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3.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4"/>
    <p:sldMasterId id="2147483660" r:id="rId5"/>
    <p:sldMasterId id="2147483746" r:id="rId6"/>
    <p:sldMasterId id="2147483764" r:id="rId7"/>
  </p:sldMasterIdLst>
  <p:notesMasterIdLst>
    <p:notesMasterId r:id="rId54"/>
  </p:notesMasterIdLst>
  <p:sldIdLst>
    <p:sldId id="375" r:id="rId8"/>
    <p:sldId id="300" r:id="rId9"/>
    <p:sldId id="362" r:id="rId10"/>
    <p:sldId id="337" r:id="rId11"/>
    <p:sldId id="310" r:id="rId12"/>
    <p:sldId id="308" r:id="rId13"/>
    <p:sldId id="377" r:id="rId14"/>
    <p:sldId id="339" r:id="rId15"/>
    <p:sldId id="369" r:id="rId16"/>
    <p:sldId id="378" r:id="rId17"/>
    <p:sldId id="302" r:id="rId18"/>
    <p:sldId id="301" r:id="rId19"/>
    <p:sldId id="353" r:id="rId20"/>
    <p:sldId id="376" r:id="rId21"/>
    <p:sldId id="360" r:id="rId22"/>
    <p:sldId id="273" r:id="rId23"/>
    <p:sldId id="259" r:id="rId24"/>
    <p:sldId id="258" r:id="rId25"/>
    <p:sldId id="361" r:id="rId26"/>
    <p:sldId id="304" r:id="rId27"/>
    <p:sldId id="379" r:id="rId28"/>
    <p:sldId id="359" r:id="rId29"/>
    <p:sldId id="307" r:id="rId30"/>
    <p:sldId id="374" r:id="rId31"/>
    <p:sldId id="373" r:id="rId32"/>
    <p:sldId id="306" r:id="rId33"/>
    <p:sldId id="311" r:id="rId34"/>
    <p:sldId id="312" r:id="rId35"/>
    <p:sldId id="365" r:id="rId36"/>
    <p:sldId id="363" r:id="rId37"/>
    <p:sldId id="340" r:id="rId38"/>
    <p:sldId id="380" r:id="rId39"/>
    <p:sldId id="356" r:id="rId40"/>
    <p:sldId id="315" r:id="rId41"/>
    <p:sldId id="357" r:id="rId42"/>
    <p:sldId id="341" r:id="rId43"/>
    <p:sldId id="345" r:id="rId44"/>
    <p:sldId id="366" r:id="rId45"/>
    <p:sldId id="367" r:id="rId46"/>
    <p:sldId id="381" r:id="rId47"/>
    <p:sldId id="368" r:id="rId48"/>
    <p:sldId id="348" r:id="rId49"/>
    <p:sldId id="346" r:id="rId50"/>
    <p:sldId id="288" r:id="rId51"/>
    <p:sldId id="383" r:id="rId52"/>
    <p:sldId id="351"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4E37F8F1-28F4-0947-8C3C-F44B3244FA0E}">
          <p14:sldIdLst>
            <p14:sldId id="375"/>
            <p14:sldId id="300"/>
            <p14:sldId id="362"/>
            <p14:sldId id="337"/>
          </p14:sldIdLst>
        </p14:section>
        <p14:section name="SECTION 1" id="{3E7B2184-2D5F-F74E-8078-6A3A825EBC40}">
          <p14:sldIdLst>
            <p14:sldId id="310"/>
            <p14:sldId id="308"/>
          </p14:sldIdLst>
        </p14:section>
        <p14:section name="SECTION 2" id="{27175570-7EB8-494F-A35D-B68A18B6834F}">
          <p14:sldIdLst>
            <p14:sldId id="377"/>
            <p14:sldId id="339"/>
            <p14:sldId id="369"/>
          </p14:sldIdLst>
        </p14:section>
        <p14:section name="SECTION 3" id="{3AD90D88-BE33-C646-8E28-B103354E7661}">
          <p14:sldIdLst>
            <p14:sldId id="378"/>
            <p14:sldId id="302"/>
            <p14:sldId id="301"/>
            <p14:sldId id="353"/>
            <p14:sldId id="376"/>
            <p14:sldId id="360"/>
            <p14:sldId id="273"/>
            <p14:sldId id="259"/>
            <p14:sldId id="258"/>
            <p14:sldId id="361"/>
            <p14:sldId id="304"/>
          </p14:sldIdLst>
        </p14:section>
        <p14:section name="SECTION 4" id="{5F0B8D24-4068-3F41-9B4C-20E209ACD100}">
          <p14:sldIdLst>
            <p14:sldId id="379"/>
            <p14:sldId id="359"/>
            <p14:sldId id="307"/>
            <p14:sldId id="374"/>
            <p14:sldId id="373"/>
            <p14:sldId id="306"/>
            <p14:sldId id="311"/>
            <p14:sldId id="312"/>
            <p14:sldId id="365"/>
            <p14:sldId id="363"/>
          </p14:sldIdLst>
        </p14:section>
        <p14:section name="SECTION 5" id="{9DA9A3DD-2C6E-524D-B325-AD74A2D50784}">
          <p14:sldIdLst>
            <p14:sldId id="340"/>
            <p14:sldId id="380"/>
            <p14:sldId id="356"/>
            <p14:sldId id="315"/>
            <p14:sldId id="357"/>
            <p14:sldId id="341"/>
            <p14:sldId id="345"/>
            <p14:sldId id="366"/>
            <p14:sldId id="367"/>
            <p14:sldId id="381"/>
            <p14:sldId id="368"/>
            <p14:sldId id="348"/>
            <p14:sldId id="346"/>
            <p14:sldId id="288"/>
            <p14:sldId id="383"/>
            <p14:sldId id="35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linda benamor" initials="lb" lastIdx="2" clrIdx="6">
    <p:extLst>
      <p:ext uri="{19B8F6BF-5375-455C-9EA6-DF929625EA0E}">
        <p15:presenceInfo xmlns:p15="http://schemas.microsoft.com/office/powerpoint/2012/main" userId="a8b15e3c31f6f8e6" providerId="Windows Live"/>
      </p:ext>
    </p:extLst>
  </p:cmAuthor>
  <p:cmAuthor id="1" name="Susheela Engelbrecht" initials="SE" lastIdx="10" clrIdx="0">
    <p:extLst>
      <p:ext uri="{19B8F6BF-5375-455C-9EA6-DF929625EA0E}">
        <p15:presenceInfo xmlns:p15="http://schemas.microsoft.com/office/powerpoint/2012/main" userId="S::sengelbrecht@jhpiego.org::a1a1463c-e3a5-4a86-91e4-4908cc6fbf33" providerId="AD"/>
      </p:ext>
    </p:extLst>
  </p:cmAuthor>
  <p:cmAuthor id="8" name="Andrea Surette" initials="AS" lastIdx="5" clrIdx="7">
    <p:extLst>
      <p:ext uri="{19B8F6BF-5375-455C-9EA6-DF929625EA0E}">
        <p15:presenceInfo xmlns:p15="http://schemas.microsoft.com/office/powerpoint/2012/main" userId="S-1-5-21-200220283-296057445-522006248-82677" providerId="AD"/>
      </p:ext>
    </p:extLst>
  </p:cmAuthor>
  <p:cmAuthor id="2" name="Suzanne Stalls" initials="SS" lastIdx="6" clrIdx="1">
    <p:extLst>
      <p:ext uri="{19B8F6BF-5375-455C-9EA6-DF929625EA0E}">
        <p15:presenceInfo xmlns:p15="http://schemas.microsoft.com/office/powerpoint/2012/main" userId="S::sstalls@jhpiego.org::41a4bec3-4d6d-4a64-93d3-142c0a89cb84" providerId="AD"/>
      </p:ext>
    </p:extLst>
  </p:cmAuthor>
  <p:cmAuthor id="3" name="Kusum Thapa" initials="KT" lastIdx="4" clrIdx="2">
    <p:extLst>
      <p:ext uri="{19B8F6BF-5375-455C-9EA6-DF929625EA0E}">
        <p15:presenceInfo xmlns:p15="http://schemas.microsoft.com/office/powerpoint/2012/main" userId="S::kthapa@jhpiego.org::3176a08c-f775-43de-b2c1-e724a8c87f95" providerId="AD"/>
      </p:ext>
    </p:extLst>
  </p:cmAuthor>
  <p:cmAuthor id="4" name="Khadka, Neena" initials="KN" lastIdx="3" clrIdx="3">
    <p:extLst>
      <p:ext uri="{19B8F6BF-5375-455C-9EA6-DF929625EA0E}">
        <p15:presenceInfo xmlns:p15="http://schemas.microsoft.com/office/powerpoint/2012/main" userId="S::nkhadka_savechildren.org#ext#@jhpiego.org::1d2e4a62-5120-42d7-9ec0-86d43779da95" providerId="AD"/>
      </p:ext>
    </p:extLst>
  </p:cmAuthor>
  <p:cmAuthor id="5" name="Neena Khadka" initials="NK" lastIdx="16" clrIdx="4">
    <p:extLst>
      <p:ext uri="{19B8F6BF-5375-455C-9EA6-DF929625EA0E}">
        <p15:presenceInfo xmlns:p15="http://schemas.microsoft.com/office/powerpoint/2012/main" userId="Neena Khadka" providerId="None"/>
      </p:ext>
    </p:extLst>
  </p:cmAuthor>
  <p:cmAuthor id="6" name="Suzanne Stalls" initials="SS [2]" lastIdx="3" clrIdx="5">
    <p:extLst>
      <p:ext uri="{19B8F6BF-5375-455C-9EA6-DF929625EA0E}">
        <p15:presenceInfo xmlns:p15="http://schemas.microsoft.com/office/powerpoint/2012/main" userId="S-1-5-21-200220283-296057445-522006248-702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5F7F8"/>
    <a:srgbClr val="D6FEFD"/>
    <a:srgbClr val="E67E00"/>
    <a:srgbClr val="995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93"/>
    <p:restoredTop sz="86369"/>
  </p:normalViewPr>
  <p:slideViewPr>
    <p:cSldViewPr snapToGrid="0">
      <p:cViewPr varScale="1">
        <p:scale>
          <a:sx n="75" d="100"/>
          <a:sy n="75" d="100"/>
        </p:scale>
        <p:origin x="893" y="3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 Surette" userId="f81f4975-db60-4176-8110-4a0c157c6d63" providerId="ADAL" clId="{F71F441A-A36A-43B3-8F24-EE53595D1C67}"/>
    <pc:docChg chg="modSld">
      <pc:chgData name="Andrea Surette" userId="f81f4975-db60-4176-8110-4a0c157c6d63" providerId="ADAL" clId="{F71F441A-A36A-43B3-8F24-EE53595D1C67}" dt="2021-01-28T21:49:22.778" v="0"/>
      <pc:docMkLst>
        <pc:docMk/>
      </pc:docMkLst>
      <pc:sldChg chg="delCm">
        <pc:chgData name="Andrea Surette" userId="f81f4975-db60-4176-8110-4a0c157c6d63" providerId="ADAL" clId="{F71F441A-A36A-43B3-8F24-EE53595D1C67}" dt="2021-01-28T21:49:22.778" v="0"/>
        <pc:sldMkLst>
          <pc:docMk/>
          <pc:sldMk cId="1297542953" sldId="37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A3625C4B-41E7-384D-85A4-273994C65D3C}" type="datetimeFigureOut">
              <a:rPr lang="en-US" smtClean="0"/>
              <a:pPr/>
              <a:t>1/29/2021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9BC616F4-02BA-DD4E-AD71-0B9F44E231C1}" type="slidenum">
              <a:rPr lang="en-US" smtClean="0"/>
              <a:pPr/>
              <a:t>‹#›</a:t>
            </a:fld>
            <a:endParaRPr lang="en-US" dirty="0"/>
          </a:p>
        </p:txBody>
      </p:sp>
    </p:spTree>
    <p:extLst>
      <p:ext uri="{BB962C8B-B14F-4D97-AF65-F5344CB8AC3E}">
        <p14:creationId xmlns:p14="http://schemas.microsoft.com/office/powerpoint/2010/main" val="1945908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pPr/>
              <a:t>1</a:t>
            </a:fld>
            <a:endParaRPr lang="en-US" dirty="0"/>
          </a:p>
        </p:txBody>
      </p:sp>
    </p:spTree>
    <p:extLst>
      <p:ext uri="{BB962C8B-B14F-4D97-AF65-F5344CB8AC3E}">
        <p14:creationId xmlns:p14="http://schemas.microsoft.com/office/powerpoint/2010/main" val="41493238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C616F4-02BA-DD4E-AD71-0B9F44E231C1}" type="slidenum">
              <a:rPr lang="en-US" smtClean="0"/>
              <a:pPr/>
              <a:t>13</a:t>
            </a:fld>
            <a:endParaRPr lang="en-US"/>
          </a:p>
        </p:txBody>
      </p:sp>
    </p:spTree>
    <p:extLst>
      <p:ext uri="{BB962C8B-B14F-4D97-AF65-F5344CB8AC3E}">
        <p14:creationId xmlns:p14="http://schemas.microsoft.com/office/powerpoint/2010/main" val="16337484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C616F4-02BA-DD4E-AD71-0B9F44E231C1}" type="slidenum">
              <a:rPr lang="en-US" smtClean="0"/>
              <a:pPr/>
              <a:t>18</a:t>
            </a:fld>
            <a:endParaRPr lang="en-US"/>
          </a:p>
        </p:txBody>
      </p:sp>
    </p:spTree>
    <p:extLst>
      <p:ext uri="{BB962C8B-B14F-4D97-AF65-F5344CB8AC3E}">
        <p14:creationId xmlns:p14="http://schemas.microsoft.com/office/powerpoint/2010/main" val="17203404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t>21</a:t>
            </a:fld>
            <a:endParaRPr lang="en-US"/>
          </a:p>
        </p:txBody>
      </p:sp>
    </p:spTree>
    <p:extLst>
      <p:ext uri="{BB962C8B-B14F-4D97-AF65-F5344CB8AC3E}">
        <p14:creationId xmlns:p14="http://schemas.microsoft.com/office/powerpoint/2010/main" val="4213082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pPr/>
              <a:t>22</a:t>
            </a:fld>
            <a:endParaRPr lang="en-US"/>
          </a:p>
        </p:txBody>
      </p:sp>
    </p:spTree>
    <p:extLst>
      <p:ext uri="{BB962C8B-B14F-4D97-AF65-F5344CB8AC3E}">
        <p14:creationId xmlns:p14="http://schemas.microsoft.com/office/powerpoint/2010/main" val="1705386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C616F4-02BA-DD4E-AD71-0B9F44E231C1}" type="slidenum">
              <a:rPr lang="en-US" smtClean="0"/>
              <a:pPr/>
              <a:t>23</a:t>
            </a:fld>
            <a:endParaRPr lang="en-US"/>
          </a:p>
        </p:txBody>
      </p:sp>
    </p:spTree>
    <p:extLst>
      <p:ext uri="{BB962C8B-B14F-4D97-AF65-F5344CB8AC3E}">
        <p14:creationId xmlns:p14="http://schemas.microsoft.com/office/powerpoint/2010/main" val="239895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pPr/>
              <a:t>24</a:t>
            </a:fld>
            <a:endParaRPr lang="en-US"/>
          </a:p>
        </p:txBody>
      </p:sp>
    </p:spTree>
    <p:extLst>
      <p:ext uri="{BB962C8B-B14F-4D97-AF65-F5344CB8AC3E}">
        <p14:creationId xmlns:p14="http://schemas.microsoft.com/office/powerpoint/2010/main" val="3428408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pPr/>
              <a:t>25</a:t>
            </a:fld>
            <a:endParaRPr lang="en-US"/>
          </a:p>
        </p:txBody>
      </p:sp>
    </p:spTree>
    <p:extLst>
      <p:ext uri="{BB962C8B-B14F-4D97-AF65-F5344CB8AC3E}">
        <p14:creationId xmlns:p14="http://schemas.microsoft.com/office/powerpoint/2010/main" val="2178112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1834FE5-AE2D-4888-82D2-A1B8D8CDB0DB}" type="slidenum">
              <a:rPr lang="en-US" smtClean="0"/>
              <a:t>26</a:t>
            </a:fld>
            <a:endParaRPr lang="en-US"/>
          </a:p>
        </p:txBody>
      </p:sp>
    </p:spTree>
    <p:extLst>
      <p:ext uri="{BB962C8B-B14F-4D97-AF65-F5344CB8AC3E}">
        <p14:creationId xmlns:p14="http://schemas.microsoft.com/office/powerpoint/2010/main" val="2174559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1834FE5-AE2D-4888-82D2-A1B8D8CDB0DB}" type="slidenum">
              <a:rPr lang="en-US" smtClean="0"/>
              <a:t>27</a:t>
            </a:fld>
            <a:endParaRPr lang="en-US"/>
          </a:p>
        </p:txBody>
      </p:sp>
    </p:spTree>
    <p:extLst>
      <p:ext uri="{BB962C8B-B14F-4D97-AF65-F5344CB8AC3E}">
        <p14:creationId xmlns:p14="http://schemas.microsoft.com/office/powerpoint/2010/main" val="3833518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1834FE5-AE2D-4888-82D2-A1B8D8CDB0DB}" type="slidenum">
              <a:rPr lang="en-US" smtClean="0"/>
              <a:t>28</a:t>
            </a:fld>
            <a:endParaRPr lang="en-US"/>
          </a:p>
        </p:txBody>
      </p:sp>
    </p:spTree>
    <p:extLst>
      <p:ext uri="{BB962C8B-B14F-4D97-AF65-F5344CB8AC3E}">
        <p14:creationId xmlns:p14="http://schemas.microsoft.com/office/powerpoint/2010/main" val="931669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pPr/>
              <a:t>2</a:t>
            </a:fld>
            <a:endParaRPr lang="en-US" dirty="0"/>
          </a:p>
        </p:txBody>
      </p:sp>
    </p:spTree>
    <p:extLst>
      <p:ext uri="{BB962C8B-B14F-4D97-AF65-F5344CB8AC3E}">
        <p14:creationId xmlns:p14="http://schemas.microsoft.com/office/powerpoint/2010/main" val="32400843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1834FE5-AE2D-4888-82D2-A1B8D8CDB0DB}" type="slidenum">
              <a:rPr lang="en-US" smtClean="0"/>
              <a:t>30</a:t>
            </a:fld>
            <a:endParaRPr lang="en-US"/>
          </a:p>
        </p:txBody>
      </p:sp>
    </p:spTree>
    <p:extLst>
      <p:ext uri="{BB962C8B-B14F-4D97-AF65-F5344CB8AC3E}">
        <p14:creationId xmlns:p14="http://schemas.microsoft.com/office/powerpoint/2010/main" val="30027089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C616F4-02BA-DD4E-AD71-0B9F44E231C1}" type="slidenum">
              <a:rPr lang="en-US" smtClean="0"/>
              <a:t>31</a:t>
            </a:fld>
            <a:endParaRPr lang="en-US"/>
          </a:p>
        </p:txBody>
      </p:sp>
    </p:spTree>
    <p:extLst>
      <p:ext uri="{BB962C8B-B14F-4D97-AF65-F5344CB8AC3E}">
        <p14:creationId xmlns:p14="http://schemas.microsoft.com/office/powerpoint/2010/main" val="2570718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C616F4-02BA-DD4E-AD71-0B9F44E231C1}" type="slidenum">
              <a:rPr lang="en-US" smtClean="0"/>
              <a:t>36</a:t>
            </a:fld>
            <a:endParaRPr lang="en-US"/>
          </a:p>
        </p:txBody>
      </p:sp>
    </p:spTree>
    <p:extLst>
      <p:ext uri="{BB962C8B-B14F-4D97-AF65-F5344CB8AC3E}">
        <p14:creationId xmlns:p14="http://schemas.microsoft.com/office/powerpoint/2010/main" val="23609308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pPr/>
              <a:t>44</a:t>
            </a:fld>
            <a:endParaRPr lang="en-US" dirty="0"/>
          </a:p>
        </p:txBody>
      </p:sp>
    </p:spTree>
    <p:extLst>
      <p:ext uri="{BB962C8B-B14F-4D97-AF65-F5344CB8AC3E}">
        <p14:creationId xmlns:p14="http://schemas.microsoft.com/office/powerpoint/2010/main" val="4534426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pPr/>
              <a:t>46</a:t>
            </a:fld>
            <a:endParaRPr lang="en-US" dirty="0"/>
          </a:p>
        </p:txBody>
      </p:sp>
    </p:spTree>
    <p:extLst>
      <p:ext uri="{BB962C8B-B14F-4D97-AF65-F5344CB8AC3E}">
        <p14:creationId xmlns:p14="http://schemas.microsoft.com/office/powerpoint/2010/main" val="35225731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C616F4-02BA-DD4E-AD71-0B9F44E231C1}" type="slidenum">
              <a:rPr lang="en-US" smtClean="0"/>
              <a:pPr/>
              <a:t>3</a:t>
            </a:fld>
            <a:endParaRPr lang="en-US"/>
          </a:p>
        </p:txBody>
      </p:sp>
    </p:spTree>
    <p:extLst>
      <p:ext uri="{BB962C8B-B14F-4D97-AF65-F5344CB8AC3E}">
        <p14:creationId xmlns:p14="http://schemas.microsoft.com/office/powerpoint/2010/main" val="2595732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t>4</a:t>
            </a:fld>
            <a:endParaRPr lang="en-US"/>
          </a:p>
        </p:txBody>
      </p:sp>
    </p:spTree>
    <p:extLst>
      <p:ext uri="{BB962C8B-B14F-4D97-AF65-F5344CB8AC3E}">
        <p14:creationId xmlns:p14="http://schemas.microsoft.com/office/powerpoint/2010/main" val="3962875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1834FE5-AE2D-4888-82D2-A1B8D8CDB0DB}" type="slidenum">
              <a:rPr lang="en-US" smtClean="0"/>
              <a:t>5</a:t>
            </a:fld>
            <a:endParaRPr lang="en-US"/>
          </a:p>
        </p:txBody>
      </p:sp>
    </p:spTree>
    <p:extLst>
      <p:ext uri="{BB962C8B-B14F-4D97-AF65-F5344CB8AC3E}">
        <p14:creationId xmlns:p14="http://schemas.microsoft.com/office/powerpoint/2010/main" val="1490159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pPr/>
              <a:t>6</a:t>
            </a:fld>
            <a:endParaRPr lang="en-US"/>
          </a:p>
        </p:txBody>
      </p:sp>
    </p:spTree>
    <p:extLst>
      <p:ext uri="{BB962C8B-B14F-4D97-AF65-F5344CB8AC3E}">
        <p14:creationId xmlns:p14="http://schemas.microsoft.com/office/powerpoint/2010/main" val="1083390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t>7</a:t>
            </a:fld>
            <a:endParaRPr lang="en-US"/>
          </a:p>
        </p:txBody>
      </p:sp>
    </p:spTree>
    <p:extLst>
      <p:ext uri="{BB962C8B-B14F-4D97-AF65-F5344CB8AC3E}">
        <p14:creationId xmlns:p14="http://schemas.microsoft.com/office/powerpoint/2010/main" val="1986338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C616F4-02BA-DD4E-AD71-0B9F44E231C1}" type="slidenum">
              <a:rPr lang="en-US" smtClean="0"/>
              <a:t>10</a:t>
            </a:fld>
            <a:endParaRPr lang="en-US"/>
          </a:p>
        </p:txBody>
      </p:sp>
    </p:spTree>
    <p:extLst>
      <p:ext uri="{BB962C8B-B14F-4D97-AF65-F5344CB8AC3E}">
        <p14:creationId xmlns:p14="http://schemas.microsoft.com/office/powerpoint/2010/main" val="26457324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1834FE5-AE2D-4888-82D2-A1B8D8CDB0DB}" type="slidenum">
              <a:rPr lang="en-US" smtClean="0"/>
              <a:t>12</a:t>
            </a:fld>
            <a:endParaRPr lang="en-US"/>
          </a:p>
        </p:txBody>
      </p:sp>
    </p:spTree>
    <p:extLst>
      <p:ext uri="{BB962C8B-B14F-4D97-AF65-F5344CB8AC3E}">
        <p14:creationId xmlns:p14="http://schemas.microsoft.com/office/powerpoint/2010/main" val="863733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hyperlink" Target="mailto:nsunderland@prb.org" TargetMode="Externa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jpe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jpe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e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Master" Target="../slideMasters/slideMaster4.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e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4.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6.jpe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4.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4.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4.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2.jpe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eg"/><Relationship Id="rId1" Type="http://schemas.openxmlformats.org/officeDocument/2006/relationships/slideMaster" Target="../slideMasters/slideMaster4.xml"/><Relationship Id="rId5" Type="http://schemas.openxmlformats.org/officeDocument/2006/relationships/image" Target="../media/image15.png"/><Relationship Id="rId4" Type="http://schemas.openxmlformats.org/officeDocument/2006/relationships/image" Target="../media/image4.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with Photo">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86E0F9E-AE40-F846-9CE9-AED59E7744B2}"/>
              </a:ext>
            </a:extLst>
          </p:cNvPr>
          <p:cNvSpPr>
            <a:spLocks noGrp="1"/>
          </p:cNvSpPr>
          <p:nvPr>
            <p:ph type="pic" sz="quarter" idx="10" hasCustomPrompt="1"/>
          </p:nvPr>
        </p:nvSpPr>
        <p:spPr>
          <a:xfrm>
            <a:off x="-20158" y="0"/>
            <a:ext cx="7579198" cy="6858000"/>
          </a:xfrm>
          <a:prstGeom prst="rect">
            <a:avLst/>
          </a:prstGeom>
          <a:solidFill>
            <a:schemeClr val="bg2">
              <a:lumMod val="20000"/>
              <a:lumOff val="80000"/>
            </a:schemeClr>
          </a:solidFill>
        </p:spPr>
        <p:txBody>
          <a:bodyPr anchor="ctr">
            <a:normAutofit/>
          </a:bodyPr>
          <a:lstStyle>
            <a:lvl1pPr marL="0" indent="0" algn="ctr">
              <a:buNone/>
              <a:defRPr sz="1600" b="0" i="0">
                <a:solidFill>
                  <a:schemeClr val="tx1"/>
                </a:solidFill>
              </a:defRPr>
            </a:lvl1pPr>
          </a:lstStyle>
          <a:p>
            <a:r>
              <a:rPr lang="en-US" dirty="0"/>
              <a:t>CLICK ICON TO ADD PICTURE</a:t>
            </a:r>
          </a:p>
        </p:txBody>
      </p:sp>
      <p:sp>
        <p:nvSpPr>
          <p:cNvPr id="10" name="Rectangle 9">
            <a:extLst>
              <a:ext uri="{FF2B5EF4-FFF2-40B4-BE49-F238E27FC236}">
                <a16:creationId xmlns:a16="http://schemas.microsoft.com/office/drawing/2014/main" id="{1DE25459-199F-8A42-B2D7-68881B49985B}"/>
              </a:ext>
            </a:extLst>
          </p:cNvPr>
          <p:cNvSpPr/>
          <p:nvPr userDrawn="1"/>
        </p:nvSpPr>
        <p:spPr>
          <a:xfrm>
            <a:off x="7559040" y="0"/>
            <a:ext cx="4632960" cy="6858000"/>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latin typeface="Calibri" panose="020F0502020204030204" pitchFamily="34" charset="0"/>
              </a:rPr>
              <a:t>t</a:t>
            </a:r>
          </a:p>
        </p:txBody>
      </p:sp>
      <p:sp>
        <p:nvSpPr>
          <p:cNvPr id="11" name="Rounded Rectangle 8">
            <a:extLst>
              <a:ext uri="{FF2B5EF4-FFF2-40B4-BE49-F238E27FC236}">
                <a16:creationId xmlns:a16="http://schemas.microsoft.com/office/drawing/2014/main" id="{D6E8AD20-D57E-E645-903B-FFA87C139AFF}"/>
              </a:ext>
            </a:extLst>
          </p:cNvPr>
          <p:cNvSpPr/>
          <p:nvPr userDrawn="1"/>
        </p:nvSpPr>
        <p:spPr>
          <a:xfrm>
            <a:off x="450376" y="443621"/>
            <a:ext cx="11864336" cy="5995765"/>
          </a:xfrm>
          <a:custGeom>
            <a:avLst/>
            <a:gdLst>
              <a:gd name="connsiteX0" fmla="*/ 0 w 12389861"/>
              <a:gd name="connsiteY0" fmla="*/ 417896 h 5984476"/>
              <a:gd name="connsiteX1" fmla="*/ 417896 w 12389861"/>
              <a:gd name="connsiteY1" fmla="*/ 0 h 5984476"/>
              <a:gd name="connsiteX2" fmla="*/ 11971965 w 12389861"/>
              <a:gd name="connsiteY2" fmla="*/ 0 h 5984476"/>
              <a:gd name="connsiteX3" fmla="*/ 12389861 w 12389861"/>
              <a:gd name="connsiteY3" fmla="*/ 417896 h 5984476"/>
              <a:gd name="connsiteX4" fmla="*/ 12389861 w 12389861"/>
              <a:gd name="connsiteY4" fmla="*/ 5566580 h 5984476"/>
              <a:gd name="connsiteX5" fmla="*/ 11971965 w 12389861"/>
              <a:gd name="connsiteY5" fmla="*/ 5984476 h 5984476"/>
              <a:gd name="connsiteX6" fmla="*/ 417896 w 12389861"/>
              <a:gd name="connsiteY6" fmla="*/ 5984476 h 5984476"/>
              <a:gd name="connsiteX7" fmla="*/ 0 w 12389861"/>
              <a:gd name="connsiteY7" fmla="*/ 5566580 h 5984476"/>
              <a:gd name="connsiteX8" fmla="*/ 0 w 12389861"/>
              <a:gd name="connsiteY8" fmla="*/ 417896 h 598447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2063405 w 12389861"/>
              <a:gd name="connsiteY8" fmla="*/ 91440 h 5984476"/>
              <a:gd name="connsiteX0" fmla="*/ 11971965 w 12389861"/>
              <a:gd name="connsiteY0" fmla="*/ 10160 h 5994636"/>
              <a:gd name="connsiteX1" fmla="*/ 12389861 w 12389861"/>
              <a:gd name="connsiteY1" fmla="*/ 428056 h 5994636"/>
              <a:gd name="connsiteX2" fmla="*/ 12389861 w 12389861"/>
              <a:gd name="connsiteY2" fmla="*/ 5576740 h 5994636"/>
              <a:gd name="connsiteX3" fmla="*/ 11971965 w 12389861"/>
              <a:gd name="connsiteY3" fmla="*/ 5994636 h 5994636"/>
              <a:gd name="connsiteX4" fmla="*/ 417896 w 12389861"/>
              <a:gd name="connsiteY4" fmla="*/ 5994636 h 5994636"/>
              <a:gd name="connsiteX5" fmla="*/ 0 w 12389861"/>
              <a:gd name="connsiteY5" fmla="*/ 5576740 h 5994636"/>
              <a:gd name="connsiteX6" fmla="*/ 0 w 12389861"/>
              <a:gd name="connsiteY6" fmla="*/ 428056 h 5994636"/>
              <a:gd name="connsiteX7" fmla="*/ 417896 w 12389861"/>
              <a:gd name="connsiteY7" fmla="*/ 10160 h 5994636"/>
              <a:gd name="connsiteX8" fmla="*/ 11736027 w 12389861"/>
              <a:gd name="connsiteY8" fmla="*/ 0 h 599463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1713449 w 12389861"/>
              <a:gd name="connsiteY8" fmla="*/ 1129 h 5984476"/>
              <a:gd name="connsiteX0" fmla="*/ 12389861 w 12389861"/>
              <a:gd name="connsiteY0" fmla="*/ 417896 h 5984476"/>
              <a:gd name="connsiteX1" fmla="*/ 12389861 w 12389861"/>
              <a:gd name="connsiteY1" fmla="*/ 5566580 h 5984476"/>
              <a:gd name="connsiteX2" fmla="*/ 11971965 w 12389861"/>
              <a:gd name="connsiteY2" fmla="*/ 5984476 h 5984476"/>
              <a:gd name="connsiteX3" fmla="*/ 417896 w 12389861"/>
              <a:gd name="connsiteY3" fmla="*/ 5984476 h 5984476"/>
              <a:gd name="connsiteX4" fmla="*/ 0 w 12389861"/>
              <a:gd name="connsiteY4" fmla="*/ 5566580 h 5984476"/>
              <a:gd name="connsiteX5" fmla="*/ 0 w 12389861"/>
              <a:gd name="connsiteY5" fmla="*/ 417896 h 5984476"/>
              <a:gd name="connsiteX6" fmla="*/ 417896 w 12389861"/>
              <a:gd name="connsiteY6" fmla="*/ 0 h 5984476"/>
              <a:gd name="connsiteX7" fmla="*/ 11713449 w 12389861"/>
              <a:gd name="connsiteY7" fmla="*/ 1129 h 5984476"/>
              <a:gd name="connsiteX0" fmla="*/ 12389861 w 12389861"/>
              <a:gd name="connsiteY0" fmla="*/ 5566580 h 5984476"/>
              <a:gd name="connsiteX1" fmla="*/ 11971965 w 12389861"/>
              <a:gd name="connsiteY1" fmla="*/ 5984476 h 5984476"/>
              <a:gd name="connsiteX2" fmla="*/ 417896 w 12389861"/>
              <a:gd name="connsiteY2" fmla="*/ 5984476 h 5984476"/>
              <a:gd name="connsiteX3" fmla="*/ 0 w 12389861"/>
              <a:gd name="connsiteY3" fmla="*/ 5566580 h 5984476"/>
              <a:gd name="connsiteX4" fmla="*/ 0 w 12389861"/>
              <a:gd name="connsiteY4" fmla="*/ 417896 h 5984476"/>
              <a:gd name="connsiteX5" fmla="*/ 417896 w 12389861"/>
              <a:gd name="connsiteY5" fmla="*/ 0 h 5984476"/>
              <a:gd name="connsiteX6" fmla="*/ 11713449 w 12389861"/>
              <a:gd name="connsiteY6" fmla="*/ 1129 h 5984476"/>
              <a:gd name="connsiteX0" fmla="*/ 11971965 w 11971965"/>
              <a:gd name="connsiteY0" fmla="*/ 5984476 h 5984476"/>
              <a:gd name="connsiteX1" fmla="*/ 417896 w 11971965"/>
              <a:gd name="connsiteY1" fmla="*/ 5984476 h 5984476"/>
              <a:gd name="connsiteX2" fmla="*/ 0 w 11971965"/>
              <a:gd name="connsiteY2" fmla="*/ 5566580 h 5984476"/>
              <a:gd name="connsiteX3" fmla="*/ 0 w 11971965"/>
              <a:gd name="connsiteY3" fmla="*/ 417896 h 5984476"/>
              <a:gd name="connsiteX4" fmla="*/ 417896 w 11971965"/>
              <a:gd name="connsiteY4" fmla="*/ 0 h 5984476"/>
              <a:gd name="connsiteX5" fmla="*/ 11713449 w 11971965"/>
              <a:gd name="connsiteY5" fmla="*/ 1129 h 5984476"/>
              <a:gd name="connsiteX0" fmla="*/ 11712320 w 11713449"/>
              <a:gd name="connsiteY0" fmla="*/ 5973187 h 5984476"/>
              <a:gd name="connsiteX1" fmla="*/ 417896 w 11713449"/>
              <a:gd name="connsiteY1" fmla="*/ 5984476 h 5984476"/>
              <a:gd name="connsiteX2" fmla="*/ 0 w 11713449"/>
              <a:gd name="connsiteY2" fmla="*/ 5566580 h 5984476"/>
              <a:gd name="connsiteX3" fmla="*/ 0 w 11713449"/>
              <a:gd name="connsiteY3" fmla="*/ 417896 h 5984476"/>
              <a:gd name="connsiteX4" fmla="*/ 417896 w 11713449"/>
              <a:gd name="connsiteY4" fmla="*/ 0 h 5984476"/>
              <a:gd name="connsiteX5" fmla="*/ 11713449 w 11713449"/>
              <a:gd name="connsiteY5" fmla="*/ 1129 h 5984476"/>
              <a:gd name="connsiteX0" fmla="*/ 11734898 w 11734898"/>
              <a:gd name="connsiteY0" fmla="*/ 5995765 h 5995765"/>
              <a:gd name="connsiteX1" fmla="*/ 417896 w 11734898"/>
              <a:gd name="connsiteY1" fmla="*/ 5984476 h 5995765"/>
              <a:gd name="connsiteX2" fmla="*/ 0 w 11734898"/>
              <a:gd name="connsiteY2" fmla="*/ 5566580 h 5995765"/>
              <a:gd name="connsiteX3" fmla="*/ 0 w 11734898"/>
              <a:gd name="connsiteY3" fmla="*/ 417896 h 5995765"/>
              <a:gd name="connsiteX4" fmla="*/ 417896 w 11734898"/>
              <a:gd name="connsiteY4" fmla="*/ 0 h 5995765"/>
              <a:gd name="connsiteX5" fmla="*/ 11713449 w 11734898"/>
              <a:gd name="connsiteY5" fmla="*/ 1129 h 599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4898" h="5995765">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Rounded Rectangle 11">
            <a:extLst>
              <a:ext uri="{FF2B5EF4-FFF2-40B4-BE49-F238E27FC236}">
                <a16:creationId xmlns:a16="http://schemas.microsoft.com/office/drawing/2014/main" id="{A9208CF1-27A8-0E42-9B26-8721B8AE5FE9}"/>
              </a:ext>
            </a:extLst>
          </p:cNvPr>
          <p:cNvSpPr/>
          <p:nvPr userDrawn="1"/>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7" name="Text Placeholder 6">
            <a:extLst>
              <a:ext uri="{FF2B5EF4-FFF2-40B4-BE49-F238E27FC236}">
                <a16:creationId xmlns:a16="http://schemas.microsoft.com/office/drawing/2014/main" id="{12542EFB-1FEF-C944-AE2F-2C67533D8241}"/>
              </a:ext>
            </a:extLst>
          </p:cNvPr>
          <p:cNvSpPr>
            <a:spLocks noGrp="1"/>
          </p:cNvSpPr>
          <p:nvPr>
            <p:ph type="body" sz="quarter" idx="11" hasCustomPrompt="1"/>
          </p:nvPr>
        </p:nvSpPr>
        <p:spPr>
          <a:xfrm>
            <a:off x="8022848" y="2384612"/>
            <a:ext cx="2617787" cy="610009"/>
          </a:xfrm>
          <a:prstGeom prst="rect">
            <a:avLst/>
          </a:prstGeom>
        </p:spPr>
        <p:txBody>
          <a:bodyPr anchor="ctr" anchorCtr="0">
            <a:normAutofit/>
          </a:bodyPr>
          <a:lstStyle>
            <a:lvl1pPr marL="0" indent="0">
              <a:buNone/>
              <a:defRPr sz="2000" b="1" i="0" spc="100" baseline="0">
                <a:solidFill>
                  <a:schemeClr val="accent5"/>
                </a:solidFill>
                <a:latin typeface="Calibri" panose="020F0502020204030204" pitchFamily="34" charset="0"/>
                <a:ea typeface="Roboto Condensed" panose="02000000000000000000" pitchFamily="2" charset="0"/>
              </a:defRPr>
            </a:lvl1pPr>
          </a:lstStyle>
          <a:p>
            <a:pPr lvl="0"/>
            <a:r>
              <a:rPr lang="en-US" dirty="0"/>
              <a:t>SECTION NO.</a:t>
            </a:r>
          </a:p>
        </p:txBody>
      </p:sp>
      <p:sp>
        <p:nvSpPr>
          <p:cNvPr id="14" name="Text Placeholder 6">
            <a:extLst>
              <a:ext uri="{FF2B5EF4-FFF2-40B4-BE49-F238E27FC236}">
                <a16:creationId xmlns:a16="http://schemas.microsoft.com/office/drawing/2014/main" id="{600CA7F4-63A4-3D40-AA51-42ABF2E76743}"/>
              </a:ext>
            </a:extLst>
          </p:cNvPr>
          <p:cNvSpPr>
            <a:spLocks noGrp="1"/>
          </p:cNvSpPr>
          <p:nvPr>
            <p:ph type="body" sz="quarter" idx="12" hasCustomPrompt="1"/>
          </p:nvPr>
        </p:nvSpPr>
        <p:spPr>
          <a:xfrm>
            <a:off x="8022848" y="2976283"/>
            <a:ext cx="3469905" cy="2671482"/>
          </a:xfrm>
          <a:prstGeom prst="rect">
            <a:avLst/>
          </a:prstGeom>
        </p:spPr>
        <p:txBody>
          <a:bodyPr tIns="182880" anchor="t" anchorCtr="0">
            <a:normAutofit/>
          </a:bodyPr>
          <a:lstStyle>
            <a:lvl1pPr marL="0" indent="0">
              <a:buNone/>
              <a:defRPr sz="3200" b="0" i="0" spc="50" baseline="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Section Title</a:t>
            </a:r>
          </a:p>
        </p:txBody>
      </p:sp>
    </p:spTree>
    <p:extLst>
      <p:ext uri="{BB962C8B-B14F-4D97-AF65-F5344CB8AC3E}">
        <p14:creationId xmlns:p14="http://schemas.microsoft.com/office/powerpoint/2010/main" val="2352517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Title, and Content_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Secondary Slide</a:t>
            </a:r>
          </a:p>
        </p:txBody>
      </p:sp>
      <p:sp>
        <p:nvSpPr>
          <p:cNvPr id="11" name="Text Placeholder 10">
            <a:extLst>
              <a:ext uri="{FF2B5EF4-FFF2-40B4-BE49-F238E27FC236}">
                <a16:creationId xmlns:a16="http://schemas.microsoft.com/office/drawing/2014/main" id="{EAB75C3C-FF66-5549-81D8-A768630F26CB}"/>
              </a:ext>
            </a:extLst>
          </p:cNvPr>
          <p:cNvSpPr>
            <a:spLocks noGrp="1"/>
          </p:cNvSpPr>
          <p:nvPr>
            <p:ph type="body" sz="quarter" idx="10" hasCustomPrompt="1"/>
          </p:nvPr>
        </p:nvSpPr>
        <p:spPr>
          <a:xfrm>
            <a:off x="838200" y="1290638"/>
            <a:ext cx="10515600" cy="390525"/>
          </a:xfrm>
          <a:prstGeom prst="rect">
            <a:avLst/>
          </a:prstGeom>
        </p:spPr>
        <p:txBody>
          <a:bodyPr>
            <a:noAutofit/>
          </a:bodyPr>
          <a:lstStyle>
            <a:lvl1pPr marL="0" indent="0">
              <a:buNone/>
              <a:defRPr sz="2000" b="0" i="0">
                <a:solidFill>
                  <a:srgbClr val="E67E00"/>
                </a:solidFill>
                <a:latin typeface="Calibri" panose="020F0502020204030204" pitchFamily="34" charset="0"/>
                <a:ea typeface="Roboto Condensed" panose="02000000000000000000" pitchFamily="2" charset="0"/>
              </a:defRPr>
            </a:lvl1pPr>
          </a:lstStyle>
          <a:p>
            <a:pPr lvl="0"/>
            <a:r>
              <a:rPr lang="en-US" dirty="0"/>
              <a:t>Sub-title</a:t>
            </a:r>
          </a:p>
        </p:txBody>
      </p:sp>
      <p:sp>
        <p:nvSpPr>
          <p:cNvPr id="8" name="Round Same Side Corner Rectangle 7">
            <a:extLst>
              <a:ext uri="{FF2B5EF4-FFF2-40B4-BE49-F238E27FC236}">
                <a16:creationId xmlns:a16="http://schemas.microsoft.com/office/drawing/2014/main" id="{0FC2C497-0801-0842-BA4C-1866E6177DCE}"/>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Slide Number Placeholder 5">
            <a:extLst>
              <a:ext uri="{FF2B5EF4-FFF2-40B4-BE49-F238E27FC236}">
                <a16:creationId xmlns:a16="http://schemas.microsoft.com/office/drawing/2014/main" id="{89099D5D-63FD-734F-9ECC-FC64014A3D55}"/>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12" name="Content Placeholder 9">
            <a:extLst>
              <a:ext uri="{FF2B5EF4-FFF2-40B4-BE49-F238E27FC236}">
                <a16:creationId xmlns:a16="http://schemas.microsoft.com/office/drawing/2014/main" id="{9CC024AE-B76F-E744-8A6D-13E102458C4F}"/>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3085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uper Title, and Content_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a:xfrm>
            <a:off x="838200" y="733878"/>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Secondary Slide</a:t>
            </a:r>
          </a:p>
        </p:txBody>
      </p:sp>
      <p:sp>
        <p:nvSpPr>
          <p:cNvPr id="8" name="Round Same Side Corner Rectangle 7">
            <a:extLst>
              <a:ext uri="{FF2B5EF4-FFF2-40B4-BE49-F238E27FC236}">
                <a16:creationId xmlns:a16="http://schemas.microsoft.com/office/drawing/2014/main" id="{B1435647-CE2C-3441-A09D-D43066866D9F}"/>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Slide Number Placeholder 5">
            <a:extLst>
              <a:ext uri="{FF2B5EF4-FFF2-40B4-BE49-F238E27FC236}">
                <a16:creationId xmlns:a16="http://schemas.microsoft.com/office/drawing/2014/main" id="{360179B8-176C-7541-97EE-A4BB67EF5C13}"/>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7" name="Text Placeholder 10">
            <a:extLst>
              <a:ext uri="{FF2B5EF4-FFF2-40B4-BE49-F238E27FC236}">
                <a16:creationId xmlns:a16="http://schemas.microsoft.com/office/drawing/2014/main" id="{CF42A30A-22FD-C44B-96AF-0E5D67F0E34C}"/>
              </a:ext>
            </a:extLst>
          </p:cNvPr>
          <p:cNvSpPr>
            <a:spLocks noGrp="1"/>
          </p:cNvSpPr>
          <p:nvPr>
            <p:ph type="body" sz="quarter" idx="11"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rgbClr val="E67E00"/>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12" name="Content Placeholder 9">
            <a:extLst>
              <a:ext uri="{FF2B5EF4-FFF2-40B4-BE49-F238E27FC236}">
                <a16:creationId xmlns:a16="http://schemas.microsoft.com/office/drawing/2014/main" id="{05B9B451-9952-BC4F-8156-7A02C5834062}"/>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300099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ub-Title, Super Title, and Content_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a:xfrm>
            <a:off x="838200" y="755650"/>
            <a:ext cx="10515600" cy="89058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Secondary Slide</a:t>
            </a:r>
          </a:p>
        </p:txBody>
      </p:sp>
      <p:sp>
        <p:nvSpPr>
          <p:cNvPr id="12" name="Text Placeholder 10">
            <a:extLst>
              <a:ext uri="{FF2B5EF4-FFF2-40B4-BE49-F238E27FC236}">
                <a16:creationId xmlns:a16="http://schemas.microsoft.com/office/drawing/2014/main" id="{5DD4D977-84FD-3F44-9C48-93A247E41774}"/>
              </a:ext>
            </a:extLst>
          </p:cNvPr>
          <p:cNvSpPr>
            <a:spLocks noGrp="1"/>
          </p:cNvSpPr>
          <p:nvPr>
            <p:ph type="body" sz="quarter" idx="10" hasCustomPrompt="1"/>
          </p:nvPr>
        </p:nvSpPr>
        <p:spPr>
          <a:xfrm>
            <a:off x="838200" y="1356722"/>
            <a:ext cx="10515600" cy="379210"/>
          </a:xfrm>
          <a:prstGeom prst="rect">
            <a:avLst/>
          </a:prstGeom>
        </p:spPr>
        <p:txBody>
          <a:bodyPr>
            <a:noAutofit/>
          </a:bodyPr>
          <a:lstStyle>
            <a:lvl1pPr marL="0" indent="0">
              <a:buNone/>
              <a:defRPr sz="2000" b="0" i="0">
                <a:solidFill>
                  <a:srgbClr val="E67E00"/>
                </a:solidFill>
                <a:latin typeface="Calibri" panose="020F0502020204030204" pitchFamily="34" charset="0"/>
                <a:ea typeface="Roboto Condensed" panose="02000000000000000000" pitchFamily="2" charset="0"/>
              </a:defRPr>
            </a:lvl1pPr>
          </a:lstStyle>
          <a:p>
            <a:pPr lvl="0"/>
            <a:r>
              <a:rPr lang="en-US" dirty="0"/>
              <a:t>Sub-title</a:t>
            </a:r>
          </a:p>
        </p:txBody>
      </p:sp>
      <p:sp>
        <p:nvSpPr>
          <p:cNvPr id="8" name="Round Same Side Corner Rectangle 7">
            <a:extLst>
              <a:ext uri="{FF2B5EF4-FFF2-40B4-BE49-F238E27FC236}">
                <a16:creationId xmlns:a16="http://schemas.microsoft.com/office/drawing/2014/main" id="{3C163F02-A313-CD40-A5AC-12A5FBDC98A9}"/>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Slide Number Placeholder 5">
            <a:extLst>
              <a:ext uri="{FF2B5EF4-FFF2-40B4-BE49-F238E27FC236}">
                <a16:creationId xmlns:a16="http://schemas.microsoft.com/office/drawing/2014/main" id="{431E7C66-A3C4-1A4B-94A4-2F57BD5B86EE}"/>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10" name="Text Placeholder 10">
            <a:extLst>
              <a:ext uri="{FF2B5EF4-FFF2-40B4-BE49-F238E27FC236}">
                <a16:creationId xmlns:a16="http://schemas.microsoft.com/office/drawing/2014/main" id="{DF32FD94-09AD-FD46-8EB9-E3D6B7F13F0E}"/>
              </a:ext>
            </a:extLst>
          </p:cNvPr>
          <p:cNvSpPr>
            <a:spLocks noGrp="1"/>
          </p:cNvSpPr>
          <p:nvPr>
            <p:ph type="body" sz="quarter" idx="11"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rgbClr val="E67E00"/>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14" name="Content Placeholder 9">
            <a:extLst>
              <a:ext uri="{FF2B5EF4-FFF2-40B4-BE49-F238E27FC236}">
                <a16:creationId xmlns:a16="http://schemas.microsoft.com/office/drawing/2014/main" id="{08F92D95-9771-284A-99EE-49F1EAF17ED8}"/>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6714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_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Highlight</a:t>
            </a:r>
          </a:p>
        </p:txBody>
      </p:sp>
      <p:sp>
        <p:nvSpPr>
          <p:cNvPr id="7" name="Round Same Side Corner Rectangle 6">
            <a:extLst>
              <a:ext uri="{FF2B5EF4-FFF2-40B4-BE49-F238E27FC236}">
                <a16:creationId xmlns:a16="http://schemas.microsoft.com/office/drawing/2014/main" id="{BF767EBE-5689-124F-A4CF-0993C423DD4A}"/>
              </a:ext>
            </a:extLst>
          </p:cNvPr>
          <p:cNvSpPr/>
          <p:nvPr userDrawn="1"/>
        </p:nvSpPr>
        <p:spPr>
          <a:xfrm rot="5400000">
            <a:off x="-465906" y="831030"/>
            <a:ext cx="1316819" cy="385009"/>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22275DE9-14DC-6645-AFE0-E4883938478B}"/>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10" name="Content Placeholder 9">
            <a:extLst>
              <a:ext uri="{FF2B5EF4-FFF2-40B4-BE49-F238E27FC236}">
                <a16:creationId xmlns:a16="http://schemas.microsoft.com/office/drawing/2014/main" id="{E6C25E73-3076-3D48-8DC6-6DF7DB0AD633}"/>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78274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 Title, and Content_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Highlight</a:t>
            </a:r>
          </a:p>
        </p:txBody>
      </p:sp>
      <p:sp>
        <p:nvSpPr>
          <p:cNvPr id="11" name="Text Placeholder 10">
            <a:extLst>
              <a:ext uri="{FF2B5EF4-FFF2-40B4-BE49-F238E27FC236}">
                <a16:creationId xmlns:a16="http://schemas.microsoft.com/office/drawing/2014/main" id="{EAB75C3C-FF66-5549-81D8-A768630F26CB}"/>
              </a:ext>
            </a:extLst>
          </p:cNvPr>
          <p:cNvSpPr>
            <a:spLocks noGrp="1"/>
          </p:cNvSpPr>
          <p:nvPr>
            <p:ph type="body" sz="quarter" idx="10" hasCustomPrompt="1"/>
          </p:nvPr>
        </p:nvSpPr>
        <p:spPr>
          <a:xfrm>
            <a:off x="838200" y="1290638"/>
            <a:ext cx="10515600" cy="390525"/>
          </a:xfrm>
          <a:prstGeom prst="rect">
            <a:avLst/>
          </a:prstGeom>
        </p:spPr>
        <p:txBody>
          <a:bodyPr>
            <a:noAutofit/>
          </a:bodyPr>
          <a:lstStyle>
            <a:lvl1pPr marL="0" indent="0">
              <a:buNone/>
              <a:defRPr sz="2000" b="0" i="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7" name="Round Same Side Corner Rectangle 6">
            <a:extLst>
              <a:ext uri="{FF2B5EF4-FFF2-40B4-BE49-F238E27FC236}">
                <a16:creationId xmlns:a16="http://schemas.microsoft.com/office/drawing/2014/main" id="{FB743E9B-9A54-004B-836C-8CBF36E34B49}"/>
              </a:ext>
            </a:extLst>
          </p:cNvPr>
          <p:cNvSpPr/>
          <p:nvPr userDrawn="1"/>
        </p:nvSpPr>
        <p:spPr>
          <a:xfrm rot="5400000">
            <a:off x="-465906" y="831030"/>
            <a:ext cx="1316819" cy="385009"/>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Slide Number Placeholder 5">
            <a:extLst>
              <a:ext uri="{FF2B5EF4-FFF2-40B4-BE49-F238E27FC236}">
                <a16:creationId xmlns:a16="http://schemas.microsoft.com/office/drawing/2014/main" id="{CC91BC44-B54E-B14E-A589-1751469E2D59}"/>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13" name="Content Placeholder 9">
            <a:extLst>
              <a:ext uri="{FF2B5EF4-FFF2-40B4-BE49-F238E27FC236}">
                <a16:creationId xmlns:a16="http://schemas.microsoft.com/office/drawing/2014/main" id="{325CDD2F-9E0E-194A-9D96-12E05F290930}"/>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5708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uper Title, and Content_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a:xfrm>
            <a:off x="838200" y="733878"/>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Highlight</a:t>
            </a:r>
          </a:p>
        </p:txBody>
      </p:sp>
      <p:sp>
        <p:nvSpPr>
          <p:cNvPr id="7" name="Round Same Side Corner Rectangle 6">
            <a:extLst>
              <a:ext uri="{FF2B5EF4-FFF2-40B4-BE49-F238E27FC236}">
                <a16:creationId xmlns:a16="http://schemas.microsoft.com/office/drawing/2014/main" id="{85DBA217-5D71-2745-8AC6-7E476844DAF9}"/>
              </a:ext>
            </a:extLst>
          </p:cNvPr>
          <p:cNvSpPr/>
          <p:nvPr userDrawn="1"/>
        </p:nvSpPr>
        <p:spPr>
          <a:xfrm rot="5400000">
            <a:off x="-465906" y="831030"/>
            <a:ext cx="1316819" cy="385009"/>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Slide Number Placeholder 5">
            <a:extLst>
              <a:ext uri="{FF2B5EF4-FFF2-40B4-BE49-F238E27FC236}">
                <a16:creationId xmlns:a16="http://schemas.microsoft.com/office/drawing/2014/main" id="{43B3C7AF-3CF1-0F49-AD0B-6F18F8F0B233}"/>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8" name="Text Placeholder 10">
            <a:extLst>
              <a:ext uri="{FF2B5EF4-FFF2-40B4-BE49-F238E27FC236}">
                <a16:creationId xmlns:a16="http://schemas.microsoft.com/office/drawing/2014/main" id="{7DD7A6DD-FEBA-6949-8212-F4D672D8C3D9}"/>
              </a:ext>
            </a:extLst>
          </p:cNvPr>
          <p:cNvSpPr>
            <a:spLocks noGrp="1"/>
          </p:cNvSpPr>
          <p:nvPr>
            <p:ph type="body" sz="quarter" idx="11"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12" name="Content Placeholder 9">
            <a:extLst>
              <a:ext uri="{FF2B5EF4-FFF2-40B4-BE49-F238E27FC236}">
                <a16:creationId xmlns:a16="http://schemas.microsoft.com/office/drawing/2014/main" id="{04ED7932-3DD4-964E-A01A-FD26D3165C07}"/>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83278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Super Title, and Content_0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a:xfrm>
            <a:off x="838200" y="755650"/>
            <a:ext cx="10515600" cy="89058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Highlight</a:t>
            </a:r>
          </a:p>
        </p:txBody>
      </p:sp>
      <p:sp>
        <p:nvSpPr>
          <p:cNvPr id="12" name="Text Placeholder 10">
            <a:extLst>
              <a:ext uri="{FF2B5EF4-FFF2-40B4-BE49-F238E27FC236}">
                <a16:creationId xmlns:a16="http://schemas.microsoft.com/office/drawing/2014/main" id="{E9C0CC71-8D56-894E-B4D8-70AD96B4891C}"/>
              </a:ext>
            </a:extLst>
          </p:cNvPr>
          <p:cNvSpPr>
            <a:spLocks noGrp="1"/>
          </p:cNvSpPr>
          <p:nvPr>
            <p:ph type="body" sz="quarter" idx="10" hasCustomPrompt="1"/>
          </p:nvPr>
        </p:nvSpPr>
        <p:spPr>
          <a:xfrm>
            <a:off x="838200" y="1356722"/>
            <a:ext cx="10515600" cy="379210"/>
          </a:xfrm>
          <a:prstGeom prst="rect">
            <a:avLst/>
          </a:prstGeom>
        </p:spPr>
        <p:txBody>
          <a:bodyPr>
            <a:noAutofit/>
          </a:bodyPr>
          <a:lstStyle>
            <a:lvl1pPr marL="0" indent="0">
              <a:buNone/>
              <a:defRPr sz="2000" b="0" i="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9" name="Round Same Side Corner Rectangle 8">
            <a:extLst>
              <a:ext uri="{FF2B5EF4-FFF2-40B4-BE49-F238E27FC236}">
                <a16:creationId xmlns:a16="http://schemas.microsoft.com/office/drawing/2014/main" id="{17D89485-0639-0649-B591-E2E603671ED3}"/>
              </a:ext>
            </a:extLst>
          </p:cNvPr>
          <p:cNvSpPr/>
          <p:nvPr userDrawn="1"/>
        </p:nvSpPr>
        <p:spPr>
          <a:xfrm rot="5400000">
            <a:off x="-465906" y="831030"/>
            <a:ext cx="1316819" cy="385009"/>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0" name="Slide Number Placeholder 5">
            <a:extLst>
              <a:ext uri="{FF2B5EF4-FFF2-40B4-BE49-F238E27FC236}">
                <a16:creationId xmlns:a16="http://schemas.microsoft.com/office/drawing/2014/main" id="{8FE0C809-0A8D-3F41-A2D8-B05008AF96CA}"/>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8" name="Text Placeholder 10">
            <a:extLst>
              <a:ext uri="{FF2B5EF4-FFF2-40B4-BE49-F238E27FC236}">
                <a16:creationId xmlns:a16="http://schemas.microsoft.com/office/drawing/2014/main" id="{D0062470-AB32-8946-A4D4-B1A86B0B3E22}"/>
              </a:ext>
            </a:extLst>
          </p:cNvPr>
          <p:cNvSpPr>
            <a:spLocks noGrp="1"/>
          </p:cNvSpPr>
          <p:nvPr>
            <p:ph type="body" sz="quarter" idx="11"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11" name="Content Placeholder 9">
            <a:extLst>
              <a:ext uri="{FF2B5EF4-FFF2-40B4-BE49-F238E27FC236}">
                <a16:creationId xmlns:a16="http://schemas.microsoft.com/office/drawing/2014/main" id="{652A0304-5E12-5F4C-BEA9-B67AB5FED638}"/>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96487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op Photo, 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298018"/>
            <a:ext cx="10456333" cy="1090083"/>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8" name="Round Same Side Corner Rectangle 7">
            <a:extLst>
              <a:ext uri="{FF2B5EF4-FFF2-40B4-BE49-F238E27FC236}">
                <a16:creationId xmlns:a16="http://schemas.microsoft.com/office/drawing/2014/main" id="{B3DABDC0-7A93-9444-B2A8-9C353DDEB3AE}"/>
              </a:ext>
            </a:extLst>
          </p:cNvPr>
          <p:cNvSpPr/>
          <p:nvPr userDrawn="1"/>
        </p:nvSpPr>
        <p:spPr>
          <a:xfrm rot="5400000">
            <a:off x="-465906" y="3650554"/>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Picture Placeholder 4">
            <a:extLst>
              <a:ext uri="{FF2B5EF4-FFF2-40B4-BE49-F238E27FC236}">
                <a16:creationId xmlns:a16="http://schemas.microsoft.com/office/drawing/2014/main" id="{DB441752-3FBE-AF4E-88BE-2147D0109695}"/>
              </a:ext>
            </a:extLst>
          </p:cNvPr>
          <p:cNvSpPr>
            <a:spLocks noGrp="1"/>
          </p:cNvSpPr>
          <p:nvPr>
            <p:ph type="pic" sz="quarter" idx="11" hasCustomPrompt="1"/>
          </p:nvPr>
        </p:nvSpPr>
        <p:spPr>
          <a:xfrm>
            <a:off x="0" y="0"/>
            <a:ext cx="12192001" cy="2980269"/>
          </a:xfrm>
          <a:prstGeom prst="rect">
            <a:avLst/>
          </a:prstGeom>
          <a:solidFill>
            <a:schemeClr val="bg2">
              <a:lumMod val="20000"/>
              <a:lumOff val="80000"/>
            </a:schemeClr>
          </a:solidFill>
        </p:spPr>
        <p:txBody>
          <a:bodyPr anchor="ctr" anchorCtr="1">
            <a:normAutofit/>
          </a:bodyPr>
          <a:lstStyle>
            <a:lvl1pPr marL="0" indent="0">
              <a:buNone/>
              <a:defRPr sz="1600" b="0" i="0">
                <a:solidFill>
                  <a:schemeClr val="tx1"/>
                </a:solidFill>
              </a:defRPr>
            </a:lvl1pPr>
          </a:lstStyle>
          <a:p>
            <a:r>
              <a:rPr lang="en-US" dirty="0"/>
              <a:t>CLICK ICON TO ADD PICTURE</a:t>
            </a:r>
          </a:p>
        </p:txBody>
      </p:sp>
      <p:sp>
        <p:nvSpPr>
          <p:cNvPr id="7" name="Content Placeholder 2">
            <a:extLst>
              <a:ext uri="{FF2B5EF4-FFF2-40B4-BE49-F238E27FC236}">
                <a16:creationId xmlns:a16="http://schemas.microsoft.com/office/drawing/2014/main" id="{B5A67D68-42BB-D34E-875C-460709D486EB}"/>
              </a:ext>
            </a:extLst>
          </p:cNvPr>
          <p:cNvSpPr>
            <a:spLocks noGrp="1"/>
          </p:cNvSpPr>
          <p:nvPr>
            <p:ph sz="half" idx="1"/>
          </p:nvPr>
        </p:nvSpPr>
        <p:spPr>
          <a:xfrm>
            <a:off x="83820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3" name="Slide Number Placeholder 2">
            <a:extLst>
              <a:ext uri="{FF2B5EF4-FFF2-40B4-BE49-F238E27FC236}">
                <a16:creationId xmlns:a16="http://schemas.microsoft.com/office/drawing/2014/main" id="{07269CB7-F98A-D944-B299-CAFA88D7E7DA}"/>
              </a:ext>
            </a:extLst>
          </p:cNvPr>
          <p:cNvSpPr>
            <a:spLocks noGrp="1"/>
          </p:cNvSpPr>
          <p:nvPr>
            <p:ph type="sldNum" sz="quarter" idx="13"/>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3" name="Content Placeholder 2">
            <a:extLst>
              <a:ext uri="{FF2B5EF4-FFF2-40B4-BE49-F238E27FC236}">
                <a16:creationId xmlns:a16="http://schemas.microsoft.com/office/drawing/2014/main" id="{655432A4-44FC-574F-9F1E-B7171536FB0C}"/>
              </a:ext>
            </a:extLst>
          </p:cNvPr>
          <p:cNvSpPr>
            <a:spLocks noGrp="1"/>
          </p:cNvSpPr>
          <p:nvPr>
            <p:ph sz="half" idx="14"/>
          </p:nvPr>
        </p:nvSpPr>
        <p:spPr>
          <a:xfrm>
            <a:off x="618744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8254378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op Photo, Title, Sub-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203018"/>
            <a:ext cx="10456333" cy="1090083"/>
          </a:xfrm>
        </p:spPr>
        <p:txBody>
          <a:bodyPr anchor="ct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8" name="Text Placeholder 10">
            <a:extLst>
              <a:ext uri="{FF2B5EF4-FFF2-40B4-BE49-F238E27FC236}">
                <a16:creationId xmlns:a16="http://schemas.microsoft.com/office/drawing/2014/main" id="{43B668D0-AAAB-0345-82F3-3ED553755883}"/>
              </a:ext>
            </a:extLst>
          </p:cNvPr>
          <p:cNvSpPr>
            <a:spLocks noGrp="1"/>
          </p:cNvSpPr>
          <p:nvPr>
            <p:ph type="body" sz="quarter" idx="12" hasCustomPrompt="1"/>
          </p:nvPr>
        </p:nvSpPr>
        <p:spPr>
          <a:xfrm>
            <a:off x="838200" y="3997576"/>
            <a:ext cx="10515600" cy="390525"/>
          </a:xfrm>
          <a:prstGeom prst="rect">
            <a:avLst/>
          </a:prstGeom>
        </p:spPr>
        <p:txBody>
          <a:bodyPr>
            <a:noAutofit/>
          </a:bodyPr>
          <a:lstStyle>
            <a:lvl1pPr marL="0" indent="0">
              <a:buNone/>
              <a:defRPr sz="2000" b="0" i="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9" name="Round Same Side Corner Rectangle 8">
            <a:extLst>
              <a:ext uri="{FF2B5EF4-FFF2-40B4-BE49-F238E27FC236}">
                <a16:creationId xmlns:a16="http://schemas.microsoft.com/office/drawing/2014/main" id="{987469B0-46EE-9D4E-8903-2F96F1CAEC6F}"/>
              </a:ext>
            </a:extLst>
          </p:cNvPr>
          <p:cNvSpPr/>
          <p:nvPr userDrawn="1"/>
        </p:nvSpPr>
        <p:spPr>
          <a:xfrm rot="5400000">
            <a:off x="-465906" y="3650554"/>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0" name="Picture Placeholder 4">
            <a:extLst>
              <a:ext uri="{FF2B5EF4-FFF2-40B4-BE49-F238E27FC236}">
                <a16:creationId xmlns:a16="http://schemas.microsoft.com/office/drawing/2014/main" id="{AF1B1CF0-DB0A-7749-986D-D2F85E0300AE}"/>
              </a:ext>
            </a:extLst>
          </p:cNvPr>
          <p:cNvSpPr>
            <a:spLocks noGrp="1"/>
          </p:cNvSpPr>
          <p:nvPr>
            <p:ph type="pic" sz="quarter" idx="11" hasCustomPrompt="1"/>
          </p:nvPr>
        </p:nvSpPr>
        <p:spPr>
          <a:xfrm>
            <a:off x="0" y="0"/>
            <a:ext cx="12192001" cy="2980269"/>
          </a:xfrm>
          <a:prstGeom prst="rect">
            <a:avLst/>
          </a:prstGeom>
          <a:solidFill>
            <a:schemeClr val="bg2">
              <a:lumMod val="20000"/>
              <a:lumOff val="80000"/>
            </a:schemeClr>
          </a:solidFill>
        </p:spPr>
        <p:txBody>
          <a:bodyPr anchor="ctr" anchorCtr="1">
            <a:normAutofit/>
          </a:bodyPr>
          <a:lstStyle>
            <a:lvl1pPr marL="0" indent="0">
              <a:buNone/>
              <a:defRPr sz="1600" b="0" i="0">
                <a:solidFill>
                  <a:schemeClr val="tx1"/>
                </a:solidFill>
              </a:defRPr>
            </a:lvl1pPr>
          </a:lstStyle>
          <a:p>
            <a:r>
              <a:rPr lang="en-US" dirty="0"/>
              <a:t>CLICK ICON TO ADD PICTURE</a:t>
            </a:r>
          </a:p>
        </p:txBody>
      </p:sp>
      <p:sp>
        <p:nvSpPr>
          <p:cNvPr id="13" name="Slide Number Placeholder 5">
            <a:extLst>
              <a:ext uri="{FF2B5EF4-FFF2-40B4-BE49-F238E27FC236}">
                <a16:creationId xmlns:a16="http://schemas.microsoft.com/office/drawing/2014/main" id="{6E7813A2-6CE2-3447-8FDA-ECCF1CDB93B7}"/>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14" name="Content Placeholder 2">
            <a:extLst>
              <a:ext uri="{FF2B5EF4-FFF2-40B4-BE49-F238E27FC236}">
                <a16:creationId xmlns:a16="http://schemas.microsoft.com/office/drawing/2014/main" id="{B89464CB-F4BC-A345-949F-DD3E2D2F07AB}"/>
              </a:ext>
            </a:extLst>
          </p:cNvPr>
          <p:cNvSpPr>
            <a:spLocks noGrp="1"/>
          </p:cNvSpPr>
          <p:nvPr>
            <p:ph sz="half" idx="1"/>
          </p:nvPr>
        </p:nvSpPr>
        <p:spPr>
          <a:xfrm>
            <a:off x="83820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5" name="Content Placeholder 2">
            <a:extLst>
              <a:ext uri="{FF2B5EF4-FFF2-40B4-BE49-F238E27FC236}">
                <a16:creationId xmlns:a16="http://schemas.microsoft.com/office/drawing/2014/main" id="{E3BA8A02-F74E-0448-BA6C-1D1BC3F60D4C}"/>
              </a:ext>
            </a:extLst>
          </p:cNvPr>
          <p:cNvSpPr>
            <a:spLocks noGrp="1"/>
          </p:cNvSpPr>
          <p:nvPr>
            <p:ph sz="half" idx="14"/>
          </p:nvPr>
        </p:nvSpPr>
        <p:spPr>
          <a:xfrm>
            <a:off x="618744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5801687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op Photo, Title, Super 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429000"/>
            <a:ext cx="10456333" cy="959101"/>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4" name="Picture Placeholder 4">
            <a:extLst>
              <a:ext uri="{FF2B5EF4-FFF2-40B4-BE49-F238E27FC236}">
                <a16:creationId xmlns:a16="http://schemas.microsoft.com/office/drawing/2014/main" id="{A79EE160-A2F0-7D42-9D25-C1AFD08CBD8B}"/>
              </a:ext>
            </a:extLst>
          </p:cNvPr>
          <p:cNvSpPr>
            <a:spLocks noGrp="1"/>
          </p:cNvSpPr>
          <p:nvPr>
            <p:ph type="pic" sz="quarter" idx="11" hasCustomPrompt="1"/>
          </p:nvPr>
        </p:nvSpPr>
        <p:spPr>
          <a:xfrm>
            <a:off x="0" y="0"/>
            <a:ext cx="12192001" cy="2980269"/>
          </a:xfrm>
          <a:prstGeom prst="rect">
            <a:avLst/>
          </a:prstGeom>
          <a:solidFill>
            <a:schemeClr val="bg2">
              <a:lumMod val="20000"/>
              <a:lumOff val="80000"/>
            </a:schemeClr>
          </a:solidFill>
        </p:spPr>
        <p:txBody>
          <a:bodyPr anchor="ctr" anchorCtr="1">
            <a:normAutofit/>
          </a:bodyPr>
          <a:lstStyle>
            <a:lvl1pPr marL="0" indent="0">
              <a:buNone/>
              <a:defRPr sz="1600" b="0" i="0">
                <a:solidFill>
                  <a:schemeClr val="tx1"/>
                </a:solidFill>
              </a:defRPr>
            </a:lvl1pPr>
          </a:lstStyle>
          <a:p>
            <a:r>
              <a:rPr lang="en-US" dirty="0"/>
              <a:t>CLICK ICON TO ADD PICTURE</a:t>
            </a:r>
          </a:p>
        </p:txBody>
      </p:sp>
      <p:sp>
        <p:nvSpPr>
          <p:cNvPr id="10" name="Round Same Side Corner Rectangle 9">
            <a:extLst>
              <a:ext uri="{FF2B5EF4-FFF2-40B4-BE49-F238E27FC236}">
                <a16:creationId xmlns:a16="http://schemas.microsoft.com/office/drawing/2014/main" id="{944C1CC9-49DC-1848-AAD4-8275822DB094}"/>
              </a:ext>
            </a:extLst>
          </p:cNvPr>
          <p:cNvSpPr/>
          <p:nvPr userDrawn="1"/>
        </p:nvSpPr>
        <p:spPr>
          <a:xfrm rot="5400000">
            <a:off x="-465906" y="3650554"/>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Text Placeholder 10">
            <a:extLst>
              <a:ext uri="{FF2B5EF4-FFF2-40B4-BE49-F238E27FC236}">
                <a16:creationId xmlns:a16="http://schemas.microsoft.com/office/drawing/2014/main" id="{EDA365BC-1BB6-5947-9327-01A4B458DF7C}"/>
              </a:ext>
            </a:extLst>
          </p:cNvPr>
          <p:cNvSpPr>
            <a:spLocks noGrp="1"/>
          </p:cNvSpPr>
          <p:nvPr>
            <p:ph type="body" sz="quarter" idx="12" hasCustomPrompt="1"/>
          </p:nvPr>
        </p:nvSpPr>
        <p:spPr>
          <a:xfrm>
            <a:off x="838200" y="3184649"/>
            <a:ext cx="10515600" cy="390525"/>
          </a:xfrm>
          <a:prstGeom prst="rect">
            <a:avLst/>
          </a:prstGeom>
        </p:spPr>
        <p:txBody>
          <a:bodyPr anchor="ctr" anchorCtr="0">
            <a:noAutofit/>
          </a:bodyPr>
          <a:lstStyle>
            <a:lvl1pPr marL="0" indent="0">
              <a:buNone/>
              <a:defRPr sz="1800" b="1" i="0" spc="100" baseline="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9" name="Slide Number Placeholder 5">
            <a:extLst>
              <a:ext uri="{FF2B5EF4-FFF2-40B4-BE49-F238E27FC236}">
                <a16:creationId xmlns:a16="http://schemas.microsoft.com/office/drawing/2014/main" id="{BE071183-2360-CA4D-A3BE-5AB1E54A46FB}"/>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16" name="Content Placeholder 2">
            <a:extLst>
              <a:ext uri="{FF2B5EF4-FFF2-40B4-BE49-F238E27FC236}">
                <a16:creationId xmlns:a16="http://schemas.microsoft.com/office/drawing/2014/main" id="{2AE174AD-F2DF-2B48-8813-F69AD3DD5797}"/>
              </a:ext>
            </a:extLst>
          </p:cNvPr>
          <p:cNvSpPr>
            <a:spLocks noGrp="1"/>
          </p:cNvSpPr>
          <p:nvPr>
            <p:ph sz="half" idx="1"/>
          </p:nvPr>
        </p:nvSpPr>
        <p:spPr>
          <a:xfrm>
            <a:off x="83820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7" name="Content Placeholder 2">
            <a:extLst>
              <a:ext uri="{FF2B5EF4-FFF2-40B4-BE49-F238E27FC236}">
                <a16:creationId xmlns:a16="http://schemas.microsoft.com/office/drawing/2014/main" id="{E29E420B-0171-5247-A08C-1E71246AAFA1}"/>
              </a:ext>
            </a:extLst>
          </p:cNvPr>
          <p:cNvSpPr>
            <a:spLocks noGrp="1"/>
          </p:cNvSpPr>
          <p:nvPr>
            <p:ph sz="half" idx="14"/>
          </p:nvPr>
        </p:nvSpPr>
        <p:spPr>
          <a:xfrm>
            <a:off x="618744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996780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without Photo">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EAD8E9C7-283F-CC4E-829F-DA7921A82C7C}"/>
              </a:ext>
            </a:extLst>
          </p:cNvPr>
          <p:cNvSpPr/>
          <p:nvPr userDrawn="1"/>
        </p:nvSpPr>
        <p:spPr>
          <a:xfrm>
            <a:off x="532005" y="607276"/>
            <a:ext cx="3498573" cy="5367528"/>
          </a:xfrm>
          <a:prstGeom prst="roundRect">
            <a:avLst>
              <a:gd name="adj" fmla="val 8568"/>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cxnSp>
        <p:nvCxnSpPr>
          <p:cNvPr id="8" name="Straight Connector 7">
            <a:extLst>
              <a:ext uri="{FF2B5EF4-FFF2-40B4-BE49-F238E27FC236}">
                <a16:creationId xmlns:a16="http://schemas.microsoft.com/office/drawing/2014/main" id="{83F61E2B-66D5-8149-A3EE-069F0FD7BDA9}"/>
              </a:ext>
            </a:extLst>
          </p:cNvPr>
          <p:cNvCxnSpPr/>
          <p:nvPr userDrawn="1"/>
        </p:nvCxnSpPr>
        <p:spPr>
          <a:xfrm>
            <a:off x="965532" y="4783546"/>
            <a:ext cx="6165251" cy="0"/>
          </a:xfrm>
          <a:prstGeom prst="line">
            <a:avLst/>
          </a:prstGeom>
          <a:ln w="50800"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91776AF6-AF96-624F-A29B-B0C267321DF2}"/>
              </a:ext>
            </a:extLst>
          </p:cNvPr>
          <p:cNvSpPr/>
          <p:nvPr userDrawn="1"/>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1" name="Text Placeholder 10">
            <a:extLst>
              <a:ext uri="{FF2B5EF4-FFF2-40B4-BE49-F238E27FC236}">
                <a16:creationId xmlns:a16="http://schemas.microsoft.com/office/drawing/2014/main" id="{D76381AC-24EF-6C48-AA18-7E11BCC83455}"/>
              </a:ext>
            </a:extLst>
          </p:cNvPr>
          <p:cNvSpPr>
            <a:spLocks noGrp="1"/>
          </p:cNvSpPr>
          <p:nvPr>
            <p:ph type="body" sz="quarter" idx="10" hasCustomPrompt="1"/>
          </p:nvPr>
        </p:nvSpPr>
        <p:spPr>
          <a:xfrm>
            <a:off x="965200" y="2312988"/>
            <a:ext cx="9272588" cy="2330450"/>
          </a:xfrm>
          <a:prstGeom prst="rect">
            <a:avLst/>
          </a:prstGeom>
        </p:spPr>
        <p:txBody>
          <a:bodyPr anchor="b" anchorCtr="0">
            <a:normAutofit/>
          </a:bodyPr>
          <a:lstStyle>
            <a:lvl1pPr marL="0" indent="0">
              <a:buNone/>
              <a:defRPr sz="3600" b="0" i="0" spc="50" baseline="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Section Title</a:t>
            </a:r>
          </a:p>
        </p:txBody>
      </p:sp>
      <p:sp>
        <p:nvSpPr>
          <p:cNvPr id="13" name="Text Placeholder 12">
            <a:extLst>
              <a:ext uri="{FF2B5EF4-FFF2-40B4-BE49-F238E27FC236}">
                <a16:creationId xmlns:a16="http://schemas.microsoft.com/office/drawing/2014/main" id="{3AB3210F-D2E9-EB47-AE0E-7E7F600DF568}"/>
              </a:ext>
            </a:extLst>
          </p:cNvPr>
          <p:cNvSpPr>
            <a:spLocks noGrp="1"/>
          </p:cNvSpPr>
          <p:nvPr>
            <p:ph type="body" sz="quarter" idx="11" hasCustomPrompt="1"/>
          </p:nvPr>
        </p:nvSpPr>
        <p:spPr>
          <a:xfrm>
            <a:off x="967118" y="1429822"/>
            <a:ext cx="2423459" cy="740664"/>
          </a:xfrm>
          <a:prstGeom prst="rect">
            <a:avLst/>
          </a:prstGeom>
        </p:spPr>
        <p:txBody>
          <a:bodyPr anchor="ctr" anchorCtr="0">
            <a:normAutofit/>
          </a:bodyPr>
          <a:lstStyle>
            <a:lvl1pPr marL="0" indent="0">
              <a:buNone/>
              <a:defRPr sz="2000" b="1" i="0" spc="100" baseline="0">
                <a:solidFill>
                  <a:schemeClr val="accent5"/>
                </a:solidFill>
                <a:latin typeface="Calibri" panose="020F0502020204030204" pitchFamily="34" charset="0"/>
                <a:ea typeface="Roboto Condensed" panose="02000000000000000000" pitchFamily="2" charset="0"/>
              </a:defRPr>
            </a:lvl1pPr>
          </a:lstStyle>
          <a:p>
            <a:pPr lvl="0"/>
            <a:r>
              <a:rPr lang="en-US" dirty="0"/>
              <a:t>SECTION NO.</a:t>
            </a:r>
          </a:p>
        </p:txBody>
      </p:sp>
    </p:spTree>
    <p:extLst>
      <p:ext uri="{BB962C8B-B14F-4D97-AF65-F5344CB8AC3E}">
        <p14:creationId xmlns:p14="http://schemas.microsoft.com/office/powerpoint/2010/main" val="2216007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p Photo, Title, Sub-Title, Super 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429000"/>
            <a:ext cx="10456333" cy="959101"/>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0" name="Text Placeholder 10">
            <a:extLst>
              <a:ext uri="{FF2B5EF4-FFF2-40B4-BE49-F238E27FC236}">
                <a16:creationId xmlns:a16="http://schemas.microsoft.com/office/drawing/2014/main" id="{0C1ED0D0-82D4-9A46-99B9-7812471E199E}"/>
              </a:ext>
            </a:extLst>
          </p:cNvPr>
          <p:cNvSpPr>
            <a:spLocks noGrp="1"/>
          </p:cNvSpPr>
          <p:nvPr>
            <p:ph type="body" sz="quarter" idx="13" hasCustomPrompt="1"/>
          </p:nvPr>
        </p:nvSpPr>
        <p:spPr>
          <a:xfrm>
            <a:off x="838200" y="4137273"/>
            <a:ext cx="10515600" cy="250828"/>
          </a:xfrm>
          <a:prstGeom prst="rect">
            <a:avLst/>
          </a:prstGeom>
        </p:spPr>
        <p:txBody>
          <a:bodyPr anchor="ctr" anchorCtr="0">
            <a:noAutofit/>
          </a:bodyPr>
          <a:lstStyle>
            <a:lvl1pPr marL="0" indent="0">
              <a:buNone/>
              <a:defRPr sz="2000" b="0" i="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11" name="Round Same Side Corner Rectangle 10">
            <a:extLst>
              <a:ext uri="{FF2B5EF4-FFF2-40B4-BE49-F238E27FC236}">
                <a16:creationId xmlns:a16="http://schemas.microsoft.com/office/drawing/2014/main" id="{57E2DA2B-E449-ED42-A6E3-8B7EC9D14DD6}"/>
              </a:ext>
            </a:extLst>
          </p:cNvPr>
          <p:cNvSpPr/>
          <p:nvPr userDrawn="1"/>
        </p:nvSpPr>
        <p:spPr>
          <a:xfrm rot="5400000">
            <a:off x="-465906" y="3650554"/>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Picture Placeholder 4">
            <a:extLst>
              <a:ext uri="{FF2B5EF4-FFF2-40B4-BE49-F238E27FC236}">
                <a16:creationId xmlns:a16="http://schemas.microsoft.com/office/drawing/2014/main" id="{8536D145-E143-5841-B45C-0EA5CEA24E90}"/>
              </a:ext>
            </a:extLst>
          </p:cNvPr>
          <p:cNvSpPr>
            <a:spLocks noGrp="1"/>
          </p:cNvSpPr>
          <p:nvPr>
            <p:ph type="pic" sz="quarter" idx="11" hasCustomPrompt="1"/>
          </p:nvPr>
        </p:nvSpPr>
        <p:spPr>
          <a:xfrm>
            <a:off x="0" y="0"/>
            <a:ext cx="12192001" cy="2980269"/>
          </a:xfrm>
          <a:prstGeom prst="rect">
            <a:avLst/>
          </a:prstGeom>
          <a:solidFill>
            <a:schemeClr val="bg2">
              <a:lumMod val="20000"/>
              <a:lumOff val="80000"/>
            </a:schemeClr>
          </a:solidFill>
        </p:spPr>
        <p:txBody>
          <a:bodyPr anchor="ctr" anchorCtr="1">
            <a:normAutofit/>
          </a:bodyPr>
          <a:lstStyle>
            <a:lvl1pPr marL="0" indent="0">
              <a:buNone/>
              <a:defRPr sz="1600" b="0" i="0">
                <a:solidFill>
                  <a:schemeClr val="tx1"/>
                </a:solidFill>
              </a:defRPr>
            </a:lvl1pPr>
          </a:lstStyle>
          <a:p>
            <a:r>
              <a:rPr lang="en-US" dirty="0"/>
              <a:t>CLICK ICON TO ADD PICTURE</a:t>
            </a:r>
          </a:p>
        </p:txBody>
      </p:sp>
      <p:sp>
        <p:nvSpPr>
          <p:cNvPr id="15" name="Text Placeholder 10">
            <a:extLst>
              <a:ext uri="{FF2B5EF4-FFF2-40B4-BE49-F238E27FC236}">
                <a16:creationId xmlns:a16="http://schemas.microsoft.com/office/drawing/2014/main" id="{86F24CB8-547E-D542-BE26-4649ACE89FFF}"/>
              </a:ext>
            </a:extLst>
          </p:cNvPr>
          <p:cNvSpPr>
            <a:spLocks noGrp="1"/>
          </p:cNvSpPr>
          <p:nvPr>
            <p:ph type="body" sz="quarter" idx="12" hasCustomPrompt="1"/>
          </p:nvPr>
        </p:nvSpPr>
        <p:spPr>
          <a:xfrm>
            <a:off x="838200" y="3184649"/>
            <a:ext cx="10515600" cy="390525"/>
          </a:xfrm>
          <a:prstGeom prst="rect">
            <a:avLst/>
          </a:prstGeom>
        </p:spPr>
        <p:txBody>
          <a:bodyPr anchor="ctr" anchorCtr="0">
            <a:noAutofit/>
          </a:bodyPr>
          <a:lstStyle>
            <a:lvl1pPr marL="0" indent="0">
              <a:buNone/>
              <a:defRPr sz="1800" b="1" i="0" spc="100" baseline="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9" name="Slide Number Placeholder 5">
            <a:extLst>
              <a:ext uri="{FF2B5EF4-FFF2-40B4-BE49-F238E27FC236}">
                <a16:creationId xmlns:a16="http://schemas.microsoft.com/office/drawing/2014/main" id="{C212B8E2-7523-FE4B-9751-79200D9F0F00}"/>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13" name="Content Placeholder 2">
            <a:extLst>
              <a:ext uri="{FF2B5EF4-FFF2-40B4-BE49-F238E27FC236}">
                <a16:creationId xmlns:a16="http://schemas.microsoft.com/office/drawing/2014/main" id="{24791D28-439A-104B-A0A6-17C4CF87D383}"/>
              </a:ext>
            </a:extLst>
          </p:cNvPr>
          <p:cNvSpPr>
            <a:spLocks noGrp="1"/>
          </p:cNvSpPr>
          <p:nvPr>
            <p:ph sz="half" idx="1"/>
          </p:nvPr>
        </p:nvSpPr>
        <p:spPr>
          <a:xfrm>
            <a:off x="83820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4" name="Content Placeholder 2">
            <a:extLst>
              <a:ext uri="{FF2B5EF4-FFF2-40B4-BE49-F238E27FC236}">
                <a16:creationId xmlns:a16="http://schemas.microsoft.com/office/drawing/2014/main" id="{813BF557-D573-C84A-8FCC-ECAF8AC49864}"/>
              </a:ext>
            </a:extLst>
          </p:cNvPr>
          <p:cNvSpPr>
            <a:spLocks noGrp="1"/>
          </p:cNvSpPr>
          <p:nvPr>
            <p:ph sz="half" idx="14"/>
          </p:nvPr>
        </p:nvSpPr>
        <p:spPr>
          <a:xfrm>
            <a:off x="618744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0136619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7" name="Round Same Side Corner Rectangle 6">
            <a:extLst>
              <a:ext uri="{FF2B5EF4-FFF2-40B4-BE49-F238E27FC236}">
                <a16:creationId xmlns:a16="http://schemas.microsoft.com/office/drawing/2014/main" id="{66B02650-D1BB-BD42-A11D-08FB05B57D58}"/>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Content Placeholder 2">
            <a:extLst>
              <a:ext uri="{FF2B5EF4-FFF2-40B4-BE49-F238E27FC236}">
                <a16:creationId xmlns:a16="http://schemas.microsoft.com/office/drawing/2014/main" id="{880124BB-B10B-534E-A284-6D1124ECD456}"/>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9" name="Content Placeholder 2">
            <a:extLst>
              <a:ext uri="{FF2B5EF4-FFF2-40B4-BE49-F238E27FC236}">
                <a16:creationId xmlns:a16="http://schemas.microsoft.com/office/drawing/2014/main" id="{1FC46C3A-3102-054B-AC10-CD28626273B7}"/>
              </a:ext>
            </a:extLst>
          </p:cNvPr>
          <p:cNvSpPr>
            <a:spLocks noGrp="1"/>
          </p:cNvSpPr>
          <p:nvPr>
            <p:ph sz="half" idx="13"/>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3" name="Slide Number Placeholder 2">
            <a:extLst>
              <a:ext uri="{FF2B5EF4-FFF2-40B4-BE49-F238E27FC236}">
                <a16:creationId xmlns:a16="http://schemas.microsoft.com/office/drawing/2014/main" id="{1D6BD9F4-39C0-504C-A5A3-2DB72649F730}"/>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8909364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ub-Title, and 2 Content">
    <p:spTree>
      <p:nvGrpSpPr>
        <p:cNvPr id="1" name=""/>
        <p:cNvGrpSpPr/>
        <p:nvPr/>
      </p:nvGrpSpPr>
      <p:grpSpPr>
        <a:xfrm>
          <a:off x="0" y="0"/>
          <a:ext cx="0" cy="0"/>
          <a:chOff x="0" y="0"/>
          <a:chExt cx="0" cy="0"/>
        </a:xfrm>
      </p:grpSpPr>
      <p:sp>
        <p:nvSpPr>
          <p:cNvPr id="7" name="Round Same Side Corner Rectangle 6">
            <a:extLst>
              <a:ext uri="{FF2B5EF4-FFF2-40B4-BE49-F238E27FC236}">
                <a16:creationId xmlns:a16="http://schemas.microsoft.com/office/drawing/2014/main" id="{66B02650-D1BB-BD42-A11D-08FB05B57D58}"/>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Title 1">
            <a:extLst>
              <a:ext uri="{FF2B5EF4-FFF2-40B4-BE49-F238E27FC236}">
                <a16:creationId xmlns:a16="http://schemas.microsoft.com/office/drawing/2014/main" id="{B0879E8E-257F-A145-BB98-16C35F6D3C29}"/>
              </a:ext>
            </a:extLst>
          </p:cNvPr>
          <p:cNvSpPr>
            <a:spLocks noGrp="1"/>
          </p:cNvSpPr>
          <p:nvPr>
            <p:ph type="title"/>
          </p:nvPr>
        </p:nvSpPr>
        <p:spPr>
          <a:xfrm>
            <a:off x="838200" y="365125"/>
            <a:ext cx="10515600" cy="1325563"/>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9" name="Text Placeholder 10">
            <a:extLst>
              <a:ext uri="{FF2B5EF4-FFF2-40B4-BE49-F238E27FC236}">
                <a16:creationId xmlns:a16="http://schemas.microsoft.com/office/drawing/2014/main" id="{7552952F-B6FE-354B-9851-16419FD776E8}"/>
              </a:ext>
            </a:extLst>
          </p:cNvPr>
          <p:cNvSpPr>
            <a:spLocks noGrp="1"/>
          </p:cNvSpPr>
          <p:nvPr>
            <p:ph type="body" sz="quarter" idx="10" hasCustomPrompt="1"/>
          </p:nvPr>
        </p:nvSpPr>
        <p:spPr>
          <a:xfrm>
            <a:off x="838200" y="1290638"/>
            <a:ext cx="10515600" cy="390525"/>
          </a:xfrm>
          <a:prstGeom prst="rect">
            <a:avLst/>
          </a:prstGeom>
        </p:spPr>
        <p:txBody>
          <a:bodyPr>
            <a:noAutofit/>
          </a:bodyPr>
          <a:lstStyle>
            <a:lvl1pPr marL="0" indent="0">
              <a:buNone/>
              <a:defRPr sz="2000" b="0" i="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2" name="Slide Number Placeholder 1">
            <a:extLst>
              <a:ext uri="{FF2B5EF4-FFF2-40B4-BE49-F238E27FC236}">
                <a16:creationId xmlns:a16="http://schemas.microsoft.com/office/drawing/2014/main" id="{5ED09255-78D4-B740-AD4C-61A5B2FBDDD2}"/>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A23811FF-56C3-4B4C-8AC1-B6347ED25718}"/>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1" name="Content Placeholder 2">
            <a:extLst>
              <a:ext uri="{FF2B5EF4-FFF2-40B4-BE49-F238E27FC236}">
                <a16:creationId xmlns:a16="http://schemas.microsoft.com/office/drawing/2014/main" id="{90687692-E333-F04E-8310-A8DBE4D4BC88}"/>
              </a:ext>
            </a:extLst>
          </p:cNvPr>
          <p:cNvSpPr>
            <a:spLocks noGrp="1"/>
          </p:cNvSpPr>
          <p:nvPr>
            <p:ph sz="half" idx="13"/>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088204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uper Title, and 2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7B6CE4C-7E12-7043-B151-35BACB7DE1D1}"/>
              </a:ext>
            </a:extLst>
          </p:cNvPr>
          <p:cNvSpPr>
            <a:spLocks noGrp="1"/>
          </p:cNvSpPr>
          <p:nvPr>
            <p:ph type="title"/>
          </p:nvPr>
        </p:nvSpPr>
        <p:spPr>
          <a:xfrm>
            <a:off x="838200" y="733878"/>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9" name="Round Same Side Corner Rectangle 8">
            <a:extLst>
              <a:ext uri="{FF2B5EF4-FFF2-40B4-BE49-F238E27FC236}">
                <a16:creationId xmlns:a16="http://schemas.microsoft.com/office/drawing/2014/main" id="{8090EBA7-31F7-7B40-98F1-5229B8FDB8E6}"/>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3" name="Text Placeholder 10">
            <a:extLst>
              <a:ext uri="{FF2B5EF4-FFF2-40B4-BE49-F238E27FC236}">
                <a16:creationId xmlns:a16="http://schemas.microsoft.com/office/drawing/2014/main" id="{80E12708-FB01-7445-9900-F4FE2D57F45B}"/>
              </a:ext>
            </a:extLst>
          </p:cNvPr>
          <p:cNvSpPr>
            <a:spLocks noGrp="1"/>
          </p:cNvSpPr>
          <p:nvPr>
            <p:ph type="body" sz="quarter" idx="10"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2" name="Slide Number Placeholder 1">
            <a:extLst>
              <a:ext uri="{FF2B5EF4-FFF2-40B4-BE49-F238E27FC236}">
                <a16:creationId xmlns:a16="http://schemas.microsoft.com/office/drawing/2014/main" id="{86114A78-8056-7145-9CF3-0B8180563596}"/>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1D25C99D-FAC7-CA4E-8687-123E03F36925}"/>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1" name="Content Placeholder 2">
            <a:extLst>
              <a:ext uri="{FF2B5EF4-FFF2-40B4-BE49-F238E27FC236}">
                <a16:creationId xmlns:a16="http://schemas.microsoft.com/office/drawing/2014/main" id="{7BBFAA40-54FD-5647-96A7-12AAF31F21C2}"/>
              </a:ext>
            </a:extLst>
          </p:cNvPr>
          <p:cNvSpPr>
            <a:spLocks noGrp="1"/>
          </p:cNvSpPr>
          <p:nvPr>
            <p:ph sz="half" idx="13"/>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1966020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ub-Title, Super Title, and 2 Content">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6AA11CB-F285-4647-B131-8B62F672CE78}"/>
              </a:ext>
            </a:extLst>
          </p:cNvPr>
          <p:cNvSpPr>
            <a:spLocks noGrp="1"/>
          </p:cNvSpPr>
          <p:nvPr>
            <p:ph type="title"/>
          </p:nvPr>
        </p:nvSpPr>
        <p:spPr>
          <a:xfrm>
            <a:off x="838200" y="755650"/>
            <a:ext cx="10515600" cy="89058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2" name="Text Placeholder 10">
            <a:extLst>
              <a:ext uri="{FF2B5EF4-FFF2-40B4-BE49-F238E27FC236}">
                <a16:creationId xmlns:a16="http://schemas.microsoft.com/office/drawing/2014/main" id="{DDF6F677-2EA0-1C41-A3D6-5DABF8B1430F}"/>
              </a:ext>
            </a:extLst>
          </p:cNvPr>
          <p:cNvSpPr>
            <a:spLocks noGrp="1"/>
          </p:cNvSpPr>
          <p:nvPr>
            <p:ph type="body" sz="quarter" idx="10" hasCustomPrompt="1"/>
          </p:nvPr>
        </p:nvSpPr>
        <p:spPr>
          <a:xfrm>
            <a:off x="838200" y="1356722"/>
            <a:ext cx="10515600" cy="379210"/>
          </a:xfrm>
          <a:prstGeom prst="rect">
            <a:avLst/>
          </a:prstGeom>
        </p:spPr>
        <p:txBody>
          <a:bodyPr>
            <a:noAutofit/>
          </a:bodyPr>
          <a:lstStyle>
            <a:lvl1pPr marL="0" indent="0">
              <a:buNone/>
              <a:defRPr sz="2000" b="0" i="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9" name="Round Same Side Corner Rectangle 8">
            <a:extLst>
              <a:ext uri="{FF2B5EF4-FFF2-40B4-BE49-F238E27FC236}">
                <a16:creationId xmlns:a16="http://schemas.microsoft.com/office/drawing/2014/main" id="{1D31AD88-0BC9-E945-B66C-D42FEA6AE57C}"/>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6" name="Text Placeholder 10">
            <a:extLst>
              <a:ext uri="{FF2B5EF4-FFF2-40B4-BE49-F238E27FC236}">
                <a16:creationId xmlns:a16="http://schemas.microsoft.com/office/drawing/2014/main" id="{6CE3492C-E7A5-544D-93A9-6642F3BD9841}"/>
              </a:ext>
            </a:extLst>
          </p:cNvPr>
          <p:cNvSpPr>
            <a:spLocks noGrp="1"/>
          </p:cNvSpPr>
          <p:nvPr>
            <p:ph type="body" sz="quarter" idx="13"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2" name="Slide Number Placeholder 1">
            <a:extLst>
              <a:ext uri="{FF2B5EF4-FFF2-40B4-BE49-F238E27FC236}">
                <a16:creationId xmlns:a16="http://schemas.microsoft.com/office/drawing/2014/main" id="{4E0A04B5-4B5A-5A47-A3A2-E59B1BA530DD}"/>
              </a:ext>
            </a:extLst>
          </p:cNvPr>
          <p:cNvSpPr>
            <a:spLocks noGrp="1"/>
          </p:cNvSpPr>
          <p:nvPr>
            <p:ph type="sldNum" sz="quarter" idx="15"/>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7BBBD360-468C-4D4F-9542-357DF3347505}"/>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3" name="Content Placeholder 2">
            <a:extLst>
              <a:ext uri="{FF2B5EF4-FFF2-40B4-BE49-F238E27FC236}">
                <a16:creationId xmlns:a16="http://schemas.microsoft.com/office/drawing/2014/main" id="{AD9E8B53-D46A-D549-8EC0-A8039BE25397}"/>
              </a:ext>
            </a:extLst>
          </p:cNvPr>
          <p:cNvSpPr>
            <a:spLocks noGrp="1"/>
          </p:cNvSpPr>
          <p:nvPr>
            <p:ph sz="half" idx="16"/>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2481409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ondary_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Secondary Slide</a:t>
            </a:r>
          </a:p>
        </p:txBody>
      </p:sp>
      <p:sp>
        <p:nvSpPr>
          <p:cNvPr id="8" name="Round Same Side Corner Rectangle 7">
            <a:extLst>
              <a:ext uri="{FF2B5EF4-FFF2-40B4-BE49-F238E27FC236}">
                <a16:creationId xmlns:a16="http://schemas.microsoft.com/office/drawing/2014/main" id="{61080A4B-84A9-6946-95DF-A11276EEDA88}"/>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 name="Slide Number Placeholder 2">
            <a:extLst>
              <a:ext uri="{FF2B5EF4-FFF2-40B4-BE49-F238E27FC236}">
                <a16:creationId xmlns:a16="http://schemas.microsoft.com/office/drawing/2014/main" id="{22D9D78A-CF24-E04B-A286-1CF46A942B49}"/>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C5249E4C-4519-A443-8681-0CD335735635}"/>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2" name="Content Placeholder 2">
            <a:extLst>
              <a:ext uri="{FF2B5EF4-FFF2-40B4-BE49-F238E27FC236}">
                <a16:creationId xmlns:a16="http://schemas.microsoft.com/office/drawing/2014/main" id="{F102355F-33CD-714C-96BE-CB7333C27E6C}"/>
              </a:ext>
            </a:extLst>
          </p:cNvPr>
          <p:cNvSpPr>
            <a:spLocks noGrp="1"/>
          </p:cNvSpPr>
          <p:nvPr>
            <p:ph sz="half" idx="13"/>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0993663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ondary_Title, Sub-Title, and 2 Content">
    <p:spTree>
      <p:nvGrpSpPr>
        <p:cNvPr id="1" name=""/>
        <p:cNvGrpSpPr/>
        <p:nvPr/>
      </p:nvGrpSpPr>
      <p:grpSpPr>
        <a:xfrm>
          <a:off x="0" y="0"/>
          <a:ext cx="0" cy="0"/>
          <a:chOff x="0" y="0"/>
          <a:chExt cx="0" cy="0"/>
        </a:xfrm>
      </p:grpSpPr>
      <p:sp>
        <p:nvSpPr>
          <p:cNvPr id="8" name="Round Same Side Corner Rectangle 7">
            <a:extLst>
              <a:ext uri="{FF2B5EF4-FFF2-40B4-BE49-F238E27FC236}">
                <a16:creationId xmlns:a16="http://schemas.microsoft.com/office/drawing/2014/main" id="{61080A4B-84A9-6946-95DF-A11276EEDA88}"/>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7" name="Title 1">
            <a:extLst>
              <a:ext uri="{FF2B5EF4-FFF2-40B4-BE49-F238E27FC236}">
                <a16:creationId xmlns:a16="http://schemas.microsoft.com/office/drawing/2014/main" id="{59116E48-5282-FD48-9CB8-7C78346EC543}"/>
              </a:ext>
            </a:extLst>
          </p:cNvPr>
          <p:cNvSpPr>
            <a:spLocks noGrp="1"/>
          </p:cNvSpPr>
          <p:nvPr>
            <p:ph type="title" hasCustomPrompt="1"/>
          </p:nvPr>
        </p:nvSpPr>
        <p:spPr>
          <a:xfrm>
            <a:off x="838200" y="365125"/>
            <a:ext cx="10515600" cy="1325563"/>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a:t>Title: Use for Secondary Slide</a:t>
            </a:r>
            <a:endParaRPr lang="en-US" dirty="0"/>
          </a:p>
        </p:txBody>
      </p:sp>
      <p:sp>
        <p:nvSpPr>
          <p:cNvPr id="9" name="Text Placeholder 10">
            <a:extLst>
              <a:ext uri="{FF2B5EF4-FFF2-40B4-BE49-F238E27FC236}">
                <a16:creationId xmlns:a16="http://schemas.microsoft.com/office/drawing/2014/main" id="{1EFC4F0B-A772-3F4F-AB6A-908599D9FB8C}"/>
              </a:ext>
            </a:extLst>
          </p:cNvPr>
          <p:cNvSpPr>
            <a:spLocks noGrp="1"/>
          </p:cNvSpPr>
          <p:nvPr>
            <p:ph type="body" sz="quarter" idx="10" hasCustomPrompt="1"/>
          </p:nvPr>
        </p:nvSpPr>
        <p:spPr>
          <a:xfrm>
            <a:off x="838200" y="1290638"/>
            <a:ext cx="10515600" cy="390525"/>
          </a:xfrm>
          <a:prstGeom prst="rect">
            <a:avLst/>
          </a:prstGeom>
        </p:spPr>
        <p:txBody>
          <a:bodyPr>
            <a:noAutofit/>
          </a:bodyPr>
          <a:lstStyle>
            <a:lvl1pPr marL="0" indent="0">
              <a:buNone/>
              <a:defRPr sz="2000" b="0" i="0">
                <a:solidFill>
                  <a:srgbClr val="E67E00"/>
                </a:solidFill>
                <a:latin typeface="Calibri" panose="020F0502020204030204" pitchFamily="34" charset="0"/>
                <a:ea typeface="Roboto Condensed" panose="02000000000000000000" pitchFamily="2" charset="0"/>
              </a:defRPr>
            </a:lvl1pPr>
          </a:lstStyle>
          <a:p>
            <a:pPr lvl="0"/>
            <a:r>
              <a:rPr lang="en-US" dirty="0"/>
              <a:t>Sub-title</a:t>
            </a:r>
          </a:p>
        </p:txBody>
      </p:sp>
      <p:sp>
        <p:nvSpPr>
          <p:cNvPr id="3" name="Slide Number Placeholder 2">
            <a:extLst>
              <a:ext uri="{FF2B5EF4-FFF2-40B4-BE49-F238E27FC236}">
                <a16:creationId xmlns:a16="http://schemas.microsoft.com/office/drawing/2014/main" id="{5CF0C3C7-ECD7-2D42-8DAA-AA366CA0581B}"/>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F7113B91-B05D-6641-9E13-1F3096B11E11}"/>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4" name="Content Placeholder 2">
            <a:extLst>
              <a:ext uri="{FF2B5EF4-FFF2-40B4-BE49-F238E27FC236}">
                <a16:creationId xmlns:a16="http://schemas.microsoft.com/office/drawing/2014/main" id="{C126BC4F-8C83-FB41-BC67-E5C26D1265AC}"/>
              </a:ext>
            </a:extLst>
          </p:cNvPr>
          <p:cNvSpPr>
            <a:spLocks noGrp="1"/>
          </p:cNvSpPr>
          <p:nvPr>
            <p:ph sz="half" idx="13"/>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6922527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econdary_Title, Super Title, and 2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7B6CE4C-7E12-7043-B151-35BACB7DE1D1}"/>
              </a:ext>
            </a:extLst>
          </p:cNvPr>
          <p:cNvSpPr>
            <a:spLocks noGrp="1"/>
          </p:cNvSpPr>
          <p:nvPr>
            <p:ph type="title" hasCustomPrompt="1"/>
          </p:nvPr>
        </p:nvSpPr>
        <p:spPr>
          <a:xfrm>
            <a:off x="838200" y="733878"/>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Secondary Slide</a:t>
            </a:r>
          </a:p>
        </p:txBody>
      </p:sp>
      <p:sp>
        <p:nvSpPr>
          <p:cNvPr id="8" name="Round Same Side Corner Rectangle 7">
            <a:extLst>
              <a:ext uri="{FF2B5EF4-FFF2-40B4-BE49-F238E27FC236}">
                <a16:creationId xmlns:a16="http://schemas.microsoft.com/office/drawing/2014/main" id="{DD156F2B-C76C-D943-BC42-85047A140344}"/>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1" name="Text Placeholder 10">
            <a:extLst>
              <a:ext uri="{FF2B5EF4-FFF2-40B4-BE49-F238E27FC236}">
                <a16:creationId xmlns:a16="http://schemas.microsoft.com/office/drawing/2014/main" id="{48A1821A-0A58-F141-ADB4-B1C317DE6814}"/>
              </a:ext>
            </a:extLst>
          </p:cNvPr>
          <p:cNvSpPr>
            <a:spLocks noGrp="1"/>
          </p:cNvSpPr>
          <p:nvPr>
            <p:ph type="body" sz="quarter" idx="10"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rgbClr val="E67E00"/>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2" name="Slide Number Placeholder 1">
            <a:extLst>
              <a:ext uri="{FF2B5EF4-FFF2-40B4-BE49-F238E27FC236}">
                <a16:creationId xmlns:a16="http://schemas.microsoft.com/office/drawing/2014/main" id="{827F1692-2696-FD41-94D5-DEC839E43B42}"/>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9" name="Content Placeholder 2">
            <a:extLst>
              <a:ext uri="{FF2B5EF4-FFF2-40B4-BE49-F238E27FC236}">
                <a16:creationId xmlns:a16="http://schemas.microsoft.com/office/drawing/2014/main" id="{18CD7E13-CE47-A843-9CBB-A927E6A8CA34}"/>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0" name="Content Placeholder 2">
            <a:extLst>
              <a:ext uri="{FF2B5EF4-FFF2-40B4-BE49-F238E27FC236}">
                <a16:creationId xmlns:a16="http://schemas.microsoft.com/office/drawing/2014/main" id="{A1C9A8BD-A9A2-7646-9410-4ED75E1A38CB}"/>
              </a:ext>
            </a:extLst>
          </p:cNvPr>
          <p:cNvSpPr>
            <a:spLocks noGrp="1"/>
          </p:cNvSpPr>
          <p:nvPr>
            <p:ph sz="half" idx="13"/>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0283665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econdary_Title, Sub-Title, Super Title, and 2 Content">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6AA11CB-F285-4647-B131-8B62F672CE78}"/>
              </a:ext>
            </a:extLst>
          </p:cNvPr>
          <p:cNvSpPr>
            <a:spLocks noGrp="1"/>
          </p:cNvSpPr>
          <p:nvPr>
            <p:ph type="title" hasCustomPrompt="1"/>
          </p:nvPr>
        </p:nvSpPr>
        <p:spPr>
          <a:xfrm>
            <a:off x="838200" y="755650"/>
            <a:ext cx="10515600" cy="89058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Secondary Slide</a:t>
            </a:r>
          </a:p>
        </p:txBody>
      </p:sp>
      <p:sp>
        <p:nvSpPr>
          <p:cNvPr id="12" name="Text Placeholder 10">
            <a:extLst>
              <a:ext uri="{FF2B5EF4-FFF2-40B4-BE49-F238E27FC236}">
                <a16:creationId xmlns:a16="http://schemas.microsoft.com/office/drawing/2014/main" id="{DDF6F677-2EA0-1C41-A3D6-5DABF8B1430F}"/>
              </a:ext>
            </a:extLst>
          </p:cNvPr>
          <p:cNvSpPr>
            <a:spLocks noGrp="1"/>
          </p:cNvSpPr>
          <p:nvPr>
            <p:ph type="body" sz="quarter" idx="10" hasCustomPrompt="1"/>
          </p:nvPr>
        </p:nvSpPr>
        <p:spPr>
          <a:xfrm>
            <a:off x="838200" y="1356722"/>
            <a:ext cx="10515600" cy="379210"/>
          </a:xfrm>
          <a:prstGeom prst="rect">
            <a:avLst/>
          </a:prstGeom>
        </p:spPr>
        <p:txBody>
          <a:bodyPr>
            <a:noAutofit/>
          </a:bodyPr>
          <a:lstStyle>
            <a:lvl1pPr marL="0" indent="0">
              <a:buNone/>
              <a:defRPr sz="2000" b="0" i="0">
                <a:solidFill>
                  <a:schemeClr val="bg2">
                    <a:lumMod val="50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8" name="Round Same Side Corner Rectangle 7">
            <a:extLst>
              <a:ext uri="{FF2B5EF4-FFF2-40B4-BE49-F238E27FC236}">
                <a16:creationId xmlns:a16="http://schemas.microsoft.com/office/drawing/2014/main" id="{3B55FFC5-6577-774C-AE3E-0FF445A01ECC}"/>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0" name="Text Placeholder 10">
            <a:extLst>
              <a:ext uri="{FF2B5EF4-FFF2-40B4-BE49-F238E27FC236}">
                <a16:creationId xmlns:a16="http://schemas.microsoft.com/office/drawing/2014/main" id="{248B0D8E-DCDE-924E-BA2E-B8FEE1835069}"/>
              </a:ext>
            </a:extLst>
          </p:cNvPr>
          <p:cNvSpPr>
            <a:spLocks noGrp="1"/>
          </p:cNvSpPr>
          <p:nvPr>
            <p:ph type="body" sz="quarter" idx="13"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bg2">
                    <a:lumMod val="50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3" name="Slide Number Placeholder 2">
            <a:extLst>
              <a:ext uri="{FF2B5EF4-FFF2-40B4-BE49-F238E27FC236}">
                <a16:creationId xmlns:a16="http://schemas.microsoft.com/office/drawing/2014/main" id="{FB2988FD-EEA9-2046-B726-A9352DE404F7}"/>
              </a:ext>
            </a:extLst>
          </p:cNvPr>
          <p:cNvSpPr>
            <a:spLocks noGrp="1"/>
          </p:cNvSpPr>
          <p:nvPr>
            <p:ph type="sldNum" sz="quarter" idx="15"/>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3" name="Content Placeholder 2">
            <a:extLst>
              <a:ext uri="{FF2B5EF4-FFF2-40B4-BE49-F238E27FC236}">
                <a16:creationId xmlns:a16="http://schemas.microsoft.com/office/drawing/2014/main" id="{C549E96B-892D-054C-A857-93A15850519E}"/>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5" name="Content Placeholder 2">
            <a:extLst>
              <a:ext uri="{FF2B5EF4-FFF2-40B4-BE49-F238E27FC236}">
                <a16:creationId xmlns:a16="http://schemas.microsoft.com/office/drawing/2014/main" id="{9CAC7850-E860-3241-B8D0-0D51EE3C0351}"/>
              </a:ext>
            </a:extLst>
          </p:cNvPr>
          <p:cNvSpPr>
            <a:spLocks noGrp="1"/>
          </p:cNvSpPr>
          <p:nvPr>
            <p:ph sz="half" idx="16"/>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32299333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rtiary_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Highlight</a:t>
            </a:r>
          </a:p>
        </p:txBody>
      </p:sp>
      <p:sp>
        <p:nvSpPr>
          <p:cNvPr id="7" name="Round Same Side Corner Rectangle 6">
            <a:extLst>
              <a:ext uri="{FF2B5EF4-FFF2-40B4-BE49-F238E27FC236}">
                <a16:creationId xmlns:a16="http://schemas.microsoft.com/office/drawing/2014/main" id="{00885428-F399-9244-B3C4-77491F6F1968}"/>
              </a:ext>
            </a:extLst>
          </p:cNvPr>
          <p:cNvSpPr/>
          <p:nvPr userDrawn="1"/>
        </p:nvSpPr>
        <p:spPr>
          <a:xfrm rot="5400000">
            <a:off x="-465906" y="831030"/>
            <a:ext cx="1316819" cy="385009"/>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 name="Slide Number Placeholder 2">
            <a:extLst>
              <a:ext uri="{FF2B5EF4-FFF2-40B4-BE49-F238E27FC236}">
                <a16:creationId xmlns:a16="http://schemas.microsoft.com/office/drawing/2014/main" id="{142C5117-53A4-CA48-A900-1F6749BFAF9D}"/>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ADCBA2C1-AC40-0E45-A2E0-47BE43BE2188}"/>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2" name="Content Placeholder 2">
            <a:extLst>
              <a:ext uri="{FF2B5EF4-FFF2-40B4-BE49-F238E27FC236}">
                <a16:creationId xmlns:a16="http://schemas.microsoft.com/office/drawing/2014/main" id="{33C75CF5-89B6-2244-B152-063AC6108D88}"/>
              </a:ext>
            </a:extLst>
          </p:cNvPr>
          <p:cNvSpPr>
            <a:spLocks noGrp="1"/>
          </p:cNvSpPr>
          <p:nvPr>
            <p:ph sz="half" idx="13"/>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620535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ondary Section Header without Photo">
    <p:bg>
      <p:bgPr>
        <a:solidFill>
          <a:schemeClr val="bg2">
            <a:lumMod val="20000"/>
            <a:lumOff val="80000"/>
            <a:alpha val="50000"/>
          </a:schemeClr>
        </a:solidFill>
        <a:effectLst/>
      </p:bgPr>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EAD8E9C7-283F-CC4E-829F-DA7921A82C7C}"/>
              </a:ext>
            </a:extLst>
          </p:cNvPr>
          <p:cNvSpPr/>
          <p:nvPr userDrawn="1"/>
        </p:nvSpPr>
        <p:spPr>
          <a:xfrm>
            <a:off x="532005" y="607276"/>
            <a:ext cx="3498573" cy="5367528"/>
          </a:xfrm>
          <a:prstGeom prst="roundRect">
            <a:avLst>
              <a:gd name="adj" fmla="val 8568"/>
            </a:avLst>
          </a:prstGeom>
          <a:solidFill>
            <a:schemeClr val="bg2">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Rounded Rectangle 8">
            <a:extLst>
              <a:ext uri="{FF2B5EF4-FFF2-40B4-BE49-F238E27FC236}">
                <a16:creationId xmlns:a16="http://schemas.microsoft.com/office/drawing/2014/main" id="{91776AF6-AF96-624F-A29B-B0C267321DF2}"/>
              </a:ext>
            </a:extLst>
          </p:cNvPr>
          <p:cNvSpPr/>
          <p:nvPr userDrawn="1"/>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1" name="Text Placeholder 10">
            <a:extLst>
              <a:ext uri="{FF2B5EF4-FFF2-40B4-BE49-F238E27FC236}">
                <a16:creationId xmlns:a16="http://schemas.microsoft.com/office/drawing/2014/main" id="{D76381AC-24EF-6C48-AA18-7E11BCC83455}"/>
              </a:ext>
            </a:extLst>
          </p:cNvPr>
          <p:cNvSpPr>
            <a:spLocks noGrp="1"/>
          </p:cNvSpPr>
          <p:nvPr>
            <p:ph type="body" sz="quarter" idx="10" hasCustomPrompt="1"/>
          </p:nvPr>
        </p:nvSpPr>
        <p:spPr>
          <a:xfrm>
            <a:off x="965200" y="2312988"/>
            <a:ext cx="9272588" cy="2330450"/>
          </a:xfrm>
          <a:prstGeom prst="rect">
            <a:avLst/>
          </a:prstGeom>
        </p:spPr>
        <p:txBody>
          <a:bodyPr anchor="b" anchorCtr="0">
            <a:normAutofit/>
          </a:bodyPr>
          <a:lstStyle>
            <a:lvl1pPr marL="0" indent="0">
              <a:buNone/>
              <a:defRPr sz="3600" b="0" i="0" spc="50" baseline="0">
                <a:solidFill>
                  <a:schemeClr val="bg2">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Section Title</a:t>
            </a:r>
          </a:p>
        </p:txBody>
      </p:sp>
      <p:sp>
        <p:nvSpPr>
          <p:cNvPr id="13" name="Text Placeholder 12">
            <a:extLst>
              <a:ext uri="{FF2B5EF4-FFF2-40B4-BE49-F238E27FC236}">
                <a16:creationId xmlns:a16="http://schemas.microsoft.com/office/drawing/2014/main" id="{3AB3210F-D2E9-EB47-AE0E-7E7F600DF568}"/>
              </a:ext>
            </a:extLst>
          </p:cNvPr>
          <p:cNvSpPr>
            <a:spLocks noGrp="1"/>
          </p:cNvSpPr>
          <p:nvPr>
            <p:ph type="body" sz="quarter" idx="11" hasCustomPrompt="1"/>
          </p:nvPr>
        </p:nvSpPr>
        <p:spPr>
          <a:xfrm>
            <a:off x="965200" y="1428763"/>
            <a:ext cx="2423459" cy="740664"/>
          </a:xfrm>
          <a:prstGeom prst="rect">
            <a:avLst/>
          </a:prstGeom>
        </p:spPr>
        <p:txBody>
          <a:bodyPr anchor="ctr" anchorCtr="0">
            <a:normAutofit/>
          </a:bodyPr>
          <a:lstStyle>
            <a:lvl1pPr marL="0" indent="0">
              <a:buNone/>
              <a:defRPr sz="2000" b="1" i="0" spc="100" baseline="0">
                <a:solidFill>
                  <a:schemeClr val="bg2">
                    <a:lumMod val="50000"/>
                  </a:schemeClr>
                </a:solidFill>
                <a:latin typeface="Calibri" panose="020F0502020204030204" pitchFamily="34" charset="0"/>
                <a:ea typeface="Roboto Condensed" panose="02000000000000000000" pitchFamily="2" charset="0"/>
              </a:defRPr>
            </a:lvl1pPr>
          </a:lstStyle>
          <a:p>
            <a:pPr lvl="0"/>
            <a:r>
              <a:rPr lang="en-US" dirty="0"/>
              <a:t>SECTION NO.</a:t>
            </a:r>
          </a:p>
        </p:txBody>
      </p:sp>
      <p:cxnSp>
        <p:nvCxnSpPr>
          <p:cNvPr id="12" name="Straight Connector 11">
            <a:extLst>
              <a:ext uri="{FF2B5EF4-FFF2-40B4-BE49-F238E27FC236}">
                <a16:creationId xmlns:a16="http://schemas.microsoft.com/office/drawing/2014/main" id="{1C74E63B-AFAC-694C-9405-D38719B4C664}"/>
              </a:ext>
            </a:extLst>
          </p:cNvPr>
          <p:cNvCxnSpPr/>
          <p:nvPr userDrawn="1"/>
        </p:nvCxnSpPr>
        <p:spPr>
          <a:xfrm>
            <a:off x="965532" y="4783546"/>
            <a:ext cx="6165251" cy="0"/>
          </a:xfrm>
          <a:prstGeom prst="line">
            <a:avLst/>
          </a:prstGeom>
          <a:ln w="50800" cap="rnd">
            <a:solidFill>
              <a:schemeClr val="bg2">
                <a:lumMod val="75000"/>
              </a:schemeClr>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6368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rtiary_Title, Sub-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Highlight</a:t>
            </a:r>
          </a:p>
        </p:txBody>
      </p:sp>
      <p:sp>
        <p:nvSpPr>
          <p:cNvPr id="7" name="Round Same Side Corner Rectangle 6">
            <a:extLst>
              <a:ext uri="{FF2B5EF4-FFF2-40B4-BE49-F238E27FC236}">
                <a16:creationId xmlns:a16="http://schemas.microsoft.com/office/drawing/2014/main" id="{00885428-F399-9244-B3C4-77491F6F1968}"/>
              </a:ext>
            </a:extLst>
          </p:cNvPr>
          <p:cNvSpPr/>
          <p:nvPr userDrawn="1"/>
        </p:nvSpPr>
        <p:spPr>
          <a:xfrm rot="5400000">
            <a:off x="-465906" y="831030"/>
            <a:ext cx="1316819" cy="385009"/>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Text Placeholder 10">
            <a:extLst>
              <a:ext uri="{FF2B5EF4-FFF2-40B4-BE49-F238E27FC236}">
                <a16:creationId xmlns:a16="http://schemas.microsoft.com/office/drawing/2014/main" id="{1832B420-E9DC-4840-ACE7-93F490867AED}"/>
              </a:ext>
            </a:extLst>
          </p:cNvPr>
          <p:cNvSpPr>
            <a:spLocks noGrp="1"/>
          </p:cNvSpPr>
          <p:nvPr>
            <p:ph type="body" sz="quarter" idx="10" hasCustomPrompt="1"/>
          </p:nvPr>
        </p:nvSpPr>
        <p:spPr>
          <a:xfrm>
            <a:off x="838200" y="1290638"/>
            <a:ext cx="10515600" cy="390525"/>
          </a:xfrm>
          <a:prstGeom prst="rect">
            <a:avLst/>
          </a:prstGeom>
        </p:spPr>
        <p:txBody>
          <a:bodyPr>
            <a:noAutofit/>
          </a:bodyPr>
          <a:lstStyle>
            <a:lvl1pPr marL="0" indent="0">
              <a:buNone/>
              <a:defRPr sz="2000" b="0" i="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3" name="Slide Number Placeholder 2">
            <a:extLst>
              <a:ext uri="{FF2B5EF4-FFF2-40B4-BE49-F238E27FC236}">
                <a16:creationId xmlns:a16="http://schemas.microsoft.com/office/drawing/2014/main" id="{4838F499-3FB0-8349-8199-36290554349F}"/>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11520ECC-CB5C-224D-9695-F9DD9817C689}"/>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3" name="Content Placeholder 2">
            <a:extLst>
              <a:ext uri="{FF2B5EF4-FFF2-40B4-BE49-F238E27FC236}">
                <a16:creationId xmlns:a16="http://schemas.microsoft.com/office/drawing/2014/main" id="{B8B3F6FF-F7BE-1945-9545-091653381E87}"/>
              </a:ext>
            </a:extLst>
          </p:cNvPr>
          <p:cNvSpPr>
            <a:spLocks noGrp="1"/>
          </p:cNvSpPr>
          <p:nvPr>
            <p:ph sz="half" idx="13"/>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1224778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rtiary_Title, Super Title, and 2 Content">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7B6CE4C-7E12-7043-B151-35BACB7DE1D1}"/>
              </a:ext>
            </a:extLst>
          </p:cNvPr>
          <p:cNvSpPr>
            <a:spLocks noGrp="1"/>
          </p:cNvSpPr>
          <p:nvPr>
            <p:ph type="title" hasCustomPrompt="1"/>
          </p:nvPr>
        </p:nvSpPr>
        <p:spPr>
          <a:xfrm>
            <a:off x="838200" y="733878"/>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Highlight</a:t>
            </a:r>
          </a:p>
        </p:txBody>
      </p:sp>
      <p:sp>
        <p:nvSpPr>
          <p:cNvPr id="9" name="Round Same Side Corner Rectangle 8">
            <a:extLst>
              <a:ext uri="{FF2B5EF4-FFF2-40B4-BE49-F238E27FC236}">
                <a16:creationId xmlns:a16="http://schemas.microsoft.com/office/drawing/2014/main" id="{EFA31207-3B4E-AB45-9931-98F4951BB5C2}"/>
              </a:ext>
            </a:extLst>
          </p:cNvPr>
          <p:cNvSpPr/>
          <p:nvPr userDrawn="1"/>
        </p:nvSpPr>
        <p:spPr>
          <a:xfrm rot="5400000">
            <a:off x="-465906" y="831030"/>
            <a:ext cx="1316819" cy="385009"/>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Text Placeholder 10">
            <a:extLst>
              <a:ext uri="{FF2B5EF4-FFF2-40B4-BE49-F238E27FC236}">
                <a16:creationId xmlns:a16="http://schemas.microsoft.com/office/drawing/2014/main" id="{BD770781-215D-2E49-BA47-84E6FE5E49AD}"/>
              </a:ext>
            </a:extLst>
          </p:cNvPr>
          <p:cNvSpPr>
            <a:spLocks noGrp="1"/>
          </p:cNvSpPr>
          <p:nvPr>
            <p:ph type="body" sz="quarter" idx="10"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2" name="Slide Number Placeholder 1">
            <a:extLst>
              <a:ext uri="{FF2B5EF4-FFF2-40B4-BE49-F238E27FC236}">
                <a16:creationId xmlns:a16="http://schemas.microsoft.com/office/drawing/2014/main" id="{DDFBC491-863A-D149-91D3-548E50E99E59}"/>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D46D307E-676F-E446-972F-0289B7CD354F}"/>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1" name="Content Placeholder 2">
            <a:extLst>
              <a:ext uri="{FF2B5EF4-FFF2-40B4-BE49-F238E27FC236}">
                <a16:creationId xmlns:a16="http://schemas.microsoft.com/office/drawing/2014/main" id="{76A22063-7E40-5446-AB51-0D8F22C87970}"/>
              </a:ext>
            </a:extLst>
          </p:cNvPr>
          <p:cNvSpPr>
            <a:spLocks noGrp="1"/>
          </p:cNvSpPr>
          <p:nvPr>
            <p:ph sz="half" idx="13"/>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0336469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rtiary_Title, Sub-Title, Super Title, and 2 Content">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6AA11CB-F285-4647-B131-8B62F672CE78}"/>
              </a:ext>
            </a:extLst>
          </p:cNvPr>
          <p:cNvSpPr>
            <a:spLocks noGrp="1"/>
          </p:cNvSpPr>
          <p:nvPr>
            <p:ph type="title" hasCustomPrompt="1"/>
          </p:nvPr>
        </p:nvSpPr>
        <p:spPr>
          <a:xfrm>
            <a:off x="838200" y="755650"/>
            <a:ext cx="10515600" cy="89058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Highlight</a:t>
            </a:r>
          </a:p>
        </p:txBody>
      </p:sp>
      <p:sp>
        <p:nvSpPr>
          <p:cNvPr id="12" name="Text Placeholder 10">
            <a:extLst>
              <a:ext uri="{FF2B5EF4-FFF2-40B4-BE49-F238E27FC236}">
                <a16:creationId xmlns:a16="http://schemas.microsoft.com/office/drawing/2014/main" id="{DDF6F677-2EA0-1C41-A3D6-5DABF8B1430F}"/>
              </a:ext>
            </a:extLst>
          </p:cNvPr>
          <p:cNvSpPr>
            <a:spLocks noGrp="1"/>
          </p:cNvSpPr>
          <p:nvPr>
            <p:ph type="body" sz="quarter" idx="10" hasCustomPrompt="1"/>
          </p:nvPr>
        </p:nvSpPr>
        <p:spPr>
          <a:xfrm>
            <a:off x="838200" y="1356722"/>
            <a:ext cx="10515600" cy="379210"/>
          </a:xfrm>
          <a:prstGeom prst="rect">
            <a:avLst/>
          </a:prstGeom>
        </p:spPr>
        <p:txBody>
          <a:bodyPr>
            <a:noAutofit/>
          </a:bodyPr>
          <a:lstStyle>
            <a:lvl1pPr marL="0" indent="0">
              <a:buNone/>
              <a:defRPr sz="2000" b="0" i="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9" name="Round Same Side Corner Rectangle 8">
            <a:extLst>
              <a:ext uri="{FF2B5EF4-FFF2-40B4-BE49-F238E27FC236}">
                <a16:creationId xmlns:a16="http://schemas.microsoft.com/office/drawing/2014/main" id="{635FF7D1-CB8E-BE49-BEBB-F789B5EB73CA}"/>
              </a:ext>
            </a:extLst>
          </p:cNvPr>
          <p:cNvSpPr/>
          <p:nvPr userDrawn="1"/>
        </p:nvSpPr>
        <p:spPr>
          <a:xfrm rot="5400000">
            <a:off x="-465906" y="831030"/>
            <a:ext cx="1316819" cy="385009"/>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6" name="Text Placeholder 10">
            <a:extLst>
              <a:ext uri="{FF2B5EF4-FFF2-40B4-BE49-F238E27FC236}">
                <a16:creationId xmlns:a16="http://schemas.microsoft.com/office/drawing/2014/main" id="{F74127AC-8939-2F46-89EB-326CFB7D0A99}"/>
              </a:ext>
            </a:extLst>
          </p:cNvPr>
          <p:cNvSpPr>
            <a:spLocks noGrp="1"/>
          </p:cNvSpPr>
          <p:nvPr>
            <p:ph type="body" sz="quarter" idx="13"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2" name="Slide Number Placeholder 1">
            <a:extLst>
              <a:ext uri="{FF2B5EF4-FFF2-40B4-BE49-F238E27FC236}">
                <a16:creationId xmlns:a16="http://schemas.microsoft.com/office/drawing/2014/main" id="{10F7F314-E518-5F47-83B0-872ABFBB6D58}"/>
              </a:ext>
            </a:extLst>
          </p:cNvPr>
          <p:cNvSpPr>
            <a:spLocks noGrp="1"/>
          </p:cNvSpPr>
          <p:nvPr>
            <p:ph type="sldNum" sz="quarter" idx="15"/>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FF916006-3E64-1440-91F1-7477B09144E4}"/>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3" name="Content Placeholder 2">
            <a:extLst>
              <a:ext uri="{FF2B5EF4-FFF2-40B4-BE49-F238E27FC236}">
                <a16:creationId xmlns:a16="http://schemas.microsoft.com/office/drawing/2014/main" id="{C7CCF8CB-554B-7341-848A-7E7A13E733F9}"/>
              </a:ext>
            </a:extLst>
          </p:cNvPr>
          <p:cNvSpPr>
            <a:spLocks noGrp="1"/>
          </p:cNvSpPr>
          <p:nvPr>
            <p:ph sz="half" idx="16"/>
          </p:nvPr>
        </p:nvSpPr>
        <p:spPr>
          <a:xfrm>
            <a:off x="6206066"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7382260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ection Titile, and 2 Conte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7" name="Text Placeholder 10">
            <a:extLst>
              <a:ext uri="{FF2B5EF4-FFF2-40B4-BE49-F238E27FC236}">
                <a16:creationId xmlns:a16="http://schemas.microsoft.com/office/drawing/2014/main" id="{4F228657-9773-AC47-A5B7-991E644192EF}"/>
              </a:ext>
            </a:extLst>
          </p:cNvPr>
          <p:cNvSpPr>
            <a:spLocks noGrp="1"/>
          </p:cNvSpPr>
          <p:nvPr>
            <p:ph type="body" sz="quarter" idx="10" hasCustomPrompt="1"/>
          </p:nvPr>
        </p:nvSpPr>
        <p:spPr>
          <a:xfrm>
            <a:off x="838200" y="2036070"/>
            <a:ext cx="5124450" cy="379210"/>
          </a:xfrm>
          <a:prstGeom prst="rect">
            <a:avLst/>
          </a:prstGeom>
        </p:spPr>
        <p:txBody>
          <a:bodyPr>
            <a:noAutofit/>
          </a:bodyPr>
          <a:lstStyle>
            <a:lvl1pPr marL="0" indent="0">
              <a:buNone/>
              <a:defRPr sz="1800" b="1" i="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Click to edit Master Text Styles</a:t>
            </a:r>
          </a:p>
        </p:txBody>
      </p:sp>
      <p:sp>
        <p:nvSpPr>
          <p:cNvPr id="11" name="Text Placeholder 10">
            <a:extLst>
              <a:ext uri="{FF2B5EF4-FFF2-40B4-BE49-F238E27FC236}">
                <a16:creationId xmlns:a16="http://schemas.microsoft.com/office/drawing/2014/main" id="{F38A2426-FBE1-794E-8D8B-B809A1E93016}"/>
              </a:ext>
            </a:extLst>
          </p:cNvPr>
          <p:cNvSpPr>
            <a:spLocks noGrp="1"/>
          </p:cNvSpPr>
          <p:nvPr>
            <p:ph type="body" sz="quarter" idx="12" hasCustomPrompt="1"/>
          </p:nvPr>
        </p:nvSpPr>
        <p:spPr>
          <a:xfrm>
            <a:off x="6229350" y="2036070"/>
            <a:ext cx="5124450" cy="379210"/>
          </a:xfrm>
          <a:prstGeom prst="rect">
            <a:avLst/>
          </a:prstGeom>
        </p:spPr>
        <p:txBody>
          <a:bodyPr>
            <a:noAutofit/>
          </a:bodyPr>
          <a:lstStyle>
            <a:lvl1pPr marL="0" indent="0">
              <a:buNone/>
              <a:defRPr sz="1800" b="1" i="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Click to edit Master Text Styles</a:t>
            </a:r>
          </a:p>
        </p:txBody>
      </p:sp>
      <p:sp>
        <p:nvSpPr>
          <p:cNvPr id="9" name="Round Same Side Corner Rectangle 8">
            <a:extLst>
              <a:ext uri="{FF2B5EF4-FFF2-40B4-BE49-F238E27FC236}">
                <a16:creationId xmlns:a16="http://schemas.microsoft.com/office/drawing/2014/main" id="{6724EABD-1ADE-FD42-B656-1A38B94C84DA}"/>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3" name="Content Placeholder 2">
            <a:extLst>
              <a:ext uri="{FF2B5EF4-FFF2-40B4-BE49-F238E27FC236}">
                <a16:creationId xmlns:a16="http://schemas.microsoft.com/office/drawing/2014/main" id="{FD042FFE-E990-4947-BAB4-2C9BCC3F3383}"/>
              </a:ext>
            </a:extLst>
          </p:cNvPr>
          <p:cNvSpPr>
            <a:spLocks noGrp="1"/>
          </p:cNvSpPr>
          <p:nvPr>
            <p:ph sz="half" idx="13"/>
          </p:nvPr>
        </p:nvSpPr>
        <p:spPr>
          <a:xfrm>
            <a:off x="838200" y="2608976"/>
            <a:ext cx="5124450" cy="3883899"/>
          </a:xfrm>
          <a:prstGeom prst="rect">
            <a:avLst/>
          </a:prstGeom>
        </p:spPr>
        <p:txBody>
          <a:bodyPr>
            <a:normAutofit/>
          </a:bodyPr>
          <a:lstStyle>
            <a:lvl1pPr>
              <a:lnSpc>
                <a:spcPct val="110000"/>
              </a:lnSpc>
              <a:defRPr sz="2200"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4" name="Content Placeholder 2">
            <a:extLst>
              <a:ext uri="{FF2B5EF4-FFF2-40B4-BE49-F238E27FC236}">
                <a16:creationId xmlns:a16="http://schemas.microsoft.com/office/drawing/2014/main" id="{9B89E5FD-7AE3-744E-B53A-1C1A8790EF5E}"/>
              </a:ext>
            </a:extLst>
          </p:cNvPr>
          <p:cNvSpPr>
            <a:spLocks noGrp="1"/>
          </p:cNvSpPr>
          <p:nvPr>
            <p:ph sz="half" idx="14"/>
          </p:nvPr>
        </p:nvSpPr>
        <p:spPr>
          <a:xfrm>
            <a:off x="6206066" y="2608976"/>
            <a:ext cx="5124450" cy="3883899"/>
          </a:xfrm>
          <a:prstGeom prst="rect">
            <a:avLst/>
          </a:prstGeom>
        </p:spPr>
        <p:txBody>
          <a:bodyPr>
            <a:normAutofit/>
          </a:bodyPr>
          <a:lstStyle>
            <a:lvl1pPr>
              <a:lnSpc>
                <a:spcPct val="110000"/>
              </a:lnSpc>
              <a:defRPr sz="2200"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3" name="Slide Number Placeholder 2">
            <a:extLst>
              <a:ext uri="{FF2B5EF4-FFF2-40B4-BE49-F238E27FC236}">
                <a16:creationId xmlns:a16="http://schemas.microsoft.com/office/drawing/2014/main" id="{11760DD0-8243-744C-86F6-34B67C06A610}"/>
              </a:ext>
            </a:extLst>
          </p:cNvPr>
          <p:cNvSpPr>
            <a:spLocks noGrp="1"/>
          </p:cNvSpPr>
          <p:nvPr>
            <p:ph type="sldNum" sz="quarter" idx="15"/>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10791624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uper Title, Section Titles, and 2 Content">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4F228657-9773-AC47-A5B7-991E644192EF}"/>
              </a:ext>
            </a:extLst>
          </p:cNvPr>
          <p:cNvSpPr>
            <a:spLocks noGrp="1"/>
          </p:cNvSpPr>
          <p:nvPr>
            <p:ph type="body" sz="quarter" idx="10" hasCustomPrompt="1"/>
          </p:nvPr>
        </p:nvSpPr>
        <p:spPr>
          <a:xfrm>
            <a:off x="838200" y="2036070"/>
            <a:ext cx="5124450" cy="379210"/>
          </a:xfrm>
          <a:prstGeom prst="rect">
            <a:avLst/>
          </a:prstGeom>
        </p:spPr>
        <p:txBody>
          <a:bodyPr>
            <a:noAutofit/>
          </a:bodyPr>
          <a:lstStyle>
            <a:lvl1pPr marL="0" indent="0">
              <a:buNone/>
              <a:defRPr sz="1800" b="1" i="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Click to edit Master Text Styles</a:t>
            </a:r>
          </a:p>
        </p:txBody>
      </p:sp>
      <p:sp>
        <p:nvSpPr>
          <p:cNvPr id="11" name="Text Placeholder 10">
            <a:extLst>
              <a:ext uri="{FF2B5EF4-FFF2-40B4-BE49-F238E27FC236}">
                <a16:creationId xmlns:a16="http://schemas.microsoft.com/office/drawing/2014/main" id="{F38A2426-FBE1-794E-8D8B-B809A1E93016}"/>
              </a:ext>
            </a:extLst>
          </p:cNvPr>
          <p:cNvSpPr>
            <a:spLocks noGrp="1"/>
          </p:cNvSpPr>
          <p:nvPr>
            <p:ph type="body" sz="quarter" idx="12" hasCustomPrompt="1"/>
          </p:nvPr>
        </p:nvSpPr>
        <p:spPr>
          <a:xfrm>
            <a:off x="6229350" y="2036070"/>
            <a:ext cx="5124450" cy="379210"/>
          </a:xfrm>
          <a:prstGeom prst="rect">
            <a:avLst/>
          </a:prstGeom>
        </p:spPr>
        <p:txBody>
          <a:bodyPr>
            <a:noAutofit/>
          </a:bodyPr>
          <a:lstStyle>
            <a:lvl1pPr marL="0" indent="0">
              <a:buNone/>
              <a:defRPr sz="1800" b="1" i="0">
                <a:solidFill>
                  <a:schemeClr val="accent3">
                    <a:lumMod val="75000"/>
                  </a:schemeClr>
                </a:solidFill>
                <a:latin typeface="Calibri" panose="020F0502020204030204" pitchFamily="34" charset="0"/>
                <a:ea typeface="Roboto Condensed" panose="02000000000000000000" pitchFamily="2" charset="0"/>
              </a:defRPr>
            </a:lvl1pPr>
          </a:lstStyle>
          <a:p>
            <a:pPr lvl="0"/>
            <a:r>
              <a:rPr lang="en-US" dirty="0"/>
              <a:t>Click to edit Master Text Styles</a:t>
            </a:r>
          </a:p>
        </p:txBody>
      </p:sp>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755650"/>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4" name="Round Same Side Corner Rectangle 13">
            <a:extLst>
              <a:ext uri="{FF2B5EF4-FFF2-40B4-BE49-F238E27FC236}">
                <a16:creationId xmlns:a16="http://schemas.microsoft.com/office/drawing/2014/main" id="{45E7C613-6FBD-F446-995B-7410E30081B5}"/>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5" name="Text Placeholder 10">
            <a:extLst>
              <a:ext uri="{FF2B5EF4-FFF2-40B4-BE49-F238E27FC236}">
                <a16:creationId xmlns:a16="http://schemas.microsoft.com/office/drawing/2014/main" id="{3028B5F1-98B4-6940-96DA-22A9E5C9DC33}"/>
              </a:ext>
            </a:extLst>
          </p:cNvPr>
          <p:cNvSpPr>
            <a:spLocks noGrp="1"/>
          </p:cNvSpPr>
          <p:nvPr>
            <p:ph type="body" sz="quarter" idx="13"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2" name="Slide Number Placeholder 1">
            <a:extLst>
              <a:ext uri="{FF2B5EF4-FFF2-40B4-BE49-F238E27FC236}">
                <a16:creationId xmlns:a16="http://schemas.microsoft.com/office/drawing/2014/main" id="{4C563CAC-4009-9A42-8583-FFBFE04F2998}"/>
              </a:ext>
            </a:extLst>
          </p:cNvPr>
          <p:cNvSpPr>
            <a:spLocks noGrp="1"/>
          </p:cNvSpPr>
          <p:nvPr>
            <p:ph type="sldNum" sz="quarter" idx="16"/>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3" name="Content Placeholder 2">
            <a:extLst>
              <a:ext uri="{FF2B5EF4-FFF2-40B4-BE49-F238E27FC236}">
                <a16:creationId xmlns:a16="http://schemas.microsoft.com/office/drawing/2014/main" id="{A28E2F10-772E-3F48-82EC-E9570D2E548F}"/>
              </a:ext>
            </a:extLst>
          </p:cNvPr>
          <p:cNvSpPr>
            <a:spLocks noGrp="1"/>
          </p:cNvSpPr>
          <p:nvPr>
            <p:ph sz="half" idx="17"/>
          </p:nvPr>
        </p:nvSpPr>
        <p:spPr>
          <a:xfrm>
            <a:off x="838200" y="2608976"/>
            <a:ext cx="5124450" cy="3883899"/>
          </a:xfrm>
          <a:prstGeom prst="rect">
            <a:avLst/>
          </a:prstGeom>
        </p:spPr>
        <p:txBody>
          <a:bodyPr>
            <a:normAutofit/>
          </a:bodyPr>
          <a:lstStyle>
            <a:lvl1pPr>
              <a:lnSpc>
                <a:spcPct val="110000"/>
              </a:lnSpc>
              <a:defRPr sz="2200"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9" name="Content Placeholder 2">
            <a:extLst>
              <a:ext uri="{FF2B5EF4-FFF2-40B4-BE49-F238E27FC236}">
                <a16:creationId xmlns:a16="http://schemas.microsoft.com/office/drawing/2014/main" id="{B1444490-7422-F044-B816-5518AE27F5CC}"/>
              </a:ext>
            </a:extLst>
          </p:cNvPr>
          <p:cNvSpPr>
            <a:spLocks noGrp="1"/>
          </p:cNvSpPr>
          <p:nvPr>
            <p:ph sz="half" idx="14"/>
          </p:nvPr>
        </p:nvSpPr>
        <p:spPr>
          <a:xfrm>
            <a:off x="6206066" y="2608976"/>
            <a:ext cx="5124450" cy="3883899"/>
          </a:xfrm>
          <a:prstGeom prst="rect">
            <a:avLst/>
          </a:prstGeom>
        </p:spPr>
        <p:txBody>
          <a:bodyPr>
            <a:normAutofit/>
          </a:bodyPr>
          <a:lstStyle>
            <a:lvl1pPr>
              <a:lnSpc>
                <a:spcPct val="110000"/>
              </a:lnSpc>
              <a:defRPr sz="2200"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5984473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and Photo">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10515600" cy="1305820"/>
          </a:xfrm>
        </p:spPr>
        <p:txBody>
          <a:bodyPr>
            <a:normAutofit/>
          </a:bodyPr>
          <a:lstStyle>
            <a:lvl1pPr>
              <a:defRPr sz="40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6" name="Picture Placeholder 5">
            <a:extLst>
              <a:ext uri="{FF2B5EF4-FFF2-40B4-BE49-F238E27FC236}">
                <a16:creationId xmlns:a16="http://schemas.microsoft.com/office/drawing/2014/main" id="{63769885-89E8-5842-8830-5DFD9346859B}"/>
              </a:ext>
            </a:extLst>
          </p:cNvPr>
          <p:cNvSpPr>
            <a:spLocks noGrp="1"/>
          </p:cNvSpPr>
          <p:nvPr>
            <p:ph type="pic" sz="quarter" idx="11"/>
          </p:nvPr>
        </p:nvSpPr>
        <p:spPr>
          <a:xfrm>
            <a:off x="6496050" y="1962150"/>
            <a:ext cx="4857750" cy="4038600"/>
          </a:xfrm>
          <a:prstGeom prst="rect">
            <a:avLst/>
          </a:prstGeom>
        </p:spPr>
        <p:txBody>
          <a:bodyPr/>
          <a:lstStyle>
            <a:lvl1pPr>
              <a:buNone/>
              <a:defRPr b="0" i="0"/>
            </a:lvl1pPr>
          </a:lstStyle>
          <a:p>
            <a:r>
              <a:rPr lang="en-US" dirty="0"/>
              <a:t>Click icon to add picture</a:t>
            </a:r>
          </a:p>
        </p:txBody>
      </p:sp>
      <p:sp>
        <p:nvSpPr>
          <p:cNvPr id="7" name="Round Same Side Corner Rectangle 6">
            <a:extLst>
              <a:ext uri="{FF2B5EF4-FFF2-40B4-BE49-F238E27FC236}">
                <a16:creationId xmlns:a16="http://schemas.microsoft.com/office/drawing/2014/main" id="{3761CC88-064B-934B-97A1-A44CA76C2C81}"/>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7D56F3A1-51C3-D547-86A0-C39BA7F9408E}"/>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9" name="Content Placeholder 2">
            <a:extLst>
              <a:ext uri="{FF2B5EF4-FFF2-40B4-BE49-F238E27FC236}">
                <a16:creationId xmlns:a16="http://schemas.microsoft.com/office/drawing/2014/main" id="{5F904E61-0057-F54F-9127-8075941D06C4}"/>
              </a:ext>
            </a:extLst>
          </p:cNvPr>
          <p:cNvSpPr>
            <a:spLocks noGrp="1"/>
          </p:cNvSpPr>
          <p:nvPr>
            <p:ph sz="half" idx="12"/>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33237004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uper Title, Content, and Photo">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B5220B4-1A1A-DD4E-B6CE-5DA89B77B60C}"/>
              </a:ext>
            </a:extLst>
          </p:cNvPr>
          <p:cNvSpPr>
            <a:spLocks noGrp="1"/>
          </p:cNvSpPr>
          <p:nvPr>
            <p:ph type="title"/>
          </p:nvPr>
        </p:nvSpPr>
        <p:spPr>
          <a:xfrm>
            <a:off x="838200" y="755650"/>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9" name="Round Same Side Corner Rectangle 8">
            <a:extLst>
              <a:ext uri="{FF2B5EF4-FFF2-40B4-BE49-F238E27FC236}">
                <a16:creationId xmlns:a16="http://schemas.microsoft.com/office/drawing/2014/main" id="{86211BE4-39BD-8147-A2E6-8A2576580482}"/>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Text Placeholder 10">
            <a:extLst>
              <a:ext uri="{FF2B5EF4-FFF2-40B4-BE49-F238E27FC236}">
                <a16:creationId xmlns:a16="http://schemas.microsoft.com/office/drawing/2014/main" id="{C1B11827-77C7-A045-95E9-63F626AC3FAA}"/>
              </a:ext>
            </a:extLst>
          </p:cNvPr>
          <p:cNvSpPr>
            <a:spLocks noGrp="1"/>
          </p:cNvSpPr>
          <p:nvPr>
            <p:ph type="body" sz="quarter" idx="12"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2" name="Slide Number Placeholder 1">
            <a:extLst>
              <a:ext uri="{FF2B5EF4-FFF2-40B4-BE49-F238E27FC236}">
                <a16:creationId xmlns:a16="http://schemas.microsoft.com/office/drawing/2014/main" id="{64959986-4BD5-7C45-A235-C81B49E1CB0B}"/>
              </a:ext>
            </a:extLst>
          </p:cNvPr>
          <p:cNvSpPr>
            <a:spLocks noGrp="1"/>
          </p:cNvSpPr>
          <p:nvPr>
            <p:ph type="sldNum" sz="quarter" idx="1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930AAD12-96F7-E646-8BDA-43D421BD2D8C}"/>
              </a:ext>
            </a:extLst>
          </p:cNvPr>
          <p:cNvSpPr>
            <a:spLocks noGrp="1"/>
          </p:cNvSpPr>
          <p:nvPr>
            <p:ph sz="half" idx="15"/>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3" name="Picture Placeholder 5">
            <a:extLst>
              <a:ext uri="{FF2B5EF4-FFF2-40B4-BE49-F238E27FC236}">
                <a16:creationId xmlns:a16="http://schemas.microsoft.com/office/drawing/2014/main" id="{3826770A-EF59-2648-AC5C-F26C81472A24}"/>
              </a:ext>
            </a:extLst>
          </p:cNvPr>
          <p:cNvSpPr>
            <a:spLocks noGrp="1"/>
          </p:cNvSpPr>
          <p:nvPr>
            <p:ph type="pic" sz="quarter" idx="11"/>
          </p:nvPr>
        </p:nvSpPr>
        <p:spPr>
          <a:xfrm>
            <a:off x="6496050" y="1962150"/>
            <a:ext cx="4857750" cy="4038600"/>
          </a:xfrm>
          <a:prstGeom prst="rect">
            <a:avLst/>
          </a:prstGeom>
        </p:spPr>
        <p:txBody>
          <a:bodyPr/>
          <a:lstStyle>
            <a:lvl1pPr>
              <a:buNone/>
              <a:defRPr b="0" i="0"/>
            </a:lvl1pPr>
          </a:lstStyle>
          <a:p>
            <a:r>
              <a:rPr lang="en-US" dirty="0"/>
              <a:t>Click icon to add picture</a:t>
            </a:r>
          </a:p>
        </p:txBody>
      </p:sp>
    </p:spTree>
    <p:extLst>
      <p:ext uri="{BB962C8B-B14F-4D97-AF65-F5344CB8AC3E}">
        <p14:creationId xmlns:p14="http://schemas.microsoft.com/office/powerpoint/2010/main" val="37865715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Content, Blue Background">
    <p:bg>
      <p:bgPr>
        <a:solidFill>
          <a:srgbClr val="E5F7F8"/>
        </a:solidFill>
        <a:effectLst/>
      </p:bgPr>
    </p:bg>
    <p:spTree>
      <p:nvGrpSpPr>
        <p:cNvPr id="1" name=""/>
        <p:cNvGrpSpPr/>
        <p:nvPr/>
      </p:nvGrpSpPr>
      <p:grpSpPr>
        <a:xfrm>
          <a:off x="0" y="0"/>
          <a:ext cx="0" cy="0"/>
          <a:chOff x="0" y="0"/>
          <a:chExt cx="0" cy="0"/>
        </a:xfrm>
      </p:grpSpPr>
      <p:sp>
        <p:nvSpPr>
          <p:cNvPr id="10" name="Slide Number Placeholder 3">
            <a:extLst>
              <a:ext uri="{FF2B5EF4-FFF2-40B4-BE49-F238E27FC236}">
                <a16:creationId xmlns:a16="http://schemas.microsoft.com/office/drawing/2014/main" id="{CA8419D0-C588-034E-998A-528D0BE8BEDD}"/>
              </a:ext>
            </a:extLst>
          </p:cNvPr>
          <p:cNvSpPr txBox="1">
            <a:spLocks/>
          </p:cNvSpPr>
          <p:nvPr userDrawn="1"/>
        </p:nvSpPr>
        <p:spPr>
          <a:xfrm>
            <a:off x="11221278" y="6310312"/>
            <a:ext cx="704022"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chemeClr val="accent5"/>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919D109-F427-0D4E-A2E6-D5BD6A565421}" type="slidenum">
              <a:rPr lang="en-US" smtClean="0"/>
              <a:pPr/>
              <a:t>‹#›</a:t>
            </a:fld>
            <a:endParaRPr lang="en-US" dirty="0"/>
          </a:p>
        </p:txBody>
      </p:sp>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6" name="Round Same Side Corner Rectangle 5">
            <a:extLst>
              <a:ext uri="{FF2B5EF4-FFF2-40B4-BE49-F238E27FC236}">
                <a16:creationId xmlns:a16="http://schemas.microsoft.com/office/drawing/2014/main" id="{4AD9845C-1CCC-BF4B-9B11-5970A732A97D}"/>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Content Placeholder 9">
            <a:extLst>
              <a:ext uri="{FF2B5EF4-FFF2-40B4-BE49-F238E27FC236}">
                <a16:creationId xmlns:a16="http://schemas.microsoft.com/office/drawing/2014/main" id="{4B8D405D-9E9D-AB4C-8AFD-FDF96B8C5343}"/>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18048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uper Title, Blue Background">
    <p:bg>
      <p:bgPr>
        <a:solidFill>
          <a:schemeClr val="accent5">
            <a:lumMod val="20000"/>
            <a:lumOff val="80000"/>
            <a:alpha val="50000"/>
          </a:schemeClr>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673AD26-7D39-B142-A0DD-FEAC265B008D}"/>
              </a:ext>
            </a:extLst>
          </p:cNvPr>
          <p:cNvSpPr>
            <a:spLocks noGrp="1"/>
          </p:cNvSpPr>
          <p:nvPr>
            <p:ph type="title"/>
          </p:nvPr>
        </p:nvSpPr>
        <p:spPr>
          <a:xfrm>
            <a:off x="838200" y="755650"/>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9" name="Round Same Side Corner Rectangle 8">
            <a:extLst>
              <a:ext uri="{FF2B5EF4-FFF2-40B4-BE49-F238E27FC236}">
                <a16:creationId xmlns:a16="http://schemas.microsoft.com/office/drawing/2014/main" id="{306B2DBC-F1C6-1D4E-B741-C3D0ABB1E760}"/>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Text Placeholder 10">
            <a:extLst>
              <a:ext uri="{FF2B5EF4-FFF2-40B4-BE49-F238E27FC236}">
                <a16:creationId xmlns:a16="http://schemas.microsoft.com/office/drawing/2014/main" id="{F394902C-0004-D441-95A7-B660F65760BF}"/>
              </a:ext>
            </a:extLst>
          </p:cNvPr>
          <p:cNvSpPr>
            <a:spLocks noGrp="1"/>
          </p:cNvSpPr>
          <p:nvPr>
            <p:ph type="body" sz="quarter" idx="10"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5">
                    <a:lumMod val="50000"/>
                  </a:schemeClr>
                </a:solidFill>
                <a:latin typeface="Calibri" panose="020F0502020204030204" pitchFamily="34" charset="0"/>
                <a:ea typeface="Roboto Condensed" panose="02000000000000000000" pitchFamily="2" charset="0"/>
              </a:defRPr>
            </a:lvl1pPr>
          </a:lstStyle>
          <a:p>
            <a:pPr lvl="0"/>
            <a:r>
              <a:rPr lang="en-US" dirty="0"/>
              <a:t>SUPER- TITLE</a:t>
            </a:r>
          </a:p>
        </p:txBody>
      </p:sp>
      <p:sp>
        <p:nvSpPr>
          <p:cNvPr id="2" name="Slide Number Placeholder 1">
            <a:extLst>
              <a:ext uri="{FF2B5EF4-FFF2-40B4-BE49-F238E27FC236}">
                <a16:creationId xmlns:a16="http://schemas.microsoft.com/office/drawing/2014/main" id="{DFE83412-B9AB-B64D-8249-5EFABF750CB1}"/>
              </a:ext>
            </a:extLst>
          </p:cNvPr>
          <p:cNvSpPr>
            <a:spLocks noGrp="1"/>
          </p:cNvSpPr>
          <p:nvPr>
            <p:ph type="sldNum" sz="quarter" idx="11"/>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11" name="Content Placeholder 9">
            <a:extLst>
              <a:ext uri="{FF2B5EF4-FFF2-40B4-BE49-F238E27FC236}">
                <a16:creationId xmlns:a16="http://schemas.microsoft.com/office/drawing/2014/main" id="{A30FAA25-62A2-4E4F-B0E2-38BDCCF8E440}"/>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671367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ondary_Title, Content, Orange Background">
    <p:bg>
      <p:bgPr>
        <a:solidFill>
          <a:schemeClr val="bg2">
            <a:lumMod val="20000"/>
            <a:lumOff val="80000"/>
            <a:alpha val="5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8" name="Round Same Side Corner Rectangle 7">
            <a:extLst>
              <a:ext uri="{FF2B5EF4-FFF2-40B4-BE49-F238E27FC236}">
                <a16:creationId xmlns:a16="http://schemas.microsoft.com/office/drawing/2014/main" id="{C2709370-9511-A149-AF38-F4FF589A4D5F}"/>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 name="Slide Number Placeholder 2">
            <a:extLst>
              <a:ext uri="{FF2B5EF4-FFF2-40B4-BE49-F238E27FC236}">
                <a16:creationId xmlns:a16="http://schemas.microsoft.com/office/drawing/2014/main" id="{9BD2C606-093F-844C-AFF5-0A6D59DA5494}"/>
              </a:ext>
            </a:extLst>
          </p:cNvPr>
          <p:cNvSpPr>
            <a:spLocks noGrp="1"/>
          </p:cNvSpPr>
          <p:nvPr>
            <p:ph type="sldNum" sz="quarter" idx="10"/>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9" name="Content Placeholder 9">
            <a:extLst>
              <a:ext uri="{FF2B5EF4-FFF2-40B4-BE49-F238E27FC236}">
                <a16:creationId xmlns:a16="http://schemas.microsoft.com/office/drawing/2014/main" id="{2E9F4B0F-EC24-664D-B96C-FCFD996C88AD}"/>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33825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_01">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10307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ondary_Title, Super Title, Content, Orange Background">
    <p:bg>
      <p:bgPr>
        <a:solidFill>
          <a:schemeClr val="bg2">
            <a:lumMod val="20000"/>
            <a:lumOff val="80000"/>
            <a:alpha val="50000"/>
          </a:schemeClr>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B5D6B55B-9A9A-0546-8C70-8E9BF68871FB}"/>
              </a:ext>
            </a:extLst>
          </p:cNvPr>
          <p:cNvSpPr>
            <a:spLocks noGrp="1"/>
          </p:cNvSpPr>
          <p:nvPr>
            <p:ph type="title"/>
          </p:nvPr>
        </p:nvSpPr>
        <p:spPr>
          <a:xfrm>
            <a:off x="838200" y="755650"/>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9" name="Round Same Side Corner Rectangle 8">
            <a:extLst>
              <a:ext uri="{FF2B5EF4-FFF2-40B4-BE49-F238E27FC236}">
                <a16:creationId xmlns:a16="http://schemas.microsoft.com/office/drawing/2014/main" id="{C73B2069-D4F2-DF4E-82F8-E59DA8C19313}"/>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1" name="Text Placeholder 10">
            <a:extLst>
              <a:ext uri="{FF2B5EF4-FFF2-40B4-BE49-F238E27FC236}">
                <a16:creationId xmlns:a16="http://schemas.microsoft.com/office/drawing/2014/main" id="{F48ED3C6-AEFC-374D-97BC-7F0ADF9561D5}"/>
              </a:ext>
            </a:extLst>
          </p:cNvPr>
          <p:cNvSpPr>
            <a:spLocks noGrp="1"/>
          </p:cNvSpPr>
          <p:nvPr>
            <p:ph type="body" sz="quarter" idx="10"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rgbClr val="995300"/>
                </a:solidFill>
                <a:latin typeface="Calibri" panose="020F0502020204030204" pitchFamily="34" charset="0"/>
                <a:ea typeface="Roboto Condensed" panose="02000000000000000000" pitchFamily="2" charset="0"/>
              </a:defRPr>
            </a:lvl1pPr>
          </a:lstStyle>
          <a:p>
            <a:pPr lvl="0"/>
            <a:r>
              <a:rPr lang="en-US" dirty="0"/>
              <a:t>SUPER-TITLE</a:t>
            </a:r>
          </a:p>
        </p:txBody>
      </p:sp>
      <p:sp>
        <p:nvSpPr>
          <p:cNvPr id="2" name="Slide Number Placeholder 1">
            <a:extLst>
              <a:ext uri="{FF2B5EF4-FFF2-40B4-BE49-F238E27FC236}">
                <a16:creationId xmlns:a16="http://schemas.microsoft.com/office/drawing/2014/main" id="{CC9816AE-CFA7-C74F-8709-F892E28B5515}"/>
              </a:ext>
            </a:extLst>
          </p:cNvPr>
          <p:cNvSpPr>
            <a:spLocks noGrp="1"/>
          </p:cNvSpPr>
          <p:nvPr>
            <p:ph type="sldNum" sz="quarter" idx="11"/>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
        <p:nvSpPr>
          <p:cNvPr id="8" name="Content Placeholder 9">
            <a:extLst>
              <a:ext uri="{FF2B5EF4-FFF2-40B4-BE49-F238E27FC236}">
                <a16:creationId xmlns:a16="http://schemas.microsoft.com/office/drawing/2014/main" id="{00FB75D7-72C3-B147-B344-210A1819AC2B}"/>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550247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Messag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5A47AE63-9CF3-294A-8B6D-2A4280EAF177}"/>
              </a:ext>
            </a:extLst>
          </p:cNvPr>
          <p:cNvSpPr>
            <a:spLocks noGrp="1"/>
          </p:cNvSpPr>
          <p:nvPr>
            <p:ph type="body" sz="quarter" idx="10" hasCustomPrompt="1"/>
          </p:nvPr>
        </p:nvSpPr>
        <p:spPr>
          <a:xfrm>
            <a:off x="1495425" y="1485900"/>
            <a:ext cx="9201150" cy="3886200"/>
          </a:xfrm>
          <a:prstGeom prst="rect">
            <a:avLst/>
          </a:prstGeom>
        </p:spPr>
        <p:txBody>
          <a:bodyPr anchor="ctr" anchorCtr="0">
            <a:normAutofit/>
          </a:bodyPr>
          <a:lstStyle>
            <a:lvl1pPr marL="0" indent="0" algn="ctr">
              <a:buNone/>
              <a:defRPr sz="4400" b="0" i="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Key Message</a:t>
            </a:r>
          </a:p>
        </p:txBody>
      </p:sp>
    </p:spTree>
    <p:extLst>
      <p:ext uri="{BB962C8B-B14F-4D97-AF65-F5344CB8AC3E}">
        <p14:creationId xmlns:p14="http://schemas.microsoft.com/office/powerpoint/2010/main" val="19027453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Content, Full Photo">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5124450" cy="1305820"/>
          </a:xfrm>
        </p:spPr>
        <p:txBody>
          <a:bodyPr>
            <a:normAutofit/>
          </a:bodyPr>
          <a:lstStyle>
            <a:lvl1pPr>
              <a:defRPr sz="32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6" name="Picture Placeholder 5">
            <a:extLst>
              <a:ext uri="{FF2B5EF4-FFF2-40B4-BE49-F238E27FC236}">
                <a16:creationId xmlns:a16="http://schemas.microsoft.com/office/drawing/2014/main" id="{63769885-89E8-5842-8830-5DFD9346859B}"/>
              </a:ext>
            </a:extLst>
          </p:cNvPr>
          <p:cNvSpPr>
            <a:spLocks noGrp="1"/>
          </p:cNvSpPr>
          <p:nvPr>
            <p:ph type="pic" sz="quarter" idx="11" hasCustomPrompt="1"/>
          </p:nvPr>
        </p:nvSpPr>
        <p:spPr>
          <a:xfrm>
            <a:off x="6496050" y="0"/>
            <a:ext cx="5695950" cy="6858000"/>
          </a:xfrm>
          <a:prstGeom prst="rect">
            <a:avLst/>
          </a:prstGeom>
        </p:spPr>
        <p:txBody>
          <a:bodyPr anchor="ctr" anchorCtr="1"/>
          <a:lstStyle>
            <a:lvl1pPr marL="0" indent="0">
              <a:buNone/>
              <a:defRPr b="0" i="0"/>
            </a:lvl1pPr>
          </a:lstStyle>
          <a:p>
            <a:r>
              <a:rPr lang="en-US" dirty="0"/>
              <a:t>Insert Photo Here</a:t>
            </a:r>
          </a:p>
        </p:txBody>
      </p:sp>
      <p:sp>
        <p:nvSpPr>
          <p:cNvPr id="7" name="Round Same Side Corner Rectangle 6">
            <a:extLst>
              <a:ext uri="{FF2B5EF4-FFF2-40B4-BE49-F238E27FC236}">
                <a16:creationId xmlns:a16="http://schemas.microsoft.com/office/drawing/2014/main" id="{E4F6A283-A9C2-6349-8E4B-6C7F7BB2A056}"/>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Content Placeholder 2">
            <a:extLst>
              <a:ext uri="{FF2B5EF4-FFF2-40B4-BE49-F238E27FC236}">
                <a16:creationId xmlns:a16="http://schemas.microsoft.com/office/drawing/2014/main" id="{298FD434-784B-844A-8501-E7B0EA879EC3}"/>
              </a:ext>
            </a:extLst>
          </p:cNvPr>
          <p:cNvSpPr>
            <a:spLocks noGrp="1"/>
          </p:cNvSpPr>
          <p:nvPr>
            <p:ph sz="half" idx="15"/>
          </p:nvPr>
        </p:nvSpPr>
        <p:spPr>
          <a:xfrm>
            <a:off x="838200" y="1962150"/>
            <a:ext cx="5124450" cy="4530725"/>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395133604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Content, 3 Accent Photos">
    <p:spTree>
      <p:nvGrpSpPr>
        <p:cNvPr id="1" name=""/>
        <p:cNvGrpSpPr/>
        <p:nvPr/>
      </p:nvGrpSpPr>
      <p:grpSpPr>
        <a:xfrm>
          <a:off x="0" y="0"/>
          <a:ext cx="0" cy="0"/>
          <a:chOff x="0" y="0"/>
          <a:chExt cx="0" cy="0"/>
        </a:xfrm>
      </p:grpSpPr>
      <p:sp>
        <p:nvSpPr>
          <p:cNvPr id="15" name="Picture Placeholder 8">
            <a:extLst>
              <a:ext uri="{FF2B5EF4-FFF2-40B4-BE49-F238E27FC236}">
                <a16:creationId xmlns:a16="http://schemas.microsoft.com/office/drawing/2014/main" id="{0EE88B5F-4857-F241-ABAC-2469ED1AA2F2}"/>
              </a:ext>
            </a:extLst>
          </p:cNvPr>
          <p:cNvSpPr>
            <a:spLocks noGrp="1"/>
          </p:cNvSpPr>
          <p:nvPr>
            <p:ph type="pic" sz="quarter" idx="18" hasCustomPrompt="1"/>
          </p:nvPr>
        </p:nvSpPr>
        <p:spPr>
          <a:xfrm>
            <a:off x="4394266" y="1302329"/>
            <a:ext cx="2841758" cy="2716694"/>
          </a:xfrm>
          <a:prstGeom prst="roundRect">
            <a:avLst/>
          </a:prstGeom>
          <a:solidFill>
            <a:schemeClr val="bg2">
              <a:lumMod val="20000"/>
              <a:lumOff val="80000"/>
            </a:schemeClr>
          </a:solidFill>
        </p:spPr>
        <p:txBody>
          <a:bodyPr anchor="ctr">
            <a:normAutofit/>
          </a:bodyPr>
          <a:lstStyle>
            <a:lvl1pPr marL="242888"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0" i="0">
                <a:solidFill>
                  <a:schemeClr val="tx1"/>
                </a:solidFill>
                <a:latin typeface="Calibri" panose="020F0502020204030204" pitchFamily="34" charset="0"/>
              </a:defRPr>
            </a:lvl1pPr>
          </a:lstStyle>
          <a:p>
            <a:r>
              <a:rPr lang="en-US" dirty="0"/>
              <a:t>CLICK ICON TO ADD PICTURE</a:t>
            </a:r>
          </a:p>
        </p:txBody>
      </p:sp>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3295650" cy="1360524"/>
          </a:xfrm>
        </p:spPr>
        <p:txBody>
          <a:bodyPr>
            <a:normAutofit/>
          </a:bodyPr>
          <a:lstStyle>
            <a:lvl1pPr>
              <a:defRPr sz="32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7F60D769-B2F8-1741-AFE7-D3BE83B40DD6}"/>
              </a:ext>
            </a:extLst>
          </p:cNvPr>
          <p:cNvSpPr>
            <a:spLocks noGrp="1"/>
          </p:cNvSpPr>
          <p:nvPr>
            <p:ph type="body" sz="quarter" idx="10"/>
          </p:nvPr>
        </p:nvSpPr>
        <p:spPr>
          <a:xfrm>
            <a:off x="838200" y="1851026"/>
            <a:ext cx="3295650" cy="4264023"/>
          </a:xfrm>
          <a:prstGeom prst="rect">
            <a:avLst/>
          </a:prstGeom>
        </p:spPr>
        <p:txBody>
          <a:bodyPr>
            <a:normAutofit/>
          </a:bodyPr>
          <a:lstStyle>
            <a:lvl1pPr marL="0" indent="0">
              <a:buNone/>
              <a:defRPr sz="2200" b="0" i="0"/>
            </a:lvl1pPr>
          </a:lstStyle>
          <a:p>
            <a:pPr lvl="0"/>
            <a:r>
              <a:rPr lang="en-US" dirty="0"/>
              <a:t>Click to edit Master text styles</a:t>
            </a:r>
          </a:p>
        </p:txBody>
      </p:sp>
      <p:sp>
        <p:nvSpPr>
          <p:cNvPr id="7" name="Rounded Rectangle 10">
            <a:extLst>
              <a:ext uri="{FF2B5EF4-FFF2-40B4-BE49-F238E27FC236}">
                <a16:creationId xmlns:a16="http://schemas.microsoft.com/office/drawing/2014/main" id="{F68255D2-F468-E84E-BDB4-C5F652F8E1C2}"/>
              </a:ext>
            </a:extLst>
          </p:cNvPr>
          <p:cNvSpPr/>
          <p:nvPr userDrawn="1"/>
        </p:nvSpPr>
        <p:spPr>
          <a:xfrm>
            <a:off x="5647589" y="-3364"/>
            <a:ext cx="4646649" cy="5487734"/>
          </a:xfrm>
          <a:custGeom>
            <a:avLst/>
            <a:gdLst>
              <a:gd name="connsiteX0" fmla="*/ 0 w 4643963"/>
              <a:gd name="connsiteY0" fmla="*/ 316811 h 5770100"/>
              <a:gd name="connsiteX1" fmla="*/ 316811 w 4643963"/>
              <a:gd name="connsiteY1" fmla="*/ 0 h 5770100"/>
              <a:gd name="connsiteX2" fmla="*/ 4327152 w 4643963"/>
              <a:gd name="connsiteY2" fmla="*/ 0 h 5770100"/>
              <a:gd name="connsiteX3" fmla="*/ 4643963 w 4643963"/>
              <a:gd name="connsiteY3" fmla="*/ 316811 h 5770100"/>
              <a:gd name="connsiteX4" fmla="*/ 4643963 w 4643963"/>
              <a:gd name="connsiteY4" fmla="*/ 5453289 h 5770100"/>
              <a:gd name="connsiteX5" fmla="*/ 4327152 w 4643963"/>
              <a:gd name="connsiteY5" fmla="*/ 5770100 h 5770100"/>
              <a:gd name="connsiteX6" fmla="*/ 316811 w 4643963"/>
              <a:gd name="connsiteY6" fmla="*/ 5770100 h 5770100"/>
              <a:gd name="connsiteX7" fmla="*/ 0 w 4643963"/>
              <a:gd name="connsiteY7" fmla="*/ 5453289 h 5770100"/>
              <a:gd name="connsiteX8" fmla="*/ 0 w 4643963"/>
              <a:gd name="connsiteY8" fmla="*/ 316811 h 5770100"/>
              <a:gd name="connsiteX0" fmla="*/ 0 w 4643963"/>
              <a:gd name="connsiteY0" fmla="*/ 316811 h 5770100"/>
              <a:gd name="connsiteX1" fmla="*/ 316811 w 4643963"/>
              <a:gd name="connsiteY1" fmla="*/ 0 h 5770100"/>
              <a:gd name="connsiteX2" fmla="*/ 4327152 w 4643963"/>
              <a:gd name="connsiteY2" fmla="*/ 0 h 5770100"/>
              <a:gd name="connsiteX3" fmla="*/ 4643963 w 4643963"/>
              <a:gd name="connsiteY3" fmla="*/ 316811 h 5770100"/>
              <a:gd name="connsiteX4" fmla="*/ 4643963 w 4643963"/>
              <a:gd name="connsiteY4" fmla="*/ 5453289 h 5770100"/>
              <a:gd name="connsiteX5" fmla="*/ 4327152 w 4643963"/>
              <a:gd name="connsiteY5" fmla="*/ 5770100 h 5770100"/>
              <a:gd name="connsiteX6" fmla="*/ 316811 w 4643963"/>
              <a:gd name="connsiteY6" fmla="*/ 5770100 h 5770100"/>
              <a:gd name="connsiteX7" fmla="*/ 0 w 4643963"/>
              <a:gd name="connsiteY7" fmla="*/ 5453289 h 5770100"/>
              <a:gd name="connsiteX8" fmla="*/ 91440 w 4643963"/>
              <a:gd name="connsiteY8" fmla="*/ 408251 h 5770100"/>
              <a:gd name="connsiteX0" fmla="*/ 3976 w 4647939"/>
              <a:gd name="connsiteY0" fmla="*/ 316811 h 5770100"/>
              <a:gd name="connsiteX1" fmla="*/ 320787 w 4647939"/>
              <a:gd name="connsiteY1" fmla="*/ 0 h 5770100"/>
              <a:gd name="connsiteX2" fmla="*/ 4331128 w 4647939"/>
              <a:gd name="connsiteY2" fmla="*/ 0 h 5770100"/>
              <a:gd name="connsiteX3" fmla="*/ 4647939 w 4647939"/>
              <a:gd name="connsiteY3" fmla="*/ 316811 h 5770100"/>
              <a:gd name="connsiteX4" fmla="*/ 4647939 w 4647939"/>
              <a:gd name="connsiteY4" fmla="*/ 5453289 h 5770100"/>
              <a:gd name="connsiteX5" fmla="*/ 4331128 w 4647939"/>
              <a:gd name="connsiteY5" fmla="*/ 5770100 h 5770100"/>
              <a:gd name="connsiteX6" fmla="*/ 320787 w 4647939"/>
              <a:gd name="connsiteY6" fmla="*/ 5770100 h 5770100"/>
              <a:gd name="connsiteX7" fmla="*/ 3976 w 4647939"/>
              <a:gd name="connsiteY7" fmla="*/ 5453289 h 5770100"/>
              <a:gd name="connsiteX8" fmla="*/ 0 w 4647939"/>
              <a:gd name="connsiteY8" fmla="*/ 328738 h 5770100"/>
              <a:gd name="connsiteX0" fmla="*/ 0 w 4643963"/>
              <a:gd name="connsiteY0" fmla="*/ 316811 h 5770100"/>
              <a:gd name="connsiteX1" fmla="*/ 316811 w 4643963"/>
              <a:gd name="connsiteY1" fmla="*/ 0 h 5770100"/>
              <a:gd name="connsiteX2" fmla="*/ 4327152 w 4643963"/>
              <a:gd name="connsiteY2" fmla="*/ 0 h 5770100"/>
              <a:gd name="connsiteX3" fmla="*/ 4643963 w 4643963"/>
              <a:gd name="connsiteY3" fmla="*/ 316811 h 5770100"/>
              <a:gd name="connsiteX4" fmla="*/ 4643963 w 4643963"/>
              <a:gd name="connsiteY4" fmla="*/ 5453289 h 5770100"/>
              <a:gd name="connsiteX5" fmla="*/ 4327152 w 4643963"/>
              <a:gd name="connsiteY5" fmla="*/ 5770100 h 5770100"/>
              <a:gd name="connsiteX6" fmla="*/ 316811 w 4643963"/>
              <a:gd name="connsiteY6" fmla="*/ 5770100 h 5770100"/>
              <a:gd name="connsiteX7" fmla="*/ 0 w 4643963"/>
              <a:gd name="connsiteY7" fmla="*/ 5453289 h 5770100"/>
              <a:gd name="connsiteX8" fmla="*/ 2079 w 4643963"/>
              <a:gd name="connsiteY8" fmla="*/ 334794 h 5770100"/>
              <a:gd name="connsiteX0" fmla="*/ 0 w 4643963"/>
              <a:gd name="connsiteY0" fmla="*/ 316811 h 5770100"/>
              <a:gd name="connsiteX1" fmla="*/ 316811 w 4643963"/>
              <a:gd name="connsiteY1" fmla="*/ 0 h 5770100"/>
              <a:gd name="connsiteX2" fmla="*/ 4327152 w 4643963"/>
              <a:gd name="connsiteY2" fmla="*/ 0 h 5770100"/>
              <a:gd name="connsiteX3" fmla="*/ 4643963 w 4643963"/>
              <a:gd name="connsiteY3" fmla="*/ 316811 h 5770100"/>
              <a:gd name="connsiteX4" fmla="*/ 4643963 w 4643963"/>
              <a:gd name="connsiteY4" fmla="*/ 5453289 h 5770100"/>
              <a:gd name="connsiteX5" fmla="*/ 4327152 w 4643963"/>
              <a:gd name="connsiteY5" fmla="*/ 5770100 h 5770100"/>
              <a:gd name="connsiteX6" fmla="*/ 316811 w 4643963"/>
              <a:gd name="connsiteY6" fmla="*/ 5770100 h 5770100"/>
              <a:gd name="connsiteX7" fmla="*/ 0 w 4643963"/>
              <a:gd name="connsiteY7" fmla="*/ 5453289 h 5770100"/>
              <a:gd name="connsiteX8" fmla="*/ 2079 w 4643963"/>
              <a:gd name="connsiteY8" fmla="*/ 455907 h 5770100"/>
              <a:gd name="connsiteX0" fmla="*/ 316811 w 4643963"/>
              <a:gd name="connsiteY0" fmla="*/ 0 h 5770100"/>
              <a:gd name="connsiteX1" fmla="*/ 4327152 w 4643963"/>
              <a:gd name="connsiteY1" fmla="*/ 0 h 5770100"/>
              <a:gd name="connsiteX2" fmla="*/ 4643963 w 4643963"/>
              <a:gd name="connsiteY2" fmla="*/ 316811 h 5770100"/>
              <a:gd name="connsiteX3" fmla="*/ 4643963 w 4643963"/>
              <a:gd name="connsiteY3" fmla="*/ 5453289 h 5770100"/>
              <a:gd name="connsiteX4" fmla="*/ 4327152 w 4643963"/>
              <a:gd name="connsiteY4" fmla="*/ 5770100 h 5770100"/>
              <a:gd name="connsiteX5" fmla="*/ 316811 w 4643963"/>
              <a:gd name="connsiteY5" fmla="*/ 5770100 h 5770100"/>
              <a:gd name="connsiteX6" fmla="*/ 0 w 4643963"/>
              <a:gd name="connsiteY6" fmla="*/ 5453289 h 5770100"/>
              <a:gd name="connsiteX7" fmla="*/ 2079 w 4643963"/>
              <a:gd name="connsiteY7" fmla="*/ 455907 h 5770100"/>
              <a:gd name="connsiteX0" fmla="*/ 4327152 w 4643963"/>
              <a:gd name="connsiteY0" fmla="*/ 0 h 5770100"/>
              <a:gd name="connsiteX1" fmla="*/ 4643963 w 4643963"/>
              <a:gd name="connsiteY1" fmla="*/ 316811 h 5770100"/>
              <a:gd name="connsiteX2" fmla="*/ 4643963 w 4643963"/>
              <a:gd name="connsiteY2" fmla="*/ 5453289 h 5770100"/>
              <a:gd name="connsiteX3" fmla="*/ 4327152 w 4643963"/>
              <a:gd name="connsiteY3" fmla="*/ 5770100 h 5770100"/>
              <a:gd name="connsiteX4" fmla="*/ 316811 w 4643963"/>
              <a:gd name="connsiteY4" fmla="*/ 5770100 h 5770100"/>
              <a:gd name="connsiteX5" fmla="*/ 0 w 4643963"/>
              <a:gd name="connsiteY5" fmla="*/ 5453289 h 5770100"/>
              <a:gd name="connsiteX6" fmla="*/ 2079 w 4643963"/>
              <a:gd name="connsiteY6" fmla="*/ 455907 h 5770100"/>
              <a:gd name="connsiteX0" fmla="*/ 4643963 w 4643963"/>
              <a:gd name="connsiteY0" fmla="*/ 0 h 5453289"/>
              <a:gd name="connsiteX1" fmla="*/ 4643963 w 4643963"/>
              <a:gd name="connsiteY1" fmla="*/ 5136478 h 5453289"/>
              <a:gd name="connsiteX2" fmla="*/ 4327152 w 4643963"/>
              <a:gd name="connsiteY2" fmla="*/ 5453289 h 5453289"/>
              <a:gd name="connsiteX3" fmla="*/ 316811 w 4643963"/>
              <a:gd name="connsiteY3" fmla="*/ 5453289 h 5453289"/>
              <a:gd name="connsiteX4" fmla="*/ 0 w 4643963"/>
              <a:gd name="connsiteY4" fmla="*/ 5136478 h 5453289"/>
              <a:gd name="connsiteX5" fmla="*/ 2079 w 4643963"/>
              <a:gd name="connsiteY5" fmla="*/ 139096 h 5453289"/>
              <a:gd name="connsiteX0" fmla="*/ 4643963 w 4643963"/>
              <a:gd name="connsiteY0" fmla="*/ 13304 h 5466593"/>
              <a:gd name="connsiteX1" fmla="*/ 4643963 w 4643963"/>
              <a:gd name="connsiteY1" fmla="*/ 5149782 h 5466593"/>
              <a:gd name="connsiteX2" fmla="*/ 4327152 w 4643963"/>
              <a:gd name="connsiteY2" fmla="*/ 5466593 h 5466593"/>
              <a:gd name="connsiteX3" fmla="*/ 316811 w 4643963"/>
              <a:gd name="connsiteY3" fmla="*/ 5466593 h 5466593"/>
              <a:gd name="connsiteX4" fmla="*/ 0 w 4643963"/>
              <a:gd name="connsiteY4" fmla="*/ 5149782 h 5466593"/>
              <a:gd name="connsiteX5" fmla="*/ 2079 w 4643963"/>
              <a:gd name="connsiteY5" fmla="*/ 0 h 5466593"/>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2079 w 4643963"/>
              <a:gd name="connsiteY5" fmla="*/ 16433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24381 w 4643963"/>
              <a:gd name="connsiteY5" fmla="*/ 298931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24381 w 4643963"/>
              <a:gd name="connsiteY5" fmla="*/ 31301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16946 w 4643963"/>
              <a:gd name="connsiteY5" fmla="*/ 31301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9512 w 4643963"/>
              <a:gd name="connsiteY5" fmla="*/ 31301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2077 w 4643963"/>
              <a:gd name="connsiteY5" fmla="*/ 23867 h 5483026"/>
              <a:gd name="connsiteX0" fmla="*/ 4639215 w 4646649"/>
              <a:gd name="connsiteY0" fmla="*/ 0 h 5483026"/>
              <a:gd name="connsiteX1" fmla="*/ 4646649 w 4646649"/>
              <a:gd name="connsiteY1" fmla="*/ 5166215 h 5483026"/>
              <a:gd name="connsiteX2" fmla="*/ 4329838 w 4646649"/>
              <a:gd name="connsiteY2" fmla="*/ 5483026 h 5483026"/>
              <a:gd name="connsiteX3" fmla="*/ 319497 w 4646649"/>
              <a:gd name="connsiteY3" fmla="*/ 5483026 h 5483026"/>
              <a:gd name="connsiteX4" fmla="*/ 2686 w 4646649"/>
              <a:gd name="connsiteY4" fmla="*/ 5166215 h 5483026"/>
              <a:gd name="connsiteX5" fmla="*/ 0 w 4646649"/>
              <a:gd name="connsiteY5" fmla="*/ 19105 h 5483026"/>
              <a:gd name="connsiteX0" fmla="*/ 4639215 w 4646649"/>
              <a:gd name="connsiteY0" fmla="*/ 4708 h 5487734"/>
              <a:gd name="connsiteX1" fmla="*/ 4646649 w 4646649"/>
              <a:gd name="connsiteY1" fmla="*/ 5170923 h 5487734"/>
              <a:gd name="connsiteX2" fmla="*/ 4329838 w 4646649"/>
              <a:gd name="connsiteY2" fmla="*/ 5487734 h 5487734"/>
              <a:gd name="connsiteX3" fmla="*/ 319497 w 4646649"/>
              <a:gd name="connsiteY3" fmla="*/ 5487734 h 5487734"/>
              <a:gd name="connsiteX4" fmla="*/ 2686 w 4646649"/>
              <a:gd name="connsiteY4" fmla="*/ 5170923 h 5487734"/>
              <a:gd name="connsiteX5" fmla="*/ 0 w 4646649"/>
              <a:gd name="connsiteY5" fmla="*/ 0 h 54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49" h="5487734">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a:gradFill>
              <a:gsLst>
                <a:gs pos="0">
                  <a:schemeClr val="accent5"/>
                </a:gs>
                <a:gs pos="100000">
                  <a:schemeClr val="accent5">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Rounded Rectangle 8">
            <a:extLst>
              <a:ext uri="{FF2B5EF4-FFF2-40B4-BE49-F238E27FC236}">
                <a16:creationId xmlns:a16="http://schemas.microsoft.com/office/drawing/2014/main" id="{1D805282-503D-6843-A3EA-856181D4C85D}"/>
              </a:ext>
            </a:extLst>
          </p:cNvPr>
          <p:cNvSpPr/>
          <p:nvPr userDrawn="1"/>
        </p:nvSpPr>
        <p:spPr>
          <a:xfrm>
            <a:off x="9981539" y="4969818"/>
            <a:ext cx="955040" cy="95425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3" name="Picture Placeholder 8">
            <a:extLst>
              <a:ext uri="{FF2B5EF4-FFF2-40B4-BE49-F238E27FC236}">
                <a16:creationId xmlns:a16="http://schemas.microsoft.com/office/drawing/2014/main" id="{01F806F2-2D75-7449-A171-63D73F37BDC3}"/>
              </a:ext>
            </a:extLst>
          </p:cNvPr>
          <p:cNvSpPr>
            <a:spLocks noGrp="1"/>
          </p:cNvSpPr>
          <p:nvPr>
            <p:ph type="pic" sz="quarter" idx="16" hasCustomPrompt="1"/>
          </p:nvPr>
        </p:nvSpPr>
        <p:spPr>
          <a:xfrm>
            <a:off x="8737163" y="654852"/>
            <a:ext cx="2841758" cy="2834083"/>
          </a:xfrm>
          <a:prstGeom prst="roundRect">
            <a:avLst/>
          </a:prstGeom>
          <a:solidFill>
            <a:schemeClr val="bg2">
              <a:lumMod val="20000"/>
              <a:lumOff val="80000"/>
            </a:schemeClr>
          </a:solidFill>
        </p:spPr>
        <p:txBody>
          <a:bodyPr anchor="ctr">
            <a:normAutofit/>
          </a:bodyPr>
          <a:lstStyle>
            <a:lvl1pPr marL="242888" indent="0" algn="ctr">
              <a:buNone/>
              <a:defRPr sz="1400" b="0" i="0">
                <a:solidFill>
                  <a:schemeClr val="tx1"/>
                </a:solidFill>
                <a:latin typeface="Calibri" panose="020F0502020204030204" pitchFamily="34" charset="0"/>
              </a:defRPr>
            </a:lvl1pPr>
          </a:lstStyle>
          <a:p>
            <a:r>
              <a:rPr lang="en-US" dirty="0"/>
              <a:t>CLICK ICON TO ADD PICTURE</a:t>
            </a:r>
          </a:p>
        </p:txBody>
      </p:sp>
      <p:sp>
        <p:nvSpPr>
          <p:cNvPr id="14" name="Picture Placeholder 8">
            <a:extLst>
              <a:ext uri="{FF2B5EF4-FFF2-40B4-BE49-F238E27FC236}">
                <a16:creationId xmlns:a16="http://schemas.microsoft.com/office/drawing/2014/main" id="{8A29EDAD-E04C-A84B-B20B-0DE8EDFE10F1}"/>
              </a:ext>
            </a:extLst>
          </p:cNvPr>
          <p:cNvSpPr>
            <a:spLocks noGrp="1"/>
          </p:cNvSpPr>
          <p:nvPr>
            <p:ph type="pic" sz="quarter" idx="17" hasCustomPrompt="1"/>
          </p:nvPr>
        </p:nvSpPr>
        <p:spPr>
          <a:xfrm>
            <a:off x="6637273" y="2963648"/>
            <a:ext cx="2841758" cy="3261164"/>
          </a:xfrm>
          <a:prstGeom prst="roundRect">
            <a:avLst/>
          </a:prstGeom>
          <a:solidFill>
            <a:schemeClr val="bg2">
              <a:lumMod val="20000"/>
              <a:lumOff val="80000"/>
            </a:schemeClr>
          </a:solidFill>
        </p:spPr>
        <p:txBody>
          <a:bodyPr anchor="ctr">
            <a:normAutofit/>
          </a:bodyPr>
          <a:lstStyle>
            <a:lvl1pPr marL="242888" indent="0" algn="ctr">
              <a:buNone/>
              <a:defRPr sz="1400" b="0" i="0">
                <a:solidFill>
                  <a:schemeClr val="tx1"/>
                </a:solidFill>
                <a:latin typeface="Calibri" panose="020F0502020204030204" pitchFamily="34" charset="0"/>
              </a:defRPr>
            </a:lvl1pPr>
          </a:lstStyle>
          <a:p>
            <a:r>
              <a:rPr lang="en-US" dirty="0"/>
              <a:t>CLICK ICON TO ADD PICTURE</a:t>
            </a:r>
          </a:p>
        </p:txBody>
      </p:sp>
      <p:sp>
        <p:nvSpPr>
          <p:cNvPr id="10" name="Round Same Side Corner Rectangle 9">
            <a:extLst>
              <a:ext uri="{FF2B5EF4-FFF2-40B4-BE49-F238E27FC236}">
                <a16:creationId xmlns:a16="http://schemas.microsoft.com/office/drawing/2014/main" id="{0FB067C1-0F8E-8C45-9FAE-86FF9902C30F}"/>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8154F6C4-6B48-3D43-869D-0B59EF19D7A8}"/>
              </a:ext>
            </a:extLst>
          </p:cNvPr>
          <p:cNvSpPr>
            <a:spLocks noGrp="1"/>
          </p:cNvSpPr>
          <p:nvPr>
            <p:ph type="sldNum" sz="quarter" idx="19"/>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14077253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Four Call Out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2AA89D-00C4-7B42-9644-9DC6F087CAFE}"/>
              </a:ext>
            </a:extLst>
          </p:cNvPr>
          <p:cNvSpPr/>
          <p:nvPr userDrawn="1"/>
        </p:nvSpPr>
        <p:spPr>
          <a:xfrm>
            <a:off x="0" y="3155795"/>
            <a:ext cx="12192000" cy="3702206"/>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10515600" cy="1305820"/>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3" name="Picture Placeholder 2">
            <a:extLst>
              <a:ext uri="{FF2B5EF4-FFF2-40B4-BE49-F238E27FC236}">
                <a16:creationId xmlns:a16="http://schemas.microsoft.com/office/drawing/2014/main" id="{429BF2DE-ACAD-4E48-B0D4-2E69A2432684}"/>
              </a:ext>
            </a:extLst>
          </p:cNvPr>
          <p:cNvSpPr>
            <a:spLocks noGrp="1" noChangeAspect="1"/>
          </p:cNvSpPr>
          <p:nvPr>
            <p:ph type="pic" sz="quarter" idx="10" hasCustomPrompt="1"/>
          </p:nvPr>
        </p:nvSpPr>
        <p:spPr>
          <a:xfrm>
            <a:off x="838200" y="2535598"/>
            <a:ext cx="1828800" cy="18288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7" name="Text Placeholder 6">
            <a:extLst>
              <a:ext uri="{FF2B5EF4-FFF2-40B4-BE49-F238E27FC236}">
                <a16:creationId xmlns:a16="http://schemas.microsoft.com/office/drawing/2014/main" id="{C1C7D97D-280B-A94F-B4E2-A09B803180C7}"/>
              </a:ext>
            </a:extLst>
          </p:cNvPr>
          <p:cNvSpPr>
            <a:spLocks noGrp="1"/>
          </p:cNvSpPr>
          <p:nvPr>
            <p:ph type="body" sz="quarter" idx="14" hasCustomPrompt="1"/>
          </p:nvPr>
        </p:nvSpPr>
        <p:spPr>
          <a:xfrm>
            <a:off x="838200" y="4633913"/>
            <a:ext cx="1828800" cy="373062"/>
          </a:xfrm>
          <a:prstGeom prst="rect">
            <a:avLst/>
          </a:prstGeom>
        </p:spPr>
        <p:txBody>
          <a:bodyPr>
            <a:noAutofit/>
          </a:bodyPr>
          <a:lstStyle>
            <a:lvl1pPr marL="0" indent="0" algn="ctr">
              <a:buNone/>
              <a:defRPr sz="1400" b="0" i="0"/>
            </a:lvl1pPr>
          </a:lstStyle>
          <a:p>
            <a:pPr lvl="0"/>
            <a:r>
              <a:rPr lang="en-US"/>
              <a:t>NAME</a:t>
            </a:r>
          </a:p>
        </p:txBody>
      </p:sp>
      <p:sp>
        <p:nvSpPr>
          <p:cNvPr id="15" name="Text Placeholder 6">
            <a:extLst>
              <a:ext uri="{FF2B5EF4-FFF2-40B4-BE49-F238E27FC236}">
                <a16:creationId xmlns:a16="http://schemas.microsoft.com/office/drawing/2014/main" id="{2A06393D-996A-014E-B2CA-9A9338F33116}"/>
              </a:ext>
            </a:extLst>
          </p:cNvPr>
          <p:cNvSpPr>
            <a:spLocks noGrp="1"/>
          </p:cNvSpPr>
          <p:nvPr>
            <p:ph type="body" sz="quarter" idx="15" hasCustomPrompt="1"/>
          </p:nvPr>
        </p:nvSpPr>
        <p:spPr>
          <a:xfrm>
            <a:off x="838200" y="5083363"/>
            <a:ext cx="1828800" cy="960975"/>
          </a:xfrm>
          <a:prstGeom prst="rect">
            <a:avLst/>
          </a:prstGeom>
        </p:spPr>
        <p:txBody>
          <a:bodyPr>
            <a:noAutofit/>
          </a:bodyPr>
          <a:lstStyle>
            <a:lvl1pPr marL="0" indent="0" algn="ctr">
              <a:buNone/>
              <a:defRPr sz="1400" b="0" i="0"/>
            </a:lvl1pPr>
          </a:lstStyle>
          <a:p>
            <a:pPr lvl="0"/>
            <a:r>
              <a:rPr lang="en-US"/>
              <a:t>Job Title</a:t>
            </a:r>
          </a:p>
        </p:txBody>
      </p:sp>
      <p:sp>
        <p:nvSpPr>
          <p:cNvPr id="16" name="Text Placeholder 6">
            <a:extLst>
              <a:ext uri="{FF2B5EF4-FFF2-40B4-BE49-F238E27FC236}">
                <a16:creationId xmlns:a16="http://schemas.microsoft.com/office/drawing/2014/main" id="{95460776-B9E1-524C-B515-6BA46C00D5C4}"/>
              </a:ext>
            </a:extLst>
          </p:cNvPr>
          <p:cNvSpPr>
            <a:spLocks noGrp="1"/>
          </p:cNvSpPr>
          <p:nvPr>
            <p:ph type="body" sz="quarter" idx="16" hasCustomPrompt="1"/>
          </p:nvPr>
        </p:nvSpPr>
        <p:spPr>
          <a:xfrm>
            <a:off x="3720885" y="4633913"/>
            <a:ext cx="1828800" cy="373062"/>
          </a:xfrm>
          <a:prstGeom prst="rect">
            <a:avLst/>
          </a:prstGeom>
        </p:spPr>
        <p:txBody>
          <a:bodyPr>
            <a:noAutofit/>
          </a:bodyPr>
          <a:lstStyle>
            <a:lvl1pPr marL="0" indent="0" algn="ctr">
              <a:buNone/>
              <a:defRPr sz="1400" b="0" i="0"/>
            </a:lvl1pPr>
          </a:lstStyle>
          <a:p>
            <a:pPr lvl="0"/>
            <a:r>
              <a:rPr lang="en-US"/>
              <a:t>NAME</a:t>
            </a:r>
          </a:p>
        </p:txBody>
      </p:sp>
      <p:sp>
        <p:nvSpPr>
          <p:cNvPr id="17" name="Text Placeholder 6">
            <a:extLst>
              <a:ext uri="{FF2B5EF4-FFF2-40B4-BE49-F238E27FC236}">
                <a16:creationId xmlns:a16="http://schemas.microsoft.com/office/drawing/2014/main" id="{4A5E04AA-6B0C-A34A-99DE-D60A5BA75D1C}"/>
              </a:ext>
            </a:extLst>
          </p:cNvPr>
          <p:cNvSpPr>
            <a:spLocks noGrp="1"/>
          </p:cNvSpPr>
          <p:nvPr>
            <p:ph type="body" sz="quarter" idx="17" hasCustomPrompt="1"/>
          </p:nvPr>
        </p:nvSpPr>
        <p:spPr>
          <a:xfrm>
            <a:off x="3720885" y="5083363"/>
            <a:ext cx="1828800" cy="960975"/>
          </a:xfrm>
          <a:prstGeom prst="rect">
            <a:avLst/>
          </a:prstGeom>
        </p:spPr>
        <p:txBody>
          <a:bodyPr>
            <a:noAutofit/>
          </a:bodyPr>
          <a:lstStyle>
            <a:lvl1pPr marL="0" indent="0" algn="ctr">
              <a:buNone/>
              <a:defRPr sz="1400" b="0" i="0"/>
            </a:lvl1pPr>
          </a:lstStyle>
          <a:p>
            <a:pPr lvl="0"/>
            <a:r>
              <a:rPr lang="en-US"/>
              <a:t>Job Title</a:t>
            </a:r>
          </a:p>
        </p:txBody>
      </p:sp>
      <p:sp>
        <p:nvSpPr>
          <p:cNvPr id="18" name="Text Placeholder 6">
            <a:extLst>
              <a:ext uri="{FF2B5EF4-FFF2-40B4-BE49-F238E27FC236}">
                <a16:creationId xmlns:a16="http://schemas.microsoft.com/office/drawing/2014/main" id="{AD273D4A-6AEF-9044-B6FF-61BCA62A14F7}"/>
              </a:ext>
            </a:extLst>
          </p:cNvPr>
          <p:cNvSpPr>
            <a:spLocks noGrp="1"/>
          </p:cNvSpPr>
          <p:nvPr>
            <p:ph type="body" sz="quarter" idx="18" hasCustomPrompt="1"/>
          </p:nvPr>
        </p:nvSpPr>
        <p:spPr>
          <a:xfrm>
            <a:off x="6588071" y="4633913"/>
            <a:ext cx="1828800" cy="373062"/>
          </a:xfrm>
          <a:prstGeom prst="rect">
            <a:avLst/>
          </a:prstGeom>
        </p:spPr>
        <p:txBody>
          <a:bodyPr>
            <a:noAutofit/>
          </a:bodyPr>
          <a:lstStyle>
            <a:lvl1pPr marL="0" indent="0" algn="ctr">
              <a:buNone/>
              <a:defRPr sz="1400" b="0" i="0"/>
            </a:lvl1pPr>
          </a:lstStyle>
          <a:p>
            <a:pPr lvl="0"/>
            <a:r>
              <a:rPr lang="en-US"/>
              <a:t>NAME</a:t>
            </a:r>
          </a:p>
        </p:txBody>
      </p:sp>
      <p:sp>
        <p:nvSpPr>
          <p:cNvPr id="19" name="Text Placeholder 6">
            <a:extLst>
              <a:ext uri="{FF2B5EF4-FFF2-40B4-BE49-F238E27FC236}">
                <a16:creationId xmlns:a16="http://schemas.microsoft.com/office/drawing/2014/main" id="{3DF9D594-E94C-FC4D-813A-1975593C642F}"/>
              </a:ext>
            </a:extLst>
          </p:cNvPr>
          <p:cNvSpPr>
            <a:spLocks noGrp="1"/>
          </p:cNvSpPr>
          <p:nvPr>
            <p:ph type="body" sz="quarter" idx="19" hasCustomPrompt="1"/>
          </p:nvPr>
        </p:nvSpPr>
        <p:spPr>
          <a:xfrm>
            <a:off x="6588071" y="5083363"/>
            <a:ext cx="1828800" cy="960975"/>
          </a:xfrm>
          <a:prstGeom prst="rect">
            <a:avLst/>
          </a:prstGeom>
        </p:spPr>
        <p:txBody>
          <a:bodyPr>
            <a:noAutofit/>
          </a:bodyPr>
          <a:lstStyle>
            <a:lvl1pPr marL="0" indent="0" algn="ctr">
              <a:buNone/>
              <a:defRPr sz="1400" b="0" i="0"/>
            </a:lvl1pPr>
          </a:lstStyle>
          <a:p>
            <a:pPr lvl="0"/>
            <a:r>
              <a:rPr lang="en-US"/>
              <a:t>Job Title</a:t>
            </a:r>
          </a:p>
        </p:txBody>
      </p:sp>
      <p:sp>
        <p:nvSpPr>
          <p:cNvPr id="20" name="Text Placeholder 6">
            <a:extLst>
              <a:ext uri="{FF2B5EF4-FFF2-40B4-BE49-F238E27FC236}">
                <a16:creationId xmlns:a16="http://schemas.microsoft.com/office/drawing/2014/main" id="{EBF9D94C-27BC-BC4B-8F68-1D50BCC7F3AE}"/>
              </a:ext>
            </a:extLst>
          </p:cNvPr>
          <p:cNvSpPr>
            <a:spLocks noGrp="1"/>
          </p:cNvSpPr>
          <p:nvPr>
            <p:ph type="body" sz="quarter" idx="20" hasCustomPrompt="1"/>
          </p:nvPr>
        </p:nvSpPr>
        <p:spPr>
          <a:xfrm>
            <a:off x="9517251" y="4633913"/>
            <a:ext cx="1828800" cy="373062"/>
          </a:xfrm>
          <a:prstGeom prst="rect">
            <a:avLst/>
          </a:prstGeom>
        </p:spPr>
        <p:txBody>
          <a:bodyPr>
            <a:noAutofit/>
          </a:bodyPr>
          <a:lstStyle>
            <a:lvl1pPr marL="0" indent="0" algn="ctr">
              <a:buNone/>
              <a:defRPr sz="1400" b="0" i="0"/>
            </a:lvl1pPr>
          </a:lstStyle>
          <a:p>
            <a:pPr lvl="0"/>
            <a:r>
              <a:rPr lang="en-US"/>
              <a:t>NAME</a:t>
            </a:r>
          </a:p>
        </p:txBody>
      </p:sp>
      <p:sp>
        <p:nvSpPr>
          <p:cNvPr id="21" name="Text Placeholder 6">
            <a:extLst>
              <a:ext uri="{FF2B5EF4-FFF2-40B4-BE49-F238E27FC236}">
                <a16:creationId xmlns:a16="http://schemas.microsoft.com/office/drawing/2014/main" id="{E689175A-4776-4940-B5C9-6036AB5FD92D}"/>
              </a:ext>
            </a:extLst>
          </p:cNvPr>
          <p:cNvSpPr>
            <a:spLocks noGrp="1"/>
          </p:cNvSpPr>
          <p:nvPr>
            <p:ph type="body" sz="quarter" idx="21" hasCustomPrompt="1"/>
          </p:nvPr>
        </p:nvSpPr>
        <p:spPr>
          <a:xfrm>
            <a:off x="9517251" y="5083363"/>
            <a:ext cx="1828800" cy="960975"/>
          </a:xfrm>
          <a:prstGeom prst="rect">
            <a:avLst/>
          </a:prstGeom>
        </p:spPr>
        <p:txBody>
          <a:bodyPr>
            <a:noAutofit/>
          </a:bodyPr>
          <a:lstStyle>
            <a:lvl1pPr marL="0" indent="0" algn="ctr">
              <a:buNone/>
              <a:defRPr sz="1400" b="0" i="0"/>
            </a:lvl1pPr>
          </a:lstStyle>
          <a:p>
            <a:pPr lvl="0"/>
            <a:r>
              <a:rPr lang="en-US"/>
              <a:t>Job Title</a:t>
            </a:r>
          </a:p>
        </p:txBody>
      </p:sp>
      <p:sp>
        <p:nvSpPr>
          <p:cNvPr id="22" name="Picture Placeholder 2">
            <a:extLst>
              <a:ext uri="{FF2B5EF4-FFF2-40B4-BE49-F238E27FC236}">
                <a16:creationId xmlns:a16="http://schemas.microsoft.com/office/drawing/2014/main" id="{A8E4CB93-1C16-D145-8200-509097DD80E2}"/>
              </a:ext>
            </a:extLst>
          </p:cNvPr>
          <p:cNvSpPr>
            <a:spLocks noGrp="1" noChangeAspect="1"/>
          </p:cNvSpPr>
          <p:nvPr>
            <p:ph type="pic" sz="quarter" idx="22" hasCustomPrompt="1"/>
          </p:nvPr>
        </p:nvSpPr>
        <p:spPr>
          <a:xfrm>
            <a:off x="3709416" y="2535598"/>
            <a:ext cx="1828800" cy="18288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23" name="Picture Placeholder 2">
            <a:extLst>
              <a:ext uri="{FF2B5EF4-FFF2-40B4-BE49-F238E27FC236}">
                <a16:creationId xmlns:a16="http://schemas.microsoft.com/office/drawing/2014/main" id="{C836D84B-A4A1-564E-AB97-398F8CFA946E}"/>
              </a:ext>
            </a:extLst>
          </p:cNvPr>
          <p:cNvSpPr>
            <a:spLocks noGrp="1" noChangeAspect="1"/>
          </p:cNvSpPr>
          <p:nvPr>
            <p:ph type="pic" sz="quarter" idx="23" hasCustomPrompt="1"/>
          </p:nvPr>
        </p:nvSpPr>
        <p:spPr>
          <a:xfrm>
            <a:off x="6580632" y="2535598"/>
            <a:ext cx="1828800" cy="18288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24" name="Picture Placeholder 2">
            <a:extLst>
              <a:ext uri="{FF2B5EF4-FFF2-40B4-BE49-F238E27FC236}">
                <a16:creationId xmlns:a16="http://schemas.microsoft.com/office/drawing/2014/main" id="{EC56771A-4E6C-7440-8BF4-3591ACAFC7E4}"/>
              </a:ext>
            </a:extLst>
          </p:cNvPr>
          <p:cNvSpPr>
            <a:spLocks noGrp="1" noChangeAspect="1"/>
          </p:cNvSpPr>
          <p:nvPr>
            <p:ph type="pic" sz="quarter" idx="24" hasCustomPrompt="1"/>
          </p:nvPr>
        </p:nvSpPr>
        <p:spPr>
          <a:xfrm>
            <a:off x="9525000" y="2535598"/>
            <a:ext cx="1828800" cy="18288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25" name="Round Same Side Corner Rectangle 24">
            <a:extLst>
              <a:ext uri="{FF2B5EF4-FFF2-40B4-BE49-F238E27FC236}">
                <a16:creationId xmlns:a16="http://schemas.microsoft.com/office/drawing/2014/main" id="{EF0FAFFE-E0A0-4A42-82F7-4D6E3279A104}"/>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989DEF43-D3DB-BA40-BF7C-F57FDF24494D}"/>
              </a:ext>
            </a:extLst>
          </p:cNvPr>
          <p:cNvSpPr>
            <a:spLocks noGrp="1"/>
          </p:cNvSpPr>
          <p:nvPr>
            <p:ph type="sldNum" sz="quarter" idx="25"/>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403959230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7 Call Outs">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4EA4B8E8-5EF2-714F-8C90-9CA41B424A28}"/>
              </a:ext>
            </a:extLst>
          </p:cNvPr>
          <p:cNvSpPr/>
          <p:nvPr userDrawn="1"/>
        </p:nvSpPr>
        <p:spPr>
          <a:xfrm>
            <a:off x="0" y="2423160"/>
            <a:ext cx="12192000" cy="4434840"/>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10515600" cy="1305820"/>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3" name="Picture Placeholder 2">
            <a:extLst>
              <a:ext uri="{FF2B5EF4-FFF2-40B4-BE49-F238E27FC236}">
                <a16:creationId xmlns:a16="http://schemas.microsoft.com/office/drawing/2014/main" id="{429BF2DE-ACAD-4E48-B0D4-2E69A2432684}"/>
              </a:ext>
            </a:extLst>
          </p:cNvPr>
          <p:cNvSpPr>
            <a:spLocks noGrp="1" noChangeAspect="1"/>
          </p:cNvSpPr>
          <p:nvPr>
            <p:ph type="pic" sz="quarter" idx="10" hasCustomPrompt="1"/>
          </p:nvPr>
        </p:nvSpPr>
        <p:spPr>
          <a:xfrm>
            <a:off x="838199" y="1684101"/>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7" name="Text Placeholder 6">
            <a:extLst>
              <a:ext uri="{FF2B5EF4-FFF2-40B4-BE49-F238E27FC236}">
                <a16:creationId xmlns:a16="http://schemas.microsoft.com/office/drawing/2014/main" id="{C1C7D97D-280B-A94F-B4E2-A09B803180C7}"/>
              </a:ext>
            </a:extLst>
          </p:cNvPr>
          <p:cNvSpPr>
            <a:spLocks noGrp="1"/>
          </p:cNvSpPr>
          <p:nvPr>
            <p:ph type="body" sz="quarter" idx="14" hasCustomPrompt="1"/>
          </p:nvPr>
        </p:nvSpPr>
        <p:spPr>
          <a:xfrm>
            <a:off x="838200" y="3132116"/>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15" name="Text Placeholder 6">
            <a:extLst>
              <a:ext uri="{FF2B5EF4-FFF2-40B4-BE49-F238E27FC236}">
                <a16:creationId xmlns:a16="http://schemas.microsoft.com/office/drawing/2014/main" id="{2A06393D-996A-014E-B2CA-9A9338F33116}"/>
              </a:ext>
            </a:extLst>
          </p:cNvPr>
          <p:cNvSpPr>
            <a:spLocks noGrp="1"/>
          </p:cNvSpPr>
          <p:nvPr>
            <p:ph type="body" sz="quarter" idx="15" hasCustomPrompt="1"/>
          </p:nvPr>
        </p:nvSpPr>
        <p:spPr>
          <a:xfrm>
            <a:off x="838200" y="3493262"/>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16" name="Text Placeholder 6">
            <a:extLst>
              <a:ext uri="{FF2B5EF4-FFF2-40B4-BE49-F238E27FC236}">
                <a16:creationId xmlns:a16="http://schemas.microsoft.com/office/drawing/2014/main" id="{95460776-B9E1-524C-B515-6BA46C00D5C4}"/>
              </a:ext>
            </a:extLst>
          </p:cNvPr>
          <p:cNvSpPr>
            <a:spLocks noGrp="1"/>
          </p:cNvSpPr>
          <p:nvPr>
            <p:ph type="body" sz="quarter" idx="16" hasCustomPrompt="1"/>
          </p:nvPr>
        </p:nvSpPr>
        <p:spPr>
          <a:xfrm>
            <a:off x="3842003" y="3132116"/>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17" name="Text Placeholder 6">
            <a:extLst>
              <a:ext uri="{FF2B5EF4-FFF2-40B4-BE49-F238E27FC236}">
                <a16:creationId xmlns:a16="http://schemas.microsoft.com/office/drawing/2014/main" id="{4A5E04AA-6B0C-A34A-99DE-D60A5BA75D1C}"/>
              </a:ext>
            </a:extLst>
          </p:cNvPr>
          <p:cNvSpPr>
            <a:spLocks noGrp="1"/>
          </p:cNvSpPr>
          <p:nvPr>
            <p:ph type="body" sz="quarter" idx="17" hasCustomPrompt="1"/>
          </p:nvPr>
        </p:nvSpPr>
        <p:spPr>
          <a:xfrm>
            <a:off x="3842003" y="3500947"/>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18" name="Text Placeholder 6">
            <a:extLst>
              <a:ext uri="{FF2B5EF4-FFF2-40B4-BE49-F238E27FC236}">
                <a16:creationId xmlns:a16="http://schemas.microsoft.com/office/drawing/2014/main" id="{AD273D4A-6AEF-9044-B6FF-61BCA62A14F7}"/>
              </a:ext>
            </a:extLst>
          </p:cNvPr>
          <p:cNvSpPr>
            <a:spLocks noGrp="1"/>
          </p:cNvSpPr>
          <p:nvPr>
            <p:ph type="body" sz="quarter" idx="18" hasCustomPrompt="1"/>
          </p:nvPr>
        </p:nvSpPr>
        <p:spPr>
          <a:xfrm>
            <a:off x="6974516" y="3132116"/>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19" name="Text Placeholder 6">
            <a:extLst>
              <a:ext uri="{FF2B5EF4-FFF2-40B4-BE49-F238E27FC236}">
                <a16:creationId xmlns:a16="http://schemas.microsoft.com/office/drawing/2014/main" id="{3DF9D594-E94C-FC4D-813A-1975593C642F}"/>
              </a:ext>
            </a:extLst>
          </p:cNvPr>
          <p:cNvSpPr>
            <a:spLocks noGrp="1"/>
          </p:cNvSpPr>
          <p:nvPr>
            <p:ph type="body" sz="quarter" idx="19" hasCustomPrompt="1"/>
          </p:nvPr>
        </p:nvSpPr>
        <p:spPr>
          <a:xfrm>
            <a:off x="6974516" y="3500947"/>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20" name="Text Placeholder 6">
            <a:extLst>
              <a:ext uri="{FF2B5EF4-FFF2-40B4-BE49-F238E27FC236}">
                <a16:creationId xmlns:a16="http://schemas.microsoft.com/office/drawing/2014/main" id="{EBF9D94C-27BC-BC4B-8F68-1D50BCC7F3AE}"/>
              </a:ext>
            </a:extLst>
          </p:cNvPr>
          <p:cNvSpPr>
            <a:spLocks noGrp="1"/>
          </p:cNvSpPr>
          <p:nvPr>
            <p:ph type="body" sz="quarter" idx="20" hasCustomPrompt="1"/>
          </p:nvPr>
        </p:nvSpPr>
        <p:spPr>
          <a:xfrm>
            <a:off x="9982201" y="3132116"/>
            <a:ext cx="1371594"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21" name="Text Placeholder 6">
            <a:extLst>
              <a:ext uri="{FF2B5EF4-FFF2-40B4-BE49-F238E27FC236}">
                <a16:creationId xmlns:a16="http://schemas.microsoft.com/office/drawing/2014/main" id="{E689175A-4776-4940-B5C9-6036AB5FD92D}"/>
              </a:ext>
            </a:extLst>
          </p:cNvPr>
          <p:cNvSpPr>
            <a:spLocks noGrp="1"/>
          </p:cNvSpPr>
          <p:nvPr>
            <p:ph type="body" sz="quarter" idx="21" hasCustomPrompt="1"/>
          </p:nvPr>
        </p:nvSpPr>
        <p:spPr>
          <a:xfrm>
            <a:off x="9982200" y="3500947"/>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22" name="Picture Placeholder 2">
            <a:extLst>
              <a:ext uri="{FF2B5EF4-FFF2-40B4-BE49-F238E27FC236}">
                <a16:creationId xmlns:a16="http://schemas.microsoft.com/office/drawing/2014/main" id="{A8E4CB93-1C16-D145-8200-509097DD80E2}"/>
              </a:ext>
            </a:extLst>
          </p:cNvPr>
          <p:cNvSpPr>
            <a:spLocks noGrp="1" noChangeAspect="1"/>
          </p:cNvSpPr>
          <p:nvPr>
            <p:ph type="pic" sz="quarter" idx="22" hasCustomPrompt="1"/>
          </p:nvPr>
        </p:nvSpPr>
        <p:spPr>
          <a:xfrm>
            <a:off x="3842003" y="1684101"/>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23" name="Picture Placeholder 2">
            <a:extLst>
              <a:ext uri="{FF2B5EF4-FFF2-40B4-BE49-F238E27FC236}">
                <a16:creationId xmlns:a16="http://schemas.microsoft.com/office/drawing/2014/main" id="{C836D84B-A4A1-564E-AB97-398F8CFA946E}"/>
              </a:ext>
            </a:extLst>
          </p:cNvPr>
          <p:cNvSpPr>
            <a:spLocks noGrp="1" noChangeAspect="1"/>
          </p:cNvSpPr>
          <p:nvPr>
            <p:ph type="pic" sz="quarter" idx="23" hasCustomPrompt="1"/>
          </p:nvPr>
        </p:nvSpPr>
        <p:spPr>
          <a:xfrm>
            <a:off x="6974516" y="1684101"/>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24" name="Picture Placeholder 2">
            <a:extLst>
              <a:ext uri="{FF2B5EF4-FFF2-40B4-BE49-F238E27FC236}">
                <a16:creationId xmlns:a16="http://schemas.microsoft.com/office/drawing/2014/main" id="{EC56771A-4E6C-7440-8BF4-3591ACAFC7E4}"/>
              </a:ext>
            </a:extLst>
          </p:cNvPr>
          <p:cNvSpPr>
            <a:spLocks noGrp="1" noChangeAspect="1"/>
          </p:cNvSpPr>
          <p:nvPr>
            <p:ph type="pic" sz="quarter" idx="24" hasCustomPrompt="1"/>
          </p:nvPr>
        </p:nvSpPr>
        <p:spPr>
          <a:xfrm>
            <a:off x="9982200" y="1619009"/>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26" name="Picture Placeholder 2">
            <a:extLst>
              <a:ext uri="{FF2B5EF4-FFF2-40B4-BE49-F238E27FC236}">
                <a16:creationId xmlns:a16="http://schemas.microsoft.com/office/drawing/2014/main" id="{F9F38C69-388E-3A4C-AF6F-9964A3EAE528}"/>
              </a:ext>
            </a:extLst>
          </p:cNvPr>
          <p:cNvSpPr>
            <a:spLocks noGrp="1" noChangeAspect="1"/>
          </p:cNvSpPr>
          <p:nvPr>
            <p:ph type="pic" sz="quarter" idx="25" hasCustomPrompt="1"/>
          </p:nvPr>
        </p:nvSpPr>
        <p:spPr>
          <a:xfrm>
            <a:off x="2338161" y="3948094"/>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27" name="Text Placeholder 6">
            <a:extLst>
              <a:ext uri="{FF2B5EF4-FFF2-40B4-BE49-F238E27FC236}">
                <a16:creationId xmlns:a16="http://schemas.microsoft.com/office/drawing/2014/main" id="{92F1A76A-A09C-9941-BCE7-54B1B56CB6D6}"/>
              </a:ext>
            </a:extLst>
          </p:cNvPr>
          <p:cNvSpPr>
            <a:spLocks noGrp="1"/>
          </p:cNvSpPr>
          <p:nvPr>
            <p:ph type="body" sz="quarter" idx="26" hasCustomPrompt="1"/>
          </p:nvPr>
        </p:nvSpPr>
        <p:spPr>
          <a:xfrm>
            <a:off x="2338162" y="5444882"/>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28" name="Text Placeholder 6">
            <a:extLst>
              <a:ext uri="{FF2B5EF4-FFF2-40B4-BE49-F238E27FC236}">
                <a16:creationId xmlns:a16="http://schemas.microsoft.com/office/drawing/2014/main" id="{DFD2EEFD-6757-784D-8A84-D0A357ADD7BF}"/>
              </a:ext>
            </a:extLst>
          </p:cNvPr>
          <p:cNvSpPr>
            <a:spLocks noGrp="1"/>
          </p:cNvSpPr>
          <p:nvPr>
            <p:ph type="body" sz="quarter" idx="27" hasCustomPrompt="1"/>
          </p:nvPr>
        </p:nvSpPr>
        <p:spPr>
          <a:xfrm>
            <a:off x="2338162" y="5806028"/>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29" name="Text Placeholder 6">
            <a:extLst>
              <a:ext uri="{FF2B5EF4-FFF2-40B4-BE49-F238E27FC236}">
                <a16:creationId xmlns:a16="http://schemas.microsoft.com/office/drawing/2014/main" id="{93A43737-FFE2-2649-A32D-0B9CBC175D2B}"/>
              </a:ext>
            </a:extLst>
          </p:cNvPr>
          <p:cNvSpPr>
            <a:spLocks noGrp="1"/>
          </p:cNvSpPr>
          <p:nvPr>
            <p:ph type="body" sz="quarter" idx="28" hasCustomPrompt="1"/>
          </p:nvPr>
        </p:nvSpPr>
        <p:spPr>
          <a:xfrm>
            <a:off x="5408259" y="5444882"/>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30" name="Text Placeholder 6">
            <a:extLst>
              <a:ext uri="{FF2B5EF4-FFF2-40B4-BE49-F238E27FC236}">
                <a16:creationId xmlns:a16="http://schemas.microsoft.com/office/drawing/2014/main" id="{4A53CDF1-89A9-2542-AE2F-606C4D18D6BE}"/>
              </a:ext>
            </a:extLst>
          </p:cNvPr>
          <p:cNvSpPr>
            <a:spLocks noGrp="1"/>
          </p:cNvSpPr>
          <p:nvPr>
            <p:ph type="body" sz="quarter" idx="29" hasCustomPrompt="1"/>
          </p:nvPr>
        </p:nvSpPr>
        <p:spPr>
          <a:xfrm>
            <a:off x="5408259" y="5813713"/>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31" name="Text Placeholder 6">
            <a:extLst>
              <a:ext uri="{FF2B5EF4-FFF2-40B4-BE49-F238E27FC236}">
                <a16:creationId xmlns:a16="http://schemas.microsoft.com/office/drawing/2014/main" id="{0DB649AB-7F2B-E146-A986-7467C34FAB41}"/>
              </a:ext>
            </a:extLst>
          </p:cNvPr>
          <p:cNvSpPr>
            <a:spLocks noGrp="1"/>
          </p:cNvSpPr>
          <p:nvPr>
            <p:ph type="body" sz="quarter" idx="30" hasCustomPrompt="1"/>
          </p:nvPr>
        </p:nvSpPr>
        <p:spPr>
          <a:xfrm>
            <a:off x="8482238" y="5444882"/>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32" name="Text Placeholder 6">
            <a:extLst>
              <a:ext uri="{FF2B5EF4-FFF2-40B4-BE49-F238E27FC236}">
                <a16:creationId xmlns:a16="http://schemas.microsoft.com/office/drawing/2014/main" id="{B00885B6-64AF-0E4F-A1E0-21877D1A8327}"/>
              </a:ext>
            </a:extLst>
          </p:cNvPr>
          <p:cNvSpPr>
            <a:spLocks noGrp="1"/>
          </p:cNvSpPr>
          <p:nvPr>
            <p:ph type="body" sz="quarter" idx="31" hasCustomPrompt="1"/>
          </p:nvPr>
        </p:nvSpPr>
        <p:spPr>
          <a:xfrm>
            <a:off x="8482238" y="5813713"/>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33" name="Picture Placeholder 2">
            <a:extLst>
              <a:ext uri="{FF2B5EF4-FFF2-40B4-BE49-F238E27FC236}">
                <a16:creationId xmlns:a16="http://schemas.microsoft.com/office/drawing/2014/main" id="{1083DE71-2FB8-C643-91D2-3675AB30C3E8}"/>
              </a:ext>
            </a:extLst>
          </p:cNvPr>
          <p:cNvSpPr>
            <a:spLocks noGrp="1" noChangeAspect="1"/>
          </p:cNvSpPr>
          <p:nvPr>
            <p:ph type="pic" sz="quarter" idx="32" hasCustomPrompt="1"/>
          </p:nvPr>
        </p:nvSpPr>
        <p:spPr>
          <a:xfrm>
            <a:off x="5408259" y="3948094"/>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34" name="Picture Placeholder 2">
            <a:extLst>
              <a:ext uri="{FF2B5EF4-FFF2-40B4-BE49-F238E27FC236}">
                <a16:creationId xmlns:a16="http://schemas.microsoft.com/office/drawing/2014/main" id="{15C59494-BAD9-2E41-A684-92314B6B05DF}"/>
              </a:ext>
            </a:extLst>
          </p:cNvPr>
          <p:cNvSpPr>
            <a:spLocks noGrp="1" noChangeAspect="1"/>
          </p:cNvSpPr>
          <p:nvPr>
            <p:ph type="pic" sz="quarter" idx="33" hasCustomPrompt="1"/>
          </p:nvPr>
        </p:nvSpPr>
        <p:spPr>
          <a:xfrm>
            <a:off x="8482238" y="3948094"/>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CLICK ICON TO ADD PICTURE</a:t>
            </a:r>
          </a:p>
        </p:txBody>
      </p:sp>
      <p:sp>
        <p:nvSpPr>
          <p:cNvPr id="37" name="Round Same Side Corner Rectangle 36">
            <a:extLst>
              <a:ext uri="{FF2B5EF4-FFF2-40B4-BE49-F238E27FC236}">
                <a16:creationId xmlns:a16="http://schemas.microsoft.com/office/drawing/2014/main" id="{FD42BDC7-2B08-EF43-A9FC-ADF6581374FD}"/>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7AC75B16-C3D5-1A44-9BBD-4DE3D932E69B}"/>
              </a:ext>
            </a:extLst>
          </p:cNvPr>
          <p:cNvSpPr>
            <a:spLocks noGrp="1"/>
          </p:cNvSpPr>
          <p:nvPr>
            <p:ph type="sldNum" sz="quarter" idx="34"/>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18697853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Content, and 3 Accent Photos">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99900A-0EE2-7249-A19B-A55D4E75620D}"/>
              </a:ext>
            </a:extLst>
          </p:cNvPr>
          <p:cNvSpPr/>
          <p:nvPr userDrawn="1"/>
        </p:nvSpPr>
        <p:spPr>
          <a:xfrm>
            <a:off x="0" y="1"/>
            <a:ext cx="12192000" cy="2502968"/>
          </a:xfrm>
          <a:prstGeom prst="rect">
            <a:avLst/>
          </a:prstGeom>
          <a:solidFill>
            <a:srgbClr val="D5FDFD">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7" name="Rounded Rectangle 36">
            <a:extLst>
              <a:ext uri="{FF2B5EF4-FFF2-40B4-BE49-F238E27FC236}">
                <a16:creationId xmlns:a16="http://schemas.microsoft.com/office/drawing/2014/main" id="{33063164-34EE-ED4D-AED6-0BA9CB368BAF}"/>
              </a:ext>
            </a:extLst>
          </p:cNvPr>
          <p:cNvSpPr/>
          <p:nvPr userDrawn="1"/>
        </p:nvSpPr>
        <p:spPr>
          <a:xfrm>
            <a:off x="838200" y="638631"/>
            <a:ext cx="719153" cy="71856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8" name="Rounded Rectangle 37">
            <a:extLst>
              <a:ext uri="{FF2B5EF4-FFF2-40B4-BE49-F238E27FC236}">
                <a16:creationId xmlns:a16="http://schemas.microsoft.com/office/drawing/2014/main" id="{F3123159-F246-1D42-A071-6EE179A5C7F7}"/>
              </a:ext>
            </a:extLst>
          </p:cNvPr>
          <p:cNvSpPr/>
          <p:nvPr userDrawn="1"/>
        </p:nvSpPr>
        <p:spPr>
          <a:xfrm>
            <a:off x="4524770" y="638631"/>
            <a:ext cx="719153" cy="71856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9" name="Rounded Rectangle 38">
            <a:extLst>
              <a:ext uri="{FF2B5EF4-FFF2-40B4-BE49-F238E27FC236}">
                <a16:creationId xmlns:a16="http://schemas.microsoft.com/office/drawing/2014/main" id="{65E282FA-0502-5743-89DD-3F29DF5B8938}"/>
              </a:ext>
            </a:extLst>
          </p:cNvPr>
          <p:cNvSpPr/>
          <p:nvPr userDrawn="1"/>
        </p:nvSpPr>
        <p:spPr>
          <a:xfrm>
            <a:off x="8211340" y="638631"/>
            <a:ext cx="719153" cy="71856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Picture Placeholder 3">
            <a:extLst>
              <a:ext uri="{FF2B5EF4-FFF2-40B4-BE49-F238E27FC236}">
                <a16:creationId xmlns:a16="http://schemas.microsoft.com/office/drawing/2014/main" id="{66D4F2D1-1736-FE43-96D5-725CE7F25D1B}"/>
              </a:ext>
            </a:extLst>
          </p:cNvPr>
          <p:cNvSpPr>
            <a:spLocks noGrp="1" noChangeAspect="1"/>
          </p:cNvSpPr>
          <p:nvPr>
            <p:ph type="pic" sz="quarter" idx="10" hasCustomPrompt="1"/>
          </p:nvPr>
        </p:nvSpPr>
        <p:spPr>
          <a:xfrm>
            <a:off x="1088448" y="981075"/>
            <a:ext cx="2743199" cy="2743200"/>
          </a:xfrm>
          <a:prstGeom prst="rect">
            <a:avLst/>
          </a:prstGeom>
          <a:solidFill>
            <a:schemeClr val="bg2">
              <a:lumMod val="20000"/>
              <a:lumOff val="80000"/>
            </a:schemeClr>
          </a:solidFill>
        </p:spPr>
        <p:txBody>
          <a:bodyPr anchor="ctr" anchorCtr="1">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600" b="0" i="0">
                <a:solidFill>
                  <a:schemeClr val="tx1"/>
                </a:solidFill>
              </a:defRPr>
            </a:lvl1pPr>
          </a:lstStyle>
          <a:p>
            <a:r>
              <a:rPr lang="en-US" dirty="0"/>
              <a:t>CLICK ICON TO ADD PICTURE</a:t>
            </a:r>
          </a:p>
        </p:txBody>
      </p:sp>
      <p:sp>
        <p:nvSpPr>
          <p:cNvPr id="43" name="Picture Placeholder 3">
            <a:extLst>
              <a:ext uri="{FF2B5EF4-FFF2-40B4-BE49-F238E27FC236}">
                <a16:creationId xmlns:a16="http://schemas.microsoft.com/office/drawing/2014/main" id="{86FADA8A-A4F7-3646-9CE9-B9826765E27B}"/>
              </a:ext>
            </a:extLst>
          </p:cNvPr>
          <p:cNvSpPr>
            <a:spLocks noGrp="1" noChangeAspect="1"/>
          </p:cNvSpPr>
          <p:nvPr>
            <p:ph type="pic" sz="quarter" idx="11" hasCustomPrompt="1"/>
          </p:nvPr>
        </p:nvSpPr>
        <p:spPr>
          <a:xfrm>
            <a:off x="4724400" y="981075"/>
            <a:ext cx="2743199" cy="2743200"/>
          </a:xfrm>
          <a:prstGeom prst="rect">
            <a:avLst/>
          </a:prstGeom>
          <a:solidFill>
            <a:schemeClr val="bg2">
              <a:lumMod val="20000"/>
              <a:lumOff val="80000"/>
            </a:schemeClr>
          </a:solidFill>
        </p:spPr>
        <p:txBody>
          <a:bodyPr anchor="ctr" anchorCtr="1">
            <a:normAutofit/>
          </a:bodyPr>
          <a:lstStyle>
            <a:lvl1pPr marL="0" indent="0" algn="ctr">
              <a:buNone/>
              <a:defRPr sz="1600" b="0" i="0">
                <a:solidFill>
                  <a:schemeClr val="tx1"/>
                </a:solidFill>
              </a:defRPr>
            </a:lvl1pPr>
          </a:lstStyle>
          <a:p>
            <a:r>
              <a:rPr lang="en-US" dirty="0"/>
              <a:t>CLICK ICON TO ADD PICTURE</a:t>
            </a:r>
          </a:p>
        </p:txBody>
      </p:sp>
      <p:sp>
        <p:nvSpPr>
          <p:cNvPr id="44" name="Picture Placeholder 3">
            <a:extLst>
              <a:ext uri="{FF2B5EF4-FFF2-40B4-BE49-F238E27FC236}">
                <a16:creationId xmlns:a16="http://schemas.microsoft.com/office/drawing/2014/main" id="{BAC732DC-A73E-B248-94E1-4888FF909B46}"/>
              </a:ext>
            </a:extLst>
          </p:cNvPr>
          <p:cNvSpPr>
            <a:spLocks noGrp="1" noChangeAspect="1"/>
          </p:cNvSpPr>
          <p:nvPr>
            <p:ph type="pic" sz="quarter" idx="12" hasCustomPrompt="1"/>
          </p:nvPr>
        </p:nvSpPr>
        <p:spPr>
          <a:xfrm>
            <a:off x="8478838" y="981075"/>
            <a:ext cx="2743199" cy="2743200"/>
          </a:xfrm>
          <a:prstGeom prst="rect">
            <a:avLst/>
          </a:prstGeom>
          <a:solidFill>
            <a:schemeClr val="bg2">
              <a:lumMod val="20000"/>
              <a:lumOff val="80000"/>
            </a:schemeClr>
          </a:solidFill>
        </p:spPr>
        <p:txBody>
          <a:bodyPr anchor="ctr" anchorCtr="1">
            <a:normAutofit/>
          </a:bodyPr>
          <a:lstStyle>
            <a:lvl1pPr marL="0" indent="0" algn="ctr">
              <a:buNone/>
              <a:defRPr sz="1600" b="0" i="0">
                <a:solidFill>
                  <a:schemeClr val="tx1"/>
                </a:solidFill>
              </a:defRPr>
            </a:lvl1pPr>
          </a:lstStyle>
          <a:p>
            <a:r>
              <a:rPr lang="en-US" dirty="0"/>
              <a:t>CLICK ICON TO ADD PICTURE</a:t>
            </a:r>
          </a:p>
        </p:txBody>
      </p:sp>
      <p:sp>
        <p:nvSpPr>
          <p:cNvPr id="6" name="Text Placeholder 5">
            <a:extLst>
              <a:ext uri="{FF2B5EF4-FFF2-40B4-BE49-F238E27FC236}">
                <a16:creationId xmlns:a16="http://schemas.microsoft.com/office/drawing/2014/main" id="{4346C8F6-C530-C64C-A9DD-C2FADAEDBAD4}"/>
              </a:ext>
            </a:extLst>
          </p:cNvPr>
          <p:cNvSpPr>
            <a:spLocks noGrp="1"/>
          </p:cNvSpPr>
          <p:nvPr>
            <p:ph type="body" sz="quarter" idx="13"/>
          </p:nvPr>
        </p:nvSpPr>
        <p:spPr>
          <a:xfrm>
            <a:off x="1089025" y="4271963"/>
            <a:ext cx="4829175" cy="2220912"/>
          </a:xfrm>
          <a:prstGeom prst="rect">
            <a:avLst/>
          </a:prstGeom>
        </p:spPr>
        <p:txBody>
          <a:bodyPr>
            <a:normAutofit/>
          </a:bodyPr>
          <a:lstStyle>
            <a:lvl1pPr marL="0" indent="0">
              <a:buNone/>
              <a:defRPr sz="3200" b="0" i="0">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Click to edit Master text styles</a:t>
            </a:r>
          </a:p>
        </p:txBody>
      </p:sp>
      <p:sp>
        <p:nvSpPr>
          <p:cNvPr id="45" name="Text Placeholder 5">
            <a:extLst>
              <a:ext uri="{FF2B5EF4-FFF2-40B4-BE49-F238E27FC236}">
                <a16:creationId xmlns:a16="http://schemas.microsoft.com/office/drawing/2014/main" id="{430F33AD-9266-8547-A119-43D19D682A23}"/>
              </a:ext>
            </a:extLst>
          </p:cNvPr>
          <p:cNvSpPr>
            <a:spLocks noGrp="1"/>
          </p:cNvSpPr>
          <p:nvPr>
            <p:ph type="body" sz="quarter" idx="14" hasCustomPrompt="1"/>
          </p:nvPr>
        </p:nvSpPr>
        <p:spPr>
          <a:xfrm>
            <a:off x="6273803" y="4271963"/>
            <a:ext cx="4947918" cy="2220912"/>
          </a:xfrm>
          <a:prstGeom prst="rect">
            <a:avLst/>
          </a:prstGeom>
        </p:spPr>
        <p:txBody>
          <a:bodyPr>
            <a:normAutofit/>
          </a:bodyPr>
          <a:lstStyle>
            <a:lvl1pPr marL="0" indent="0">
              <a:buNone/>
              <a:defRPr sz="2200" b="0" i="0"/>
            </a:lvl1pPr>
          </a:lstStyle>
          <a:p>
            <a:pPr lvl="0"/>
            <a:r>
              <a:rPr lang="en-US" dirty="0"/>
              <a:t>22 to edit Master text style</a:t>
            </a:r>
          </a:p>
        </p:txBody>
      </p:sp>
      <p:sp>
        <p:nvSpPr>
          <p:cNvPr id="12" name="Round Same Side Corner Rectangle 11">
            <a:extLst>
              <a:ext uri="{FF2B5EF4-FFF2-40B4-BE49-F238E27FC236}">
                <a16:creationId xmlns:a16="http://schemas.microsoft.com/office/drawing/2014/main" id="{369EDB9C-CA72-174B-BACF-D6F206236572}"/>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B665A1FF-8C90-2641-A1B2-B01B8E69B554}"/>
              </a:ext>
            </a:extLst>
          </p:cNvPr>
          <p:cNvSpPr>
            <a:spLocks noGrp="1"/>
          </p:cNvSpPr>
          <p:nvPr>
            <p:ph type="sldNum" sz="quarter" idx="15"/>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3437540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Key Message with Descriptor Photo">
    <p:bg>
      <p:bgPr>
        <a:gradFill>
          <a:gsLst>
            <a:gs pos="100000">
              <a:schemeClr val="accent5"/>
            </a:gs>
            <a:gs pos="0">
              <a:schemeClr val="accent5">
                <a:lumMod val="50000"/>
              </a:schemeClr>
            </a:gs>
          </a:gsLst>
          <a:lin ang="0" scaled="0"/>
        </a:gradFill>
        <a:effectLst/>
      </p:bgPr>
    </p:bg>
    <p:spTree>
      <p:nvGrpSpPr>
        <p:cNvPr id="1" name=""/>
        <p:cNvGrpSpPr/>
        <p:nvPr/>
      </p:nvGrpSpPr>
      <p:grpSpPr>
        <a:xfrm>
          <a:off x="0" y="0"/>
          <a:ext cx="0" cy="0"/>
          <a:chOff x="0" y="0"/>
          <a:chExt cx="0" cy="0"/>
        </a:xfrm>
      </p:grpSpPr>
      <p:sp>
        <p:nvSpPr>
          <p:cNvPr id="13" name="Picture Placeholder 8">
            <a:extLst>
              <a:ext uri="{FF2B5EF4-FFF2-40B4-BE49-F238E27FC236}">
                <a16:creationId xmlns:a16="http://schemas.microsoft.com/office/drawing/2014/main" id="{E8DA03F0-396A-EC43-9411-EBE37AFE2C9F}"/>
              </a:ext>
            </a:extLst>
          </p:cNvPr>
          <p:cNvSpPr>
            <a:spLocks noGrp="1"/>
          </p:cNvSpPr>
          <p:nvPr>
            <p:ph type="pic" sz="quarter" idx="16" hasCustomPrompt="1"/>
          </p:nvPr>
        </p:nvSpPr>
        <p:spPr>
          <a:xfrm>
            <a:off x="0" y="0"/>
            <a:ext cx="5483752" cy="6858000"/>
          </a:xfrm>
          <a:prstGeom prst="rect">
            <a:avLst/>
          </a:prstGeom>
          <a:solidFill>
            <a:schemeClr val="bg2">
              <a:lumMod val="20000"/>
              <a:lumOff val="80000"/>
            </a:schemeClr>
          </a:solidFill>
        </p:spPr>
        <p:txBody>
          <a:bodyPr anchor="ctr">
            <a:normAutofit/>
          </a:bodyPr>
          <a:lstStyle>
            <a:lvl1pPr algn="ctr">
              <a:defRPr sz="1400" b="0" i="0">
                <a:latin typeface="Calibri" panose="020F0502020204030204" pitchFamily="34" charset="0"/>
              </a:defRPr>
            </a:lvl1pPr>
          </a:lstStyle>
          <a:p>
            <a:r>
              <a:rPr lang="en-US" dirty="0"/>
              <a:t>INSERT PHOTO HERE</a:t>
            </a:r>
          </a:p>
        </p:txBody>
      </p:sp>
      <p:sp>
        <p:nvSpPr>
          <p:cNvPr id="14" name="Rounded Rectangle 13">
            <a:extLst>
              <a:ext uri="{FF2B5EF4-FFF2-40B4-BE49-F238E27FC236}">
                <a16:creationId xmlns:a16="http://schemas.microsoft.com/office/drawing/2014/main" id="{D6176AAF-352E-5744-B304-285B50DD18D0}"/>
              </a:ext>
            </a:extLst>
          </p:cNvPr>
          <p:cNvSpPr/>
          <p:nvPr userDrawn="1"/>
        </p:nvSpPr>
        <p:spPr>
          <a:xfrm>
            <a:off x="610300" y="2011246"/>
            <a:ext cx="10965050" cy="2835508"/>
          </a:xfrm>
          <a:prstGeom prst="roundRect">
            <a:avLst>
              <a:gd name="adj" fmla="val 6109"/>
            </a:avLst>
          </a:prstGeom>
          <a:no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5" name="Rounded Rectangle 14">
            <a:extLst>
              <a:ext uri="{FF2B5EF4-FFF2-40B4-BE49-F238E27FC236}">
                <a16:creationId xmlns:a16="http://schemas.microsoft.com/office/drawing/2014/main" id="{AB5D734B-CA7B-A944-96E1-F1B39A52FEF4}"/>
              </a:ext>
            </a:extLst>
          </p:cNvPr>
          <p:cNvSpPr/>
          <p:nvPr userDrawn="1"/>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 name="Text Placeholder 4">
            <a:extLst>
              <a:ext uri="{FF2B5EF4-FFF2-40B4-BE49-F238E27FC236}">
                <a16:creationId xmlns:a16="http://schemas.microsoft.com/office/drawing/2014/main" id="{9AE03339-EDFB-C24E-AF58-ABBC1720AC17}"/>
              </a:ext>
            </a:extLst>
          </p:cNvPr>
          <p:cNvSpPr>
            <a:spLocks noGrp="1"/>
          </p:cNvSpPr>
          <p:nvPr>
            <p:ph type="body" sz="quarter" idx="17" hasCustomPrompt="1"/>
          </p:nvPr>
        </p:nvSpPr>
        <p:spPr>
          <a:xfrm>
            <a:off x="841553" y="2232025"/>
            <a:ext cx="5526088" cy="2393950"/>
          </a:xfrm>
          <a:prstGeom prst="roundRect">
            <a:avLst>
              <a:gd name="adj" fmla="val 9028"/>
            </a:avLst>
          </a:prstGeom>
          <a:solidFill>
            <a:srgbClr val="E5F7F8"/>
          </a:solidFill>
        </p:spPr>
        <p:txBody>
          <a:bodyPr lIns="228600" anchor="ctr" anchorCtr="0">
            <a:normAutofit/>
          </a:bodyPr>
          <a:lstStyle>
            <a:lvl1pPr marL="0" indent="0">
              <a:buNone/>
              <a:defRPr sz="3200" b="0" i="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Key Message Text</a:t>
            </a:r>
          </a:p>
        </p:txBody>
      </p:sp>
      <p:sp>
        <p:nvSpPr>
          <p:cNvPr id="8" name="Text Placeholder 7">
            <a:extLst>
              <a:ext uri="{FF2B5EF4-FFF2-40B4-BE49-F238E27FC236}">
                <a16:creationId xmlns:a16="http://schemas.microsoft.com/office/drawing/2014/main" id="{443AEA1A-E929-7040-BFF0-0298469CEE91}"/>
              </a:ext>
            </a:extLst>
          </p:cNvPr>
          <p:cNvSpPr>
            <a:spLocks noGrp="1"/>
          </p:cNvSpPr>
          <p:nvPr>
            <p:ph type="body" sz="quarter" idx="18" hasCustomPrompt="1"/>
          </p:nvPr>
        </p:nvSpPr>
        <p:spPr>
          <a:xfrm>
            <a:off x="6865938" y="2293938"/>
            <a:ext cx="4356100" cy="2362200"/>
          </a:xfrm>
          <a:prstGeom prst="rect">
            <a:avLst/>
          </a:prstGeom>
        </p:spPr>
        <p:txBody>
          <a:bodyPr anchor="ctr" anchorCtr="0">
            <a:normAutofit/>
          </a:bodyPr>
          <a:lstStyle>
            <a:lvl1pPr marL="0" indent="0">
              <a:buNone/>
              <a:defRPr sz="2000" b="0" i="0">
                <a:solidFill>
                  <a:srgbClr val="FFFFFF"/>
                </a:solidFill>
              </a:defRPr>
            </a:lvl1pPr>
          </a:lstStyle>
          <a:p>
            <a:pPr lvl="0"/>
            <a:r>
              <a:rPr lang="en-US" dirty="0"/>
              <a:t>Descriptor text here</a:t>
            </a:r>
          </a:p>
        </p:txBody>
      </p:sp>
    </p:spTree>
    <p:extLst>
      <p:ext uri="{BB962C8B-B14F-4D97-AF65-F5344CB8AC3E}">
        <p14:creationId xmlns:p14="http://schemas.microsoft.com/office/powerpoint/2010/main" val="23368556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0980E10-0755-FC47-BD08-5BA7E42635B9}"/>
              </a:ext>
            </a:extLst>
          </p:cNvPr>
          <p:cNvSpPr/>
          <p:nvPr userDrawn="1"/>
        </p:nvSpPr>
        <p:spPr>
          <a:xfrm>
            <a:off x="0" y="1"/>
            <a:ext cx="12192000" cy="4572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cxnSp>
        <p:nvCxnSpPr>
          <p:cNvPr id="9" name="Straight Connector 8">
            <a:extLst>
              <a:ext uri="{FF2B5EF4-FFF2-40B4-BE49-F238E27FC236}">
                <a16:creationId xmlns:a16="http://schemas.microsoft.com/office/drawing/2014/main" id="{12B1BB7C-2ABB-3B4B-8989-9AF2730CE7E1}"/>
              </a:ext>
            </a:extLst>
          </p:cNvPr>
          <p:cNvCxnSpPr/>
          <p:nvPr userDrawn="1"/>
        </p:nvCxnSpPr>
        <p:spPr>
          <a:xfrm>
            <a:off x="865265" y="6144481"/>
            <a:ext cx="4074725" cy="0"/>
          </a:xfrm>
          <a:prstGeom prst="line">
            <a:avLst/>
          </a:prstGeom>
          <a:ln w="508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0" name="Rounded Rectangle 9">
            <a:extLst>
              <a:ext uri="{FF2B5EF4-FFF2-40B4-BE49-F238E27FC236}">
                <a16:creationId xmlns:a16="http://schemas.microsoft.com/office/drawing/2014/main" id="{203AE6F2-C947-9247-AD9A-B7F513978152}"/>
              </a:ext>
            </a:extLst>
          </p:cNvPr>
          <p:cNvSpPr/>
          <p:nvPr userDrawn="1"/>
        </p:nvSpPr>
        <p:spPr>
          <a:xfrm>
            <a:off x="1418095" y="364893"/>
            <a:ext cx="11192719" cy="4777338"/>
          </a:xfrm>
          <a:prstGeom prst="roundRect">
            <a:avLst>
              <a:gd name="adj" fmla="val 6109"/>
            </a:avLst>
          </a:prstGeom>
          <a:noFill/>
          <a:ln w="508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1" name="Picture 10" descr="A close up of a logo&#10;&#10;Description automatically generated">
            <a:extLst>
              <a:ext uri="{FF2B5EF4-FFF2-40B4-BE49-F238E27FC236}">
                <a16:creationId xmlns:a16="http://schemas.microsoft.com/office/drawing/2014/main" id="{A4349929-D9C2-0443-AA6B-BEA1F67F1EF2}"/>
              </a:ext>
            </a:extLst>
          </p:cNvPr>
          <p:cNvPicPr>
            <a:picLocks noChangeAspect="1"/>
          </p:cNvPicPr>
          <p:nvPr userDrawn="1"/>
        </p:nvPicPr>
        <p:blipFill>
          <a:blip r:embed="rId2" cstate="email">
            <a:duotone>
              <a:schemeClr val="accent5">
                <a:shade val="45000"/>
                <a:satMod val="135000"/>
              </a:schemeClr>
              <a:prstClr val="white"/>
            </a:duotone>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a:ext>
            </a:extLst>
          </a:blip>
          <a:stretch>
            <a:fillRect/>
          </a:stretch>
        </p:blipFill>
        <p:spPr>
          <a:xfrm flipH="1">
            <a:off x="418815" y="364893"/>
            <a:ext cx="1383543" cy="1383543"/>
          </a:xfrm>
          <a:prstGeom prst="rect">
            <a:avLst/>
          </a:prstGeom>
          <a:noFill/>
        </p:spPr>
      </p:pic>
      <p:sp>
        <p:nvSpPr>
          <p:cNvPr id="5" name="Text Placeholder 4">
            <a:extLst>
              <a:ext uri="{FF2B5EF4-FFF2-40B4-BE49-F238E27FC236}">
                <a16:creationId xmlns:a16="http://schemas.microsoft.com/office/drawing/2014/main" id="{D8CFF89A-5E3B-2149-A444-E1D5359EE918}"/>
              </a:ext>
            </a:extLst>
          </p:cNvPr>
          <p:cNvSpPr>
            <a:spLocks noGrp="1"/>
          </p:cNvSpPr>
          <p:nvPr>
            <p:ph type="body" sz="quarter" idx="10"/>
          </p:nvPr>
        </p:nvSpPr>
        <p:spPr>
          <a:xfrm>
            <a:off x="1954213" y="713519"/>
            <a:ext cx="8086725" cy="3625120"/>
          </a:xfrm>
          <a:prstGeom prst="rect">
            <a:avLst/>
          </a:prstGeom>
        </p:spPr>
        <p:txBody>
          <a:bodyPr>
            <a:normAutofit/>
          </a:bodyPr>
          <a:lstStyle>
            <a:lvl1pPr marL="0" indent="0">
              <a:lnSpc>
                <a:spcPct val="100000"/>
              </a:lnSpc>
              <a:buNone/>
              <a:defRPr sz="3200" b="0" i="1">
                <a:solidFill>
                  <a:schemeClr val="bg1"/>
                </a:solidFill>
              </a:defRPr>
            </a:lvl1pPr>
          </a:lstStyle>
          <a:p>
            <a:pPr lvl="0"/>
            <a:r>
              <a:rPr lang="en-US"/>
              <a:t>Click to edit Master text styles</a:t>
            </a:r>
          </a:p>
        </p:txBody>
      </p:sp>
      <p:sp>
        <p:nvSpPr>
          <p:cNvPr id="14" name="Text Placeholder 13">
            <a:extLst>
              <a:ext uri="{FF2B5EF4-FFF2-40B4-BE49-F238E27FC236}">
                <a16:creationId xmlns:a16="http://schemas.microsoft.com/office/drawing/2014/main" id="{076520E5-1402-B04D-A303-728E6FD27477}"/>
              </a:ext>
            </a:extLst>
          </p:cNvPr>
          <p:cNvSpPr>
            <a:spLocks noGrp="1"/>
          </p:cNvSpPr>
          <p:nvPr>
            <p:ph type="body" sz="quarter" idx="11" hasCustomPrompt="1"/>
          </p:nvPr>
        </p:nvSpPr>
        <p:spPr>
          <a:xfrm>
            <a:off x="865188" y="5468938"/>
            <a:ext cx="4075112" cy="519112"/>
          </a:xfrm>
          <a:prstGeom prst="rect">
            <a:avLst/>
          </a:prstGeom>
        </p:spPr>
        <p:txBody>
          <a:bodyPr anchor="ctr" anchorCtr="0">
            <a:noAutofit/>
          </a:bodyPr>
          <a:lstStyle>
            <a:lvl1pPr marL="0" indent="0">
              <a:buNone/>
              <a:defRPr sz="2400" b="1" i="0">
                <a:solidFill>
                  <a:schemeClr val="accent3"/>
                </a:solidFill>
              </a:defRPr>
            </a:lvl1pPr>
          </a:lstStyle>
          <a:p>
            <a:pPr lvl="0"/>
            <a:r>
              <a:rPr lang="en-US"/>
              <a:t>QUOTATION AUTHOR</a:t>
            </a:r>
          </a:p>
        </p:txBody>
      </p:sp>
      <p:sp>
        <p:nvSpPr>
          <p:cNvPr id="2" name="Slide Number Placeholder 1">
            <a:extLst>
              <a:ext uri="{FF2B5EF4-FFF2-40B4-BE49-F238E27FC236}">
                <a16:creationId xmlns:a16="http://schemas.microsoft.com/office/drawing/2014/main" id="{40E2F867-2B61-6D41-A9A2-65F91BFFED44}"/>
              </a:ext>
            </a:extLst>
          </p:cNvPr>
          <p:cNvSpPr>
            <a:spLocks noGrp="1"/>
          </p:cNvSpPr>
          <p:nvPr>
            <p:ph type="sldNum" sz="quarter" idx="12"/>
          </p:nvPr>
        </p:nvSpPr>
        <p:spPr>
          <a:xfrm>
            <a:off x="11221278" y="6310312"/>
            <a:ext cx="704022" cy="365125"/>
          </a:xfrm>
          <a:prstGeom prst="rect">
            <a:avLst/>
          </a:prstGeom>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2458464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F720B7A-90E6-AF44-8F48-822ACA1E6E2A}"/>
              </a:ext>
            </a:extLst>
          </p:cNvPr>
          <p:cNvSpPr/>
          <p:nvPr userDrawn="1"/>
        </p:nvSpPr>
        <p:spPr>
          <a:xfrm>
            <a:off x="9668108" y="0"/>
            <a:ext cx="2523893" cy="6858000"/>
          </a:xfrm>
          <a:prstGeom prst="rect">
            <a:avLst/>
          </a:prstGeom>
          <a:gradFill>
            <a:gsLst>
              <a:gs pos="100000">
                <a:schemeClr val="accent5">
                  <a:lumMod val="75000"/>
                </a:schemeClr>
              </a:gs>
              <a:gs pos="0">
                <a:schemeClr val="accent5"/>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2" name="Picture 11" descr="A close up of a logo&#10;&#10;Description automatically generated">
            <a:extLst>
              <a:ext uri="{FF2B5EF4-FFF2-40B4-BE49-F238E27FC236}">
                <a16:creationId xmlns:a16="http://schemas.microsoft.com/office/drawing/2014/main" id="{F6C2FD5F-8A04-BE4C-970E-25BD62105A5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89648" y="5611903"/>
            <a:ext cx="2094811" cy="668557"/>
          </a:xfrm>
          <a:prstGeom prst="rect">
            <a:avLst/>
          </a:prstGeom>
        </p:spPr>
      </p:pic>
      <p:pic>
        <p:nvPicPr>
          <p:cNvPr id="13" name="Picture 12">
            <a:extLst>
              <a:ext uri="{FF2B5EF4-FFF2-40B4-BE49-F238E27FC236}">
                <a16:creationId xmlns:a16="http://schemas.microsoft.com/office/drawing/2014/main" id="{85BFAA19-DA17-AD45-8496-C7466899EB6F}"/>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3782357" y="5584260"/>
            <a:ext cx="2094828" cy="755960"/>
          </a:xfrm>
          <a:prstGeom prst="rect">
            <a:avLst/>
          </a:prstGeom>
        </p:spPr>
      </p:pic>
      <p:cxnSp>
        <p:nvCxnSpPr>
          <p:cNvPr id="15" name="Straight Connector 14">
            <a:extLst>
              <a:ext uri="{FF2B5EF4-FFF2-40B4-BE49-F238E27FC236}">
                <a16:creationId xmlns:a16="http://schemas.microsoft.com/office/drawing/2014/main" id="{049D10FB-0389-604F-AEC8-52EF9301C50D}"/>
              </a:ext>
            </a:extLst>
          </p:cNvPr>
          <p:cNvCxnSpPr>
            <a:cxnSpLocks/>
          </p:cNvCxnSpPr>
          <p:nvPr userDrawn="1"/>
        </p:nvCxnSpPr>
        <p:spPr>
          <a:xfrm>
            <a:off x="568712" y="658710"/>
            <a:ext cx="0" cy="5540580"/>
          </a:xfrm>
          <a:prstGeom prst="line">
            <a:avLst/>
          </a:prstGeom>
          <a:ln w="50800" cap="rnd">
            <a:gradFill>
              <a:gsLst>
                <a:gs pos="0">
                  <a:schemeClr val="accent5">
                    <a:lumMod val="50000"/>
                  </a:schemeClr>
                </a:gs>
                <a:gs pos="100000">
                  <a:schemeClr val="accent5"/>
                </a:gs>
              </a:gsLst>
              <a:lin ang="5400000" scaled="1"/>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8758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p:txBody>
          <a:bodyPr>
            <a:normAutofit/>
          </a:bodyPr>
          <a:lstStyle>
            <a:lvl1pPr>
              <a:defRPr sz="3600" b="0" i="0" baseline="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8" name="Round Same Side Corner Rectangle 7">
            <a:extLst>
              <a:ext uri="{FF2B5EF4-FFF2-40B4-BE49-F238E27FC236}">
                <a16:creationId xmlns:a16="http://schemas.microsoft.com/office/drawing/2014/main" id="{A28D7323-6283-554C-BA24-581F453AAEAD}"/>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Content Placeholder 9">
            <a:extLst>
              <a:ext uri="{FF2B5EF4-FFF2-40B4-BE49-F238E27FC236}">
                <a16:creationId xmlns:a16="http://schemas.microsoft.com/office/drawing/2014/main" id="{12E478D2-0599-B54C-8FA3-3EFB3E358304}"/>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
            <a:extLst>
              <a:ext uri="{FF2B5EF4-FFF2-40B4-BE49-F238E27FC236}">
                <a16:creationId xmlns:a16="http://schemas.microsoft.com/office/drawing/2014/main" id="{A21117F3-6C93-6A40-B63D-BF6957CAEEEA}"/>
              </a:ext>
            </a:extLst>
          </p:cNvPr>
          <p:cNvSpPr>
            <a:spLocks noGrp="1"/>
          </p:cNvSpPr>
          <p:nvPr>
            <p:ph type="sldNum" sz="quarter" idx="4"/>
          </p:nvPr>
        </p:nvSpPr>
        <p:spPr>
          <a:xfrm>
            <a:off x="11222038" y="6310313"/>
            <a:ext cx="703262" cy="365125"/>
          </a:xfrm>
          <a:prstGeom prst="rect">
            <a:avLst/>
          </a:prstGeom>
        </p:spPr>
        <p:txBody>
          <a:bodyPr/>
          <a:lstStyle/>
          <a:p>
            <a:fld id="{66D7C2A8-3574-48AF-9B9F-6538CE887783}" type="slidenum">
              <a:rPr lang="en-IE" smtClean="0"/>
              <a:pPr/>
              <a:t>‹#›</a:t>
            </a:fld>
            <a:endParaRPr lang="en-IE" dirty="0"/>
          </a:p>
        </p:txBody>
      </p:sp>
    </p:spTree>
    <p:extLst>
      <p:ext uri="{BB962C8B-B14F-4D97-AF65-F5344CB8AC3E}">
        <p14:creationId xmlns:p14="http://schemas.microsoft.com/office/powerpoint/2010/main" val="289683629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Header with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05AFFA7-3205-1D46-8EA0-0D0FA10B2D12}"/>
              </a:ext>
            </a:extLst>
          </p:cNvPr>
          <p:cNvSpPr>
            <a:spLocks noGrp="1"/>
          </p:cNvSpPr>
          <p:nvPr>
            <p:ph type="pic" sz="quarter" idx="10" hasCustomPrompt="1"/>
          </p:nvPr>
        </p:nvSpPr>
        <p:spPr>
          <a:xfrm>
            <a:off x="0" y="0"/>
            <a:ext cx="7440613" cy="6858000"/>
          </a:xfrm>
          <a:prstGeom prst="rect">
            <a:avLst/>
          </a:prstGeom>
          <a:solidFill>
            <a:schemeClr val="bg2">
              <a:lumMod val="20000"/>
              <a:lumOff val="80000"/>
            </a:schemeClr>
          </a:solidFill>
        </p:spPr>
        <p:txBody>
          <a:bodyPr anchor="ctr" anchorCtr="1">
            <a:normAutofit/>
          </a:bodyPr>
          <a:lstStyle>
            <a:lvl1pPr marL="0" indent="0">
              <a:buNone/>
              <a:defRPr sz="1600" b="0" i="0">
                <a:solidFill>
                  <a:schemeClr val="tx1"/>
                </a:solidFill>
              </a:defRPr>
            </a:lvl1pPr>
          </a:lstStyle>
          <a:p>
            <a:r>
              <a:rPr lang="en-US" dirty="0"/>
              <a:t>CLICK ICON TO ADD PICTURE</a:t>
            </a:r>
          </a:p>
        </p:txBody>
      </p:sp>
      <p:sp>
        <p:nvSpPr>
          <p:cNvPr id="4" name="Rounded Rectangle 8">
            <a:extLst>
              <a:ext uri="{FF2B5EF4-FFF2-40B4-BE49-F238E27FC236}">
                <a16:creationId xmlns:a16="http://schemas.microsoft.com/office/drawing/2014/main" id="{FD878BFE-D35B-364B-BC1E-6A6D135C619E}"/>
              </a:ext>
              <a:ext uri="{C183D7F6-B498-43B3-948B-1728B52AA6E4}">
                <adec:decorative xmlns:adec="http://schemas.microsoft.com/office/drawing/2017/decorative" val="1"/>
              </a:ext>
            </a:extLst>
          </p:cNvPr>
          <p:cNvSpPr/>
          <p:nvPr userDrawn="1"/>
        </p:nvSpPr>
        <p:spPr>
          <a:xfrm>
            <a:off x="450376" y="443621"/>
            <a:ext cx="11734898" cy="5995765"/>
          </a:xfrm>
          <a:custGeom>
            <a:avLst/>
            <a:gdLst>
              <a:gd name="connsiteX0" fmla="*/ 0 w 12389861"/>
              <a:gd name="connsiteY0" fmla="*/ 417896 h 5984476"/>
              <a:gd name="connsiteX1" fmla="*/ 417896 w 12389861"/>
              <a:gd name="connsiteY1" fmla="*/ 0 h 5984476"/>
              <a:gd name="connsiteX2" fmla="*/ 11971965 w 12389861"/>
              <a:gd name="connsiteY2" fmla="*/ 0 h 5984476"/>
              <a:gd name="connsiteX3" fmla="*/ 12389861 w 12389861"/>
              <a:gd name="connsiteY3" fmla="*/ 417896 h 5984476"/>
              <a:gd name="connsiteX4" fmla="*/ 12389861 w 12389861"/>
              <a:gd name="connsiteY4" fmla="*/ 5566580 h 5984476"/>
              <a:gd name="connsiteX5" fmla="*/ 11971965 w 12389861"/>
              <a:gd name="connsiteY5" fmla="*/ 5984476 h 5984476"/>
              <a:gd name="connsiteX6" fmla="*/ 417896 w 12389861"/>
              <a:gd name="connsiteY6" fmla="*/ 5984476 h 5984476"/>
              <a:gd name="connsiteX7" fmla="*/ 0 w 12389861"/>
              <a:gd name="connsiteY7" fmla="*/ 5566580 h 5984476"/>
              <a:gd name="connsiteX8" fmla="*/ 0 w 12389861"/>
              <a:gd name="connsiteY8" fmla="*/ 417896 h 598447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2063405 w 12389861"/>
              <a:gd name="connsiteY8" fmla="*/ 91440 h 5984476"/>
              <a:gd name="connsiteX0" fmla="*/ 11971965 w 12389861"/>
              <a:gd name="connsiteY0" fmla="*/ 10160 h 5994636"/>
              <a:gd name="connsiteX1" fmla="*/ 12389861 w 12389861"/>
              <a:gd name="connsiteY1" fmla="*/ 428056 h 5994636"/>
              <a:gd name="connsiteX2" fmla="*/ 12389861 w 12389861"/>
              <a:gd name="connsiteY2" fmla="*/ 5576740 h 5994636"/>
              <a:gd name="connsiteX3" fmla="*/ 11971965 w 12389861"/>
              <a:gd name="connsiteY3" fmla="*/ 5994636 h 5994636"/>
              <a:gd name="connsiteX4" fmla="*/ 417896 w 12389861"/>
              <a:gd name="connsiteY4" fmla="*/ 5994636 h 5994636"/>
              <a:gd name="connsiteX5" fmla="*/ 0 w 12389861"/>
              <a:gd name="connsiteY5" fmla="*/ 5576740 h 5994636"/>
              <a:gd name="connsiteX6" fmla="*/ 0 w 12389861"/>
              <a:gd name="connsiteY6" fmla="*/ 428056 h 5994636"/>
              <a:gd name="connsiteX7" fmla="*/ 417896 w 12389861"/>
              <a:gd name="connsiteY7" fmla="*/ 10160 h 5994636"/>
              <a:gd name="connsiteX8" fmla="*/ 11736027 w 12389861"/>
              <a:gd name="connsiteY8" fmla="*/ 0 h 599463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1713449 w 12389861"/>
              <a:gd name="connsiteY8" fmla="*/ 1129 h 5984476"/>
              <a:gd name="connsiteX0" fmla="*/ 12389861 w 12389861"/>
              <a:gd name="connsiteY0" fmla="*/ 417896 h 5984476"/>
              <a:gd name="connsiteX1" fmla="*/ 12389861 w 12389861"/>
              <a:gd name="connsiteY1" fmla="*/ 5566580 h 5984476"/>
              <a:gd name="connsiteX2" fmla="*/ 11971965 w 12389861"/>
              <a:gd name="connsiteY2" fmla="*/ 5984476 h 5984476"/>
              <a:gd name="connsiteX3" fmla="*/ 417896 w 12389861"/>
              <a:gd name="connsiteY3" fmla="*/ 5984476 h 5984476"/>
              <a:gd name="connsiteX4" fmla="*/ 0 w 12389861"/>
              <a:gd name="connsiteY4" fmla="*/ 5566580 h 5984476"/>
              <a:gd name="connsiteX5" fmla="*/ 0 w 12389861"/>
              <a:gd name="connsiteY5" fmla="*/ 417896 h 5984476"/>
              <a:gd name="connsiteX6" fmla="*/ 417896 w 12389861"/>
              <a:gd name="connsiteY6" fmla="*/ 0 h 5984476"/>
              <a:gd name="connsiteX7" fmla="*/ 11713449 w 12389861"/>
              <a:gd name="connsiteY7" fmla="*/ 1129 h 5984476"/>
              <a:gd name="connsiteX0" fmla="*/ 12389861 w 12389861"/>
              <a:gd name="connsiteY0" fmla="*/ 5566580 h 5984476"/>
              <a:gd name="connsiteX1" fmla="*/ 11971965 w 12389861"/>
              <a:gd name="connsiteY1" fmla="*/ 5984476 h 5984476"/>
              <a:gd name="connsiteX2" fmla="*/ 417896 w 12389861"/>
              <a:gd name="connsiteY2" fmla="*/ 5984476 h 5984476"/>
              <a:gd name="connsiteX3" fmla="*/ 0 w 12389861"/>
              <a:gd name="connsiteY3" fmla="*/ 5566580 h 5984476"/>
              <a:gd name="connsiteX4" fmla="*/ 0 w 12389861"/>
              <a:gd name="connsiteY4" fmla="*/ 417896 h 5984476"/>
              <a:gd name="connsiteX5" fmla="*/ 417896 w 12389861"/>
              <a:gd name="connsiteY5" fmla="*/ 0 h 5984476"/>
              <a:gd name="connsiteX6" fmla="*/ 11713449 w 12389861"/>
              <a:gd name="connsiteY6" fmla="*/ 1129 h 5984476"/>
              <a:gd name="connsiteX0" fmla="*/ 11971965 w 11971965"/>
              <a:gd name="connsiteY0" fmla="*/ 5984476 h 5984476"/>
              <a:gd name="connsiteX1" fmla="*/ 417896 w 11971965"/>
              <a:gd name="connsiteY1" fmla="*/ 5984476 h 5984476"/>
              <a:gd name="connsiteX2" fmla="*/ 0 w 11971965"/>
              <a:gd name="connsiteY2" fmla="*/ 5566580 h 5984476"/>
              <a:gd name="connsiteX3" fmla="*/ 0 w 11971965"/>
              <a:gd name="connsiteY3" fmla="*/ 417896 h 5984476"/>
              <a:gd name="connsiteX4" fmla="*/ 417896 w 11971965"/>
              <a:gd name="connsiteY4" fmla="*/ 0 h 5984476"/>
              <a:gd name="connsiteX5" fmla="*/ 11713449 w 11971965"/>
              <a:gd name="connsiteY5" fmla="*/ 1129 h 5984476"/>
              <a:gd name="connsiteX0" fmla="*/ 11712320 w 11713449"/>
              <a:gd name="connsiteY0" fmla="*/ 5973187 h 5984476"/>
              <a:gd name="connsiteX1" fmla="*/ 417896 w 11713449"/>
              <a:gd name="connsiteY1" fmla="*/ 5984476 h 5984476"/>
              <a:gd name="connsiteX2" fmla="*/ 0 w 11713449"/>
              <a:gd name="connsiteY2" fmla="*/ 5566580 h 5984476"/>
              <a:gd name="connsiteX3" fmla="*/ 0 w 11713449"/>
              <a:gd name="connsiteY3" fmla="*/ 417896 h 5984476"/>
              <a:gd name="connsiteX4" fmla="*/ 417896 w 11713449"/>
              <a:gd name="connsiteY4" fmla="*/ 0 h 5984476"/>
              <a:gd name="connsiteX5" fmla="*/ 11713449 w 11713449"/>
              <a:gd name="connsiteY5" fmla="*/ 1129 h 5984476"/>
              <a:gd name="connsiteX0" fmla="*/ 11734898 w 11734898"/>
              <a:gd name="connsiteY0" fmla="*/ 5995765 h 5995765"/>
              <a:gd name="connsiteX1" fmla="*/ 417896 w 11734898"/>
              <a:gd name="connsiteY1" fmla="*/ 5984476 h 5995765"/>
              <a:gd name="connsiteX2" fmla="*/ 0 w 11734898"/>
              <a:gd name="connsiteY2" fmla="*/ 5566580 h 5995765"/>
              <a:gd name="connsiteX3" fmla="*/ 0 w 11734898"/>
              <a:gd name="connsiteY3" fmla="*/ 417896 h 5995765"/>
              <a:gd name="connsiteX4" fmla="*/ 417896 w 11734898"/>
              <a:gd name="connsiteY4" fmla="*/ 0 h 5995765"/>
              <a:gd name="connsiteX5" fmla="*/ 11713449 w 11734898"/>
              <a:gd name="connsiteY5" fmla="*/ 1129 h 599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4898" h="5995765">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Text Placeholder 7">
            <a:extLst>
              <a:ext uri="{FF2B5EF4-FFF2-40B4-BE49-F238E27FC236}">
                <a16:creationId xmlns:a16="http://schemas.microsoft.com/office/drawing/2014/main" id="{7E4A8302-D79A-CC44-B437-4FE9981BEAC5}"/>
              </a:ext>
            </a:extLst>
          </p:cNvPr>
          <p:cNvSpPr>
            <a:spLocks noGrp="1"/>
          </p:cNvSpPr>
          <p:nvPr>
            <p:ph type="body" sz="quarter" idx="11" hasCustomPrompt="1"/>
          </p:nvPr>
        </p:nvSpPr>
        <p:spPr>
          <a:xfrm>
            <a:off x="7978775" y="2222500"/>
            <a:ext cx="2797175" cy="717550"/>
          </a:xfrm>
          <a:prstGeom prst="rect">
            <a:avLst/>
          </a:prstGeom>
        </p:spPr>
        <p:txBody>
          <a:bodyPr anchor="ctr" anchorCtr="0">
            <a:normAutofit/>
          </a:bodyPr>
          <a:lstStyle>
            <a:lvl1pPr marL="0" indent="0">
              <a:buNone/>
              <a:defRPr sz="1800" b="1" i="0" spc="100" baseline="0"/>
            </a:lvl1pPr>
          </a:lstStyle>
          <a:p>
            <a:pPr lvl="0"/>
            <a:r>
              <a:rPr lang="en-US" dirty="0"/>
              <a:t>SECTION NO.	</a:t>
            </a:r>
          </a:p>
        </p:txBody>
      </p:sp>
      <p:sp>
        <p:nvSpPr>
          <p:cNvPr id="9" name="Text Placeholder 7">
            <a:extLst>
              <a:ext uri="{FF2B5EF4-FFF2-40B4-BE49-F238E27FC236}">
                <a16:creationId xmlns:a16="http://schemas.microsoft.com/office/drawing/2014/main" id="{169CCDFC-1A20-774A-9821-7D758CB5BE45}"/>
              </a:ext>
            </a:extLst>
          </p:cNvPr>
          <p:cNvSpPr>
            <a:spLocks noGrp="1"/>
          </p:cNvSpPr>
          <p:nvPr>
            <p:ph type="body" sz="quarter" idx="12" hasCustomPrompt="1"/>
          </p:nvPr>
        </p:nvSpPr>
        <p:spPr>
          <a:xfrm>
            <a:off x="7978775" y="3070225"/>
            <a:ext cx="3762849" cy="2254810"/>
          </a:xfrm>
          <a:prstGeom prst="rect">
            <a:avLst/>
          </a:prstGeom>
        </p:spPr>
        <p:txBody>
          <a:bodyPr>
            <a:normAutofit/>
          </a:bodyPr>
          <a:lstStyle>
            <a:lvl1pPr marL="0" indent="0">
              <a:buNone/>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Section Title</a:t>
            </a:r>
          </a:p>
        </p:txBody>
      </p:sp>
      <p:sp>
        <p:nvSpPr>
          <p:cNvPr id="10" name="Rounded Rectangle 9">
            <a:extLst>
              <a:ext uri="{FF2B5EF4-FFF2-40B4-BE49-F238E27FC236}">
                <a16:creationId xmlns:a16="http://schemas.microsoft.com/office/drawing/2014/main" id="{230B1047-261F-C045-8795-B524E6638AE5}"/>
              </a:ext>
              <a:ext uri="{C183D7F6-B498-43B3-948B-1728B52AA6E4}">
                <adec:decorative xmlns:adec="http://schemas.microsoft.com/office/drawing/2017/decorative" val="1"/>
              </a:ext>
            </a:extLst>
          </p:cNvPr>
          <p:cNvSpPr/>
          <p:nvPr userDrawn="1"/>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267048009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Header without Photo">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FD40AF5C-D7E3-704F-A3BD-0A65FBC11ADD}"/>
              </a:ext>
            </a:extLst>
          </p:cNvPr>
          <p:cNvSpPr/>
          <p:nvPr userDrawn="1"/>
        </p:nvSpPr>
        <p:spPr>
          <a:xfrm>
            <a:off x="776311" y="884582"/>
            <a:ext cx="3498573" cy="5088835"/>
          </a:xfrm>
          <a:prstGeom prst="roundRect">
            <a:avLst>
              <a:gd name="adj" fmla="val 8568"/>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cxnSp>
        <p:nvCxnSpPr>
          <p:cNvPr id="8" name="Straight Connector 7">
            <a:extLst>
              <a:ext uri="{FF2B5EF4-FFF2-40B4-BE49-F238E27FC236}">
                <a16:creationId xmlns:a16="http://schemas.microsoft.com/office/drawing/2014/main" id="{6C57EA79-EEEF-AB42-A7DF-4B9392AB5D3A}"/>
              </a:ext>
            </a:extLst>
          </p:cNvPr>
          <p:cNvCxnSpPr/>
          <p:nvPr userDrawn="1"/>
        </p:nvCxnSpPr>
        <p:spPr>
          <a:xfrm>
            <a:off x="1335479" y="4783546"/>
            <a:ext cx="6165251" cy="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9" name="Text Placeholder 7">
            <a:extLst>
              <a:ext uri="{FF2B5EF4-FFF2-40B4-BE49-F238E27FC236}">
                <a16:creationId xmlns:a16="http://schemas.microsoft.com/office/drawing/2014/main" id="{909BA636-D335-B042-962D-A88C834A6817}"/>
              </a:ext>
            </a:extLst>
          </p:cNvPr>
          <p:cNvSpPr>
            <a:spLocks noGrp="1"/>
          </p:cNvSpPr>
          <p:nvPr>
            <p:ph type="body" sz="quarter" idx="11" hasCustomPrompt="1"/>
          </p:nvPr>
        </p:nvSpPr>
        <p:spPr>
          <a:xfrm>
            <a:off x="1335479" y="1453870"/>
            <a:ext cx="2797175" cy="717550"/>
          </a:xfrm>
          <a:prstGeom prst="rect">
            <a:avLst/>
          </a:prstGeom>
        </p:spPr>
        <p:txBody>
          <a:bodyPr anchor="ctr" anchorCtr="0">
            <a:normAutofit/>
          </a:bodyPr>
          <a:lstStyle>
            <a:lvl1pPr marL="0" indent="0">
              <a:buNone/>
              <a:defRPr sz="1800" b="1" i="0" spc="100" baseline="0"/>
            </a:lvl1pPr>
          </a:lstStyle>
          <a:p>
            <a:pPr lvl="0"/>
            <a:r>
              <a:rPr lang="en-US" dirty="0"/>
              <a:t>SECTION NO.	</a:t>
            </a:r>
          </a:p>
        </p:txBody>
      </p:sp>
      <p:sp>
        <p:nvSpPr>
          <p:cNvPr id="10" name="Text Placeholder 7">
            <a:extLst>
              <a:ext uri="{FF2B5EF4-FFF2-40B4-BE49-F238E27FC236}">
                <a16:creationId xmlns:a16="http://schemas.microsoft.com/office/drawing/2014/main" id="{835E5705-1499-EC4A-AE62-51BEA6A8904B}"/>
              </a:ext>
            </a:extLst>
          </p:cNvPr>
          <p:cNvSpPr>
            <a:spLocks noGrp="1"/>
          </p:cNvSpPr>
          <p:nvPr>
            <p:ph type="body" sz="quarter" idx="12" hasCustomPrompt="1"/>
          </p:nvPr>
        </p:nvSpPr>
        <p:spPr>
          <a:xfrm>
            <a:off x="1335479" y="2301595"/>
            <a:ext cx="9153227" cy="2254810"/>
          </a:xfrm>
          <a:prstGeom prst="rect">
            <a:avLst/>
          </a:prstGeom>
        </p:spPr>
        <p:txBody>
          <a:bodyPr anchor="b" anchorCtr="0">
            <a:normAutofit/>
          </a:bodyPr>
          <a:lstStyle>
            <a:lvl1pPr marL="0" indent="0">
              <a:buNone/>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Section Title</a:t>
            </a:r>
          </a:p>
        </p:txBody>
      </p:sp>
    </p:spTree>
    <p:extLst>
      <p:ext uri="{BB962C8B-B14F-4D97-AF65-F5344CB8AC3E}">
        <p14:creationId xmlns:p14="http://schemas.microsoft.com/office/powerpoint/2010/main" val="8430389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Secondary Section Header">
    <p:spTree>
      <p:nvGrpSpPr>
        <p:cNvPr id="1" name=""/>
        <p:cNvGrpSpPr/>
        <p:nvPr/>
      </p:nvGrpSpPr>
      <p:grpSpPr>
        <a:xfrm>
          <a:off x="0" y="0"/>
          <a:ext cx="0" cy="0"/>
          <a:chOff x="0" y="0"/>
          <a:chExt cx="0" cy="0"/>
        </a:xfrm>
      </p:grpSpPr>
      <p:sp>
        <p:nvSpPr>
          <p:cNvPr id="10" name="Text Placeholder 7">
            <a:extLst>
              <a:ext uri="{FF2B5EF4-FFF2-40B4-BE49-F238E27FC236}">
                <a16:creationId xmlns:a16="http://schemas.microsoft.com/office/drawing/2014/main" id="{835E5705-1499-EC4A-AE62-51BEA6A8904B}"/>
              </a:ext>
            </a:extLst>
          </p:cNvPr>
          <p:cNvSpPr>
            <a:spLocks noGrp="1"/>
          </p:cNvSpPr>
          <p:nvPr>
            <p:ph type="body" sz="quarter" idx="12" hasCustomPrompt="1"/>
          </p:nvPr>
        </p:nvSpPr>
        <p:spPr>
          <a:xfrm>
            <a:off x="1766013" y="1820629"/>
            <a:ext cx="9153227" cy="3216742"/>
          </a:xfrm>
          <a:prstGeom prst="rect">
            <a:avLst/>
          </a:prstGeom>
        </p:spPr>
        <p:txBody>
          <a:bodyPr anchor="ctr" anchorCtr="0">
            <a:normAutofit/>
          </a:bodyPr>
          <a:lstStyle>
            <a:lvl1pPr marL="0" indent="0">
              <a:buNone/>
              <a:defRPr sz="4800" b="0" i="0" spc="100" baseline="0">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Section Title</a:t>
            </a:r>
          </a:p>
        </p:txBody>
      </p:sp>
      <p:cxnSp>
        <p:nvCxnSpPr>
          <p:cNvPr id="6" name="Straight Connector 5">
            <a:extLst>
              <a:ext uri="{FF2B5EF4-FFF2-40B4-BE49-F238E27FC236}">
                <a16:creationId xmlns:a16="http://schemas.microsoft.com/office/drawing/2014/main" id="{8C3B5359-7184-FA45-8359-C1A5C39B276A}"/>
              </a:ext>
            </a:extLst>
          </p:cNvPr>
          <p:cNvCxnSpPr>
            <a:cxnSpLocks/>
          </p:cNvCxnSpPr>
          <p:nvPr userDrawn="1"/>
        </p:nvCxnSpPr>
        <p:spPr>
          <a:xfrm>
            <a:off x="1766013" y="3967491"/>
            <a:ext cx="5616100" cy="0"/>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854783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ark_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3215872-ABC5-FD45-A5C4-5A7E80F0B082}"/>
              </a:ext>
            </a:extLst>
          </p:cNvPr>
          <p:cNvSpPr>
            <a:spLocks noGrp="1"/>
          </p:cNvSpPr>
          <p:nvPr>
            <p:ph type="sldNum" sz="quarter" idx="10"/>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9867747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1320E-4719-6D41-8FD0-DAC75A474C28}"/>
              </a:ext>
            </a:extLst>
          </p:cNvPr>
          <p:cNvSpPr>
            <a:spLocks noGrp="1"/>
          </p:cNvSpPr>
          <p:nvPr>
            <p:ph type="title"/>
          </p:nvPr>
        </p:nvSpPr>
        <p:spPr>
          <a:xfrm>
            <a:off x="838200" y="365125"/>
            <a:ext cx="10515600" cy="1325563"/>
          </a:xfrm>
          <a:prstGeom prst="rect">
            <a:avLst/>
          </a:prstGeom>
        </p:spPr>
        <p:txBody>
          <a:bodyPr>
            <a:normAutofit/>
          </a:bodyPr>
          <a:lstStyle>
            <a:lvl1pPr>
              <a:defRPr sz="4000" b="0" i="0"/>
            </a:lvl1pPr>
          </a:lstStyle>
          <a:p>
            <a:r>
              <a:rPr lang="en-US" dirty="0"/>
              <a:t>Click to edit Master title style</a:t>
            </a:r>
          </a:p>
        </p:txBody>
      </p:sp>
      <p:sp>
        <p:nvSpPr>
          <p:cNvPr id="3" name="Content Placeholder 2">
            <a:extLst>
              <a:ext uri="{FF2B5EF4-FFF2-40B4-BE49-F238E27FC236}">
                <a16:creationId xmlns:a16="http://schemas.microsoft.com/office/drawing/2014/main" id="{E58DE44C-4E2E-9B44-ABD5-CA13BA5F7D98}"/>
              </a:ext>
            </a:extLst>
          </p:cNvPr>
          <p:cNvSpPr>
            <a:spLocks noGrp="1"/>
          </p:cNvSpPr>
          <p:nvPr>
            <p:ph idx="1"/>
          </p:nvPr>
        </p:nvSpPr>
        <p:spPr>
          <a:xfrm>
            <a:off x="838200" y="1825625"/>
            <a:ext cx="10515600" cy="4351338"/>
          </a:xfrm>
          <a:prstGeom prst="rect">
            <a:avLst/>
          </a:prstGeom>
        </p:spPr>
        <p:txBody>
          <a:bodyPr>
            <a:normAutofit/>
          </a:bodyPr>
          <a:lstStyle>
            <a:lvl1pPr>
              <a:defRPr sz="2200" b="0" i="0"/>
            </a:lvl1pPr>
            <a:lvl2pPr>
              <a:defRPr sz="2000" b="0" i="0"/>
            </a:lvl2pPr>
            <a:lvl3pPr>
              <a:defRPr sz="1800" b="0" i="0"/>
            </a:lvl3pPr>
            <a:lvl4pPr>
              <a:defRPr sz="1600" b="0" i="0"/>
            </a:lvl4pPr>
            <a:lvl5pPr>
              <a:defRPr sz="1400"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ound Same Side Corner Rectangle 8">
            <a:extLst>
              <a:ext uri="{FF2B5EF4-FFF2-40B4-BE49-F238E27FC236}">
                <a16:creationId xmlns:a16="http://schemas.microsoft.com/office/drawing/2014/main" id="{39B62140-2561-3247-A1AE-808010A58727}"/>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A1B63EFF-BD9A-4044-89F0-9B0BD0EC2C98}"/>
              </a:ext>
            </a:extLst>
          </p:cNvPr>
          <p:cNvSpPr>
            <a:spLocks noGrp="1"/>
          </p:cNvSpPr>
          <p:nvPr>
            <p:ph type="sldNum" sz="quarter" idx="10"/>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24124222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58DE44C-4E2E-9B44-ABD5-CA13BA5F7D98}"/>
              </a:ext>
            </a:extLst>
          </p:cNvPr>
          <p:cNvSpPr>
            <a:spLocks noGrp="1"/>
          </p:cNvSpPr>
          <p:nvPr>
            <p:ph idx="1"/>
          </p:nvPr>
        </p:nvSpPr>
        <p:spPr>
          <a:xfrm>
            <a:off x="838200" y="1825625"/>
            <a:ext cx="10515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a:extLst>
              <a:ext uri="{FF2B5EF4-FFF2-40B4-BE49-F238E27FC236}">
                <a16:creationId xmlns:a16="http://schemas.microsoft.com/office/drawing/2014/main" id="{A986342E-27DE-964E-91BA-F45D2111DA04}"/>
              </a:ext>
            </a:extLst>
          </p:cNvPr>
          <p:cNvSpPr>
            <a:spLocks noGrp="1"/>
          </p:cNvSpPr>
          <p:nvPr>
            <p:ph type="title"/>
          </p:nvPr>
        </p:nvSpPr>
        <p:spPr>
          <a:xfrm>
            <a:off x="838200" y="755650"/>
            <a:ext cx="10515600" cy="935038"/>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6" name="Text Placeholder 10">
            <a:extLst>
              <a:ext uri="{FF2B5EF4-FFF2-40B4-BE49-F238E27FC236}">
                <a16:creationId xmlns:a16="http://schemas.microsoft.com/office/drawing/2014/main" id="{51054B06-8EC3-0644-8FFA-415D13338931}"/>
              </a:ext>
            </a:extLst>
          </p:cNvPr>
          <p:cNvSpPr>
            <a:spLocks noGrp="1"/>
          </p:cNvSpPr>
          <p:nvPr>
            <p:ph type="body" sz="quarter" idx="12" hasCustomPrompt="1"/>
          </p:nvPr>
        </p:nvSpPr>
        <p:spPr>
          <a:xfrm>
            <a:off x="838200" y="365125"/>
            <a:ext cx="10515600" cy="390525"/>
          </a:xfrm>
          <a:prstGeom prst="rect">
            <a:avLst/>
          </a:prstGeom>
        </p:spPr>
        <p:txBody>
          <a:bodyPr anchor="ctr" anchorCtr="0">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a:t>SUPER- TITLE</a:t>
            </a:r>
          </a:p>
        </p:txBody>
      </p:sp>
      <p:sp>
        <p:nvSpPr>
          <p:cNvPr id="8" name="Round Same Side Corner Rectangle 7">
            <a:extLst>
              <a:ext uri="{FF2B5EF4-FFF2-40B4-BE49-F238E27FC236}">
                <a16:creationId xmlns:a16="http://schemas.microsoft.com/office/drawing/2014/main" id="{71491C08-DABD-DF47-B7A3-FFD64343A9AC}"/>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D79EF66B-B450-B847-95A1-2990F421BD0F}"/>
              </a:ext>
            </a:extLst>
          </p:cNvPr>
          <p:cNvSpPr>
            <a:spLocks noGrp="1"/>
          </p:cNvSpPr>
          <p:nvPr>
            <p:ph type="sldNum" sz="quarter" idx="13"/>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2751532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ile, Sub-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65125"/>
            <a:ext cx="10515600" cy="1325563"/>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1" name="Text Placeholder 10">
            <a:extLst>
              <a:ext uri="{FF2B5EF4-FFF2-40B4-BE49-F238E27FC236}">
                <a16:creationId xmlns:a16="http://schemas.microsoft.com/office/drawing/2014/main" id="{EAB75C3C-FF66-5549-81D8-A768630F26CB}"/>
              </a:ext>
            </a:extLst>
          </p:cNvPr>
          <p:cNvSpPr>
            <a:spLocks noGrp="1"/>
          </p:cNvSpPr>
          <p:nvPr>
            <p:ph type="body" sz="quarter" idx="10" hasCustomPrompt="1"/>
          </p:nvPr>
        </p:nvSpPr>
        <p:spPr>
          <a:xfrm>
            <a:off x="838200" y="1290638"/>
            <a:ext cx="10515600" cy="390525"/>
          </a:xfrm>
          <a:prstGeom prst="rect">
            <a:avLst/>
          </a:prstGeom>
        </p:spPr>
        <p:txBody>
          <a:bodyPr>
            <a:noAutofit/>
          </a:bodyPr>
          <a:lstStyle>
            <a:lvl1pPr marL="0" indent="0">
              <a:buNone/>
              <a:defRPr sz="2000" b="0" i="0">
                <a:solidFill>
                  <a:schemeClr val="bg1"/>
                </a:solidFill>
                <a:latin typeface="Calibri" panose="020F0502020204030204" pitchFamily="34" charset="0"/>
                <a:ea typeface="Roboto Condensed" panose="02000000000000000000" pitchFamily="2" charset="0"/>
              </a:defRPr>
            </a:lvl1pPr>
          </a:lstStyle>
          <a:p>
            <a:pPr lvl="0"/>
            <a:r>
              <a:rPr lang="en-US"/>
              <a:t>Sub-title</a:t>
            </a:r>
          </a:p>
        </p:txBody>
      </p:sp>
      <p:sp>
        <p:nvSpPr>
          <p:cNvPr id="7" name="Round Same Side Corner Rectangle 6">
            <a:extLst>
              <a:ext uri="{FF2B5EF4-FFF2-40B4-BE49-F238E27FC236}">
                <a16:creationId xmlns:a16="http://schemas.microsoft.com/office/drawing/2014/main" id="{2237AEE5-BFD7-154B-A292-6B25C36F1C86}"/>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Round Same Side Corner Rectangle 7">
            <a:extLst>
              <a:ext uri="{FF2B5EF4-FFF2-40B4-BE49-F238E27FC236}">
                <a16:creationId xmlns:a16="http://schemas.microsoft.com/office/drawing/2014/main" id="{CA5F3F91-A1FF-0F42-980A-2CC6B99CCBEF}"/>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F79C957A-60CD-6441-A571-5D07A2E10EE4}"/>
              </a:ext>
            </a:extLst>
          </p:cNvPr>
          <p:cNvSpPr>
            <a:spLocks noGrp="1"/>
          </p:cNvSpPr>
          <p:nvPr>
            <p:ph type="sldNum" sz="quarter" idx="11"/>
          </p:nvPr>
        </p:nvSpPr>
        <p:spPr/>
        <p:txBody>
          <a:bodyPr/>
          <a:lstStyle/>
          <a:p>
            <a:fld id="{D919D109-F427-0D4E-A2E6-D5BD6A565421}" type="slidenum">
              <a:rPr lang="en-US" smtClean="0"/>
              <a:pPr/>
              <a:t>‹#›</a:t>
            </a:fld>
            <a:endParaRPr lang="en-US" dirty="0"/>
          </a:p>
        </p:txBody>
      </p:sp>
      <p:sp>
        <p:nvSpPr>
          <p:cNvPr id="9" name="Content Placeholder 2">
            <a:extLst>
              <a:ext uri="{FF2B5EF4-FFF2-40B4-BE49-F238E27FC236}">
                <a16:creationId xmlns:a16="http://schemas.microsoft.com/office/drawing/2014/main" id="{28AA7A08-B63D-B14C-87A4-534F3BCCA7B0}"/>
              </a:ext>
            </a:extLst>
          </p:cNvPr>
          <p:cNvSpPr>
            <a:spLocks noGrp="1"/>
          </p:cNvSpPr>
          <p:nvPr>
            <p:ph idx="1"/>
          </p:nvPr>
        </p:nvSpPr>
        <p:spPr>
          <a:xfrm>
            <a:off x="838200" y="1825625"/>
            <a:ext cx="10515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795392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Sub-Title, Super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755650"/>
            <a:ext cx="10515600" cy="890588"/>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7" name="Text Placeholder 10">
            <a:extLst>
              <a:ext uri="{FF2B5EF4-FFF2-40B4-BE49-F238E27FC236}">
                <a16:creationId xmlns:a16="http://schemas.microsoft.com/office/drawing/2014/main" id="{F602D2B1-3D05-2E42-913E-D79B8C3ECBFA}"/>
              </a:ext>
            </a:extLst>
          </p:cNvPr>
          <p:cNvSpPr>
            <a:spLocks noGrp="1"/>
          </p:cNvSpPr>
          <p:nvPr>
            <p:ph type="body" sz="quarter" idx="11" hasCustomPrompt="1"/>
          </p:nvPr>
        </p:nvSpPr>
        <p:spPr>
          <a:xfrm>
            <a:off x="838200" y="365125"/>
            <a:ext cx="10515600" cy="390525"/>
          </a:xfrm>
          <a:prstGeom prst="rect">
            <a:avLst/>
          </a:prstGeom>
        </p:spPr>
        <p:txBody>
          <a:bodyPr anchor="ctr" anchorCtr="0">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a:t>SUPER- TITLE</a:t>
            </a:r>
          </a:p>
        </p:txBody>
      </p:sp>
      <p:sp>
        <p:nvSpPr>
          <p:cNvPr id="10" name="Text Placeholder 10">
            <a:extLst>
              <a:ext uri="{FF2B5EF4-FFF2-40B4-BE49-F238E27FC236}">
                <a16:creationId xmlns:a16="http://schemas.microsoft.com/office/drawing/2014/main" id="{40FAD702-4EFE-0D47-89D5-915D87312F02}"/>
              </a:ext>
            </a:extLst>
          </p:cNvPr>
          <p:cNvSpPr>
            <a:spLocks noGrp="1"/>
          </p:cNvSpPr>
          <p:nvPr>
            <p:ph type="body" sz="quarter" idx="10" hasCustomPrompt="1"/>
          </p:nvPr>
        </p:nvSpPr>
        <p:spPr>
          <a:xfrm>
            <a:off x="838200" y="1356722"/>
            <a:ext cx="10515600" cy="379210"/>
          </a:xfrm>
          <a:prstGeom prst="rect">
            <a:avLst/>
          </a:prstGeom>
        </p:spPr>
        <p:txBody>
          <a:bodyPr>
            <a:noAutofit/>
          </a:bodyPr>
          <a:lstStyle>
            <a:lvl1pPr marL="0" indent="0">
              <a:buNone/>
              <a:defRPr sz="2000" b="0" i="0">
                <a:solidFill>
                  <a:schemeClr val="bg1"/>
                </a:solidFill>
                <a:latin typeface="Calibri" panose="020F0502020204030204" pitchFamily="34" charset="0"/>
                <a:ea typeface="Roboto Condensed" panose="02000000000000000000" pitchFamily="2" charset="0"/>
              </a:defRPr>
            </a:lvl1pPr>
          </a:lstStyle>
          <a:p>
            <a:pPr lvl="0"/>
            <a:r>
              <a:rPr lang="en-US"/>
              <a:t>Sub-title</a:t>
            </a:r>
          </a:p>
        </p:txBody>
      </p:sp>
      <p:sp>
        <p:nvSpPr>
          <p:cNvPr id="9" name="Round Same Side Corner Rectangle 8">
            <a:extLst>
              <a:ext uri="{FF2B5EF4-FFF2-40B4-BE49-F238E27FC236}">
                <a16:creationId xmlns:a16="http://schemas.microsoft.com/office/drawing/2014/main" id="{8BE98263-9FA5-B844-BED6-7C6C9A84227A}"/>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Round Same Side Corner Rectangle 7">
            <a:extLst>
              <a:ext uri="{FF2B5EF4-FFF2-40B4-BE49-F238E27FC236}">
                <a16:creationId xmlns:a16="http://schemas.microsoft.com/office/drawing/2014/main" id="{DED3437E-6824-714D-A45C-F5A68AAEE69B}"/>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58C08F62-8AF8-474F-900C-B8F68D81E6A6}"/>
              </a:ext>
            </a:extLst>
          </p:cNvPr>
          <p:cNvSpPr>
            <a:spLocks noGrp="1"/>
          </p:cNvSpPr>
          <p:nvPr>
            <p:ph type="sldNum" sz="quarter" idx="12"/>
          </p:nvPr>
        </p:nvSpPr>
        <p:spPr/>
        <p:txBody>
          <a:bodyPr/>
          <a:lstStyle/>
          <a:p>
            <a:fld id="{D919D109-F427-0D4E-A2E6-D5BD6A565421}" type="slidenum">
              <a:rPr lang="en-US" smtClean="0"/>
              <a:pPr/>
              <a:t>‹#›</a:t>
            </a:fld>
            <a:endParaRPr lang="en-US" dirty="0"/>
          </a:p>
        </p:txBody>
      </p:sp>
      <p:sp>
        <p:nvSpPr>
          <p:cNvPr id="11" name="Content Placeholder 2">
            <a:extLst>
              <a:ext uri="{FF2B5EF4-FFF2-40B4-BE49-F238E27FC236}">
                <a16:creationId xmlns:a16="http://schemas.microsoft.com/office/drawing/2014/main" id="{7BA376BD-EA9C-CF4A-93CC-272BCBE7852E}"/>
              </a:ext>
            </a:extLst>
          </p:cNvPr>
          <p:cNvSpPr>
            <a:spLocks noGrp="1"/>
          </p:cNvSpPr>
          <p:nvPr>
            <p:ph idx="1"/>
          </p:nvPr>
        </p:nvSpPr>
        <p:spPr>
          <a:xfrm>
            <a:off x="838200" y="1825625"/>
            <a:ext cx="10515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66220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op Photo, 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298018"/>
            <a:ext cx="10456333" cy="1090083"/>
          </a:xfrm>
          <a:prstGeom prst="rect">
            <a:avLst/>
          </a:prstGeom>
        </p:spPr>
        <p:txBody>
          <a:bodyPr>
            <a:normAutofit/>
          </a:bodyPr>
          <a:lstStyle>
            <a:lvl1pPr>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a:t>Click to edit Master title style</a:t>
            </a:r>
          </a:p>
        </p:txBody>
      </p:sp>
      <p:sp>
        <p:nvSpPr>
          <p:cNvPr id="8" name="Round Same Side Corner Rectangle 7">
            <a:extLst>
              <a:ext uri="{FF2B5EF4-FFF2-40B4-BE49-F238E27FC236}">
                <a16:creationId xmlns:a16="http://schemas.microsoft.com/office/drawing/2014/main" id="{B3DABDC0-7A93-9444-B2A8-9C353DDEB3AE}"/>
              </a:ext>
            </a:extLst>
          </p:cNvPr>
          <p:cNvSpPr/>
          <p:nvPr userDrawn="1"/>
        </p:nvSpPr>
        <p:spPr>
          <a:xfrm rot="5400000">
            <a:off x="-465906" y="3650554"/>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Picture Placeholder 4">
            <a:extLst>
              <a:ext uri="{FF2B5EF4-FFF2-40B4-BE49-F238E27FC236}">
                <a16:creationId xmlns:a16="http://schemas.microsoft.com/office/drawing/2014/main" id="{DB441752-3FBE-AF4E-88BE-2147D0109695}"/>
              </a:ext>
            </a:extLst>
          </p:cNvPr>
          <p:cNvSpPr>
            <a:spLocks noGrp="1"/>
          </p:cNvSpPr>
          <p:nvPr>
            <p:ph type="pic" sz="quarter" idx="11" hasCustomPrompt="1"/>
          </p:nvPr>
        </p:nvSpPr>
        <p:spPr>
          <a:xfrm>
            <a:off x="0" y="0"/>
            <a:ext cx="12192001" cy="2980269"/>
          </a:xfrm>
          <a:prstGeom prst="rect">
            <a:avLst/>
          </a:prstGeom>
          <a:solidFill>
            <a:schemeClr val="bg2">
              <a:lumMod val="20000"/>
              <a:lumOff val="80000"/>
            </a:schemeClr>
          </a:solidFill>
        </p:spPr>
        <p:txBody>
          <a:bodyPr anchor="ctr" anchorCtr="1">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600" b="0" i="0">
                <a:solidFill>
                  <a:schemeClr val="tx1"/>
                </a:solidFill>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ICON TO ADD PICTURE</a:t>
            </a:r>
          </a:p>
        </p:txBody>
      </p:sp>
      <p:sp>
        <p:nvSpPr>
          <p:cNvPr id="7" name="Round Same Side Corner Rectangle 6">
            <a:extLst>
              <a:ext uri="{FF2B5EF4-FFF2-40B4-BE49-F238E27FC236}">
                <a16:creationId xmlns:a16="http://schemas.microsoft.com/office/drawing/2014/main" id="{1D0E0ABA-298E-C747-B957-798E4C257421}"/>
              </a:ext>
            </a:extLst>
          </p:cNvPr>
          <p:cNvSpPr/>
          <p:nvPr userDrawn="1"/>
        </p:nvSpPr>
        <p:spPr>
          <a:xfrm rot="5400000">
            <a:off x="-465905" y="3763923"/>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767C75D4-EC7A-6042-8291-D6E62E8FD27B}"/>
              </a:ext>
            </a:extLst>
          </p:cNvPr>
          <p:cNvSpPr>
            <a:spLocks noGrp="1"/>
          </p:cNvSpPr>
          <p:nvPr>
            <p:ph type="sldNum" sz="quarter" idx="12"/>
          </p:nvPr>
        </p:nvSpPr>
        <p:spPr/>
        <p:txBody>
          <a:bodyPr/>
          <a:lstStyle/>
          <a:p>
            <a:fld id="{D919D109-F427-0D4E-A2E6-D5BD6A565421}" type="slidenum">
              <a:rPr lang="en-US" smtClean="0"/>
              <a:pPr/>
              <a:t>‹#›</a:t>
            </a:fld>
            <a:endParaRPr lang="en-US" dirty="0"/>
          </a:p>
        </p:txBody>
      </p:sp>
      <p:sp>
        <p:nvSpPr>
          <p:cNvPr id="10" name="Content Placeholder 2">
            <a:extLst>
              <a:ext uri="{FF2B5EF4-FFF2-40B4-BE49-F238E27FC236}">
                <a16:creationId xmlns:a16="http://schemas.microsoft.com/office/drawing/2014/main" id="{FC866922-BA9C-E44F-A5FE-56E1C9D0110B}"/>
              </a:ext>
            </a:extLst>
          </p:cNvPr>
          <p:cNvSpPr>
            <a:spLocks noGrp="1"/>
          </p:cNvSpPr>
          <p:nvPr>
            <p:ph sz="half" idx="1"/>
          </p:nvPr>
        </p:nvSpPr>
        <p:spPr>
          <a:xfrm>
            <a:off x="83820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1" name="Content Placeholder 2">
            <a:extLst>
              <a:ext uri="{FF2B5EF4-FFF2-40B4-BE49-F238E27FC236}">
                <a16:creationId xmlns:a16="http://schemas.microsoft.com/office/drawing/2014/main" id="{F7899632-0C06-DF47-BF8C-F78140A999B2}"/>
              </a:ext>
            </a:extLst>
          </p:cNvPr>
          <p:cNvSpPr>
            <a:spLocks noGrp="1"/>
          </p:cNvSpPr>
          <p:nvPr>
            <p:ph sz="half" idx="14"/>
          </p:nvPr>
        </p:nvSpPr>
        <p:spPr>
          <a:xfrm>
            <a:off x="618744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5581589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op Photo, Title, Sub-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298018"/>
            <a:ext cx="10456333" cy="1090083"/>
          </a:xfrm>
          <a:prstGeom prst="rect">
            <a:avLst/>
          </a:prstGeom>
        </p:spPr>
        <p:txBody>
          <a:bodyPr>
            <a:normAutofit/>
          </a:bodyPr>
          <a:lstStyle>
            <a:lvl1pPr>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a:t>Click to edit Master title style</a:t>
            </a:r>
          </a:p>
        </p:txBody>
      </p:sp>
      <p:sp>
        <p:nvSpPr>
          <p:cNvPr id="8" name="Text Placeholder 10">
            <a:extLst>
              <a:ext uri="{FF2B5EF4-FFF2-40B4-BE49-F238E27FC236}">
                <a16:creationId xmlns:a16="http://schemas.microsoft.com/office/drawing/2014/main" id="{43B668D0-AAAB-0345-82F3-3ED553755883}"/>
              </a:ext>
            </a:extLst>
          </p:cNvPr>
          <p:cNvSpPr>
            <a:spLocks noGrp="1"/>
          </p:cNvSpPr>
          <p:nvPr>
            <p:ph type="body" sz="quarter" idx="12" hasCustomPrompt="1"/>
          </p:nvPr>
        </p:nvSpPr>
        <p:spPr>
          <a:xfrm>
            <a:off x="838200" y="3997576"/>
            <a:ext cx="10515600" cy="390525"/>
          </a:xfrm>
          <a:prstGeom prst="rect">
            <a:avLst/>
          </a:prstGeom>
        </p:spPr>
        <p:txBody>
          <a:bodyPr>
            <a:noAutofit/>
          </a:bodyPr>
          <a:lstStyle>
            <a:lvl1pPr marL="0" indent="0">
              <a:buNone/>
              <a:defRPr sz="2000" b="0" i="0">
                <a:solidFill>
                  <a:schemeClr val="bg1"/>
                </a:solidFill>
                <a:latin typeface="Calibri" panose="020F0502020204030204" pitchFamily="34" charset="0"/>
                <a:ea typeface="Roboto Condensed" panose="02000000000000000000" pitchFamily="2" charset="0"/>
              </a:defRPr>
            </a:lvl1pPr>
          </a:lstStyle>
          <a:p>
            <a:pPr lvl="0"/>
            <a:r>
              <a:rPr lang="en-US"/>
              <a:t>Sub-title</a:t>
            </a:r>
          </a:p>
        </p:txBody>
      </p:sp>
      <p:sp>
        <p:nvSpPr>
          <p:cNvPr id="9" name="Round Same Side Corner Rectangle 8">
            <a:extLst>
              <a:ext uri="{FF2B5EF4-FFF2-40B4-BE49-F238E27FC236}">
                <a16:creationId xmlns:a16="http://schemas.microsoft.com/office/drawing/2014/main" id="{987469B0-46EE-9D4E-8903-2F96F1CAEC6F}"/>
              </a:ext>
            </a:extLst>
          </p:cNvPr>
          <p:cNvSpPr/>
          <p:nvPr userDrawn="1"/>
        </p:nvSpPr>
        <p:spPr>
          <a:xfrm rot="5400000">
            <a:off x="-465906" y="3650554"/>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0" name="Picture Placeholder 4">
            <a:extLst>
              <a:ext uri="{FF2B5EF4-FFF2-40B4-BE49-F238E27FC236}">
                <a16:creationId xmlns:a16="http://schemas.microsoft.com/office/drawing/2014/main" id="{AF1B1CF0-DB0A-7749-986D-D2F85E0300AE}"/>
              </a:ext>
            </a:extLst>
          </p:cNvPr>
          <p:cNvSpPr>
            <a:spLocks noGrp="1"/>
          </p:cNvSpPr>
          <p:nvPr>
            <p:ph type="pic" sz="quarter" idx="11" hasCustomPrompt="1"/>
          </p:nvPr>
        </p:nvSpPr>
        <p:spPr>
          <a:xfrm>
            <a:off x="0" y="0"/>
            <a:ext cx="12192001" cy="2980269"/>
          </a:xfrm>
          <a:prstGeom prst="rect">
            <a:avLst/>
          </a:prstGeom>
          <a:solidFill>
            <a:schemeClr val="bg2">
              <a:lumMod val="20000"/>
              <a:lumOff val="80000"/>
            </a:schemeClr>
          </a:solidFill>
        </p:spPr>
        <p:txBody>
          <a:bodyPr anchor="ctr" anchorCtr="1">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600" b="0" i="0">
                <a:solidFill>
                  <a:schemeClr val="tx1"/>
                </a:solidFill>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ICON TO ADD PICTURE</a:t>
            </a:r>
          </a:p>
        </p:txBody>
      </p:sp>
      <p:sp>
        <p:nvSpPr>
          <p:cNvPr id="11" name="Round Same Side Corner Rectangle 10">
            <a:extLst>
              <a:ext uri="{FF2B5EF4-FFF2-40B4-BE49-F238E27FC236}">
                <a16:creationId xmlns:a16="http://schemas.microsoft.com/office/drawing/2014/main" id="{8FBAE7ED-2292-B44B-A31C-6ADFE096AAF7}"/>
              </a:ext>
            </a:extLst>
          </p:cNvPr>
          <p:cNvSpPr/>
          <p:nvPr userDrawn="1"/>
        </p:nvSpPr>
        <p:spPr>
          <a:xfrm rot="5400000">
            <a:off x="-465905" y="3763923"/>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C7C69CFB-51EB-AF4C-BD99-8EA4723EF4C4}"/>
              </a:ext>
            </a:extLst>
          </p:cNvPr>
          <p:cNvSpPr>
            <a:spLocks noGrp="1"/>
          </p:cNvSpPr>
          <p:nvPr>
            <p:ph type="sldNum" sz="quarter" idx="13"/>
          </p:nvPr>
        </p:nvSpPr>
        <p:spPr/>
        <p:txBody>
          <a:bodyPr/>
          <a:lstStyle/>
          <a:p>
            <a:fld id="{D919D109-F427-0D4E-A2E6-D5BD6A565421}" type="slidenum">
              <a:rPr lang="en-US" smtClean="0"/>
              <a:pPr/>
              <a:t>‹#›</a:t>
            </a:fld>
            <a:endParaRPr lang="en-US" dirty="0"/>
          </a:p>
        </p:txBody>
      </p:sp>
      <p:sp>
        <p:nvSpPr>
          <p:cNvPr id="12" name="Content Placeholder 2">
            <a:extLst>
              <a:ext uri="{FF2B5EF4-FFF2-40B4-BE49-F238E27FC236}">
                <a16:creationId xmlns:a16="http://schemas.microsoft.com/office/drawing/2014/main" id="{52CDAB11-3CAC-024B-A4E9-6CD3289E8C2C}"/>
              </a:ext>
            </a:extLst>
          </p:cNvPr>
          <p:cNvSpPr>
            <a:spLocks noGrp="1"/>
          </p:cNvSpPr>
          <p:nvPr>
            <p:ph sz="half" idx="1"/>
          </p:nvPr>
        </p:nvSpPr>
        <p:spPr>
          <a:xfrm>
            <a:off x="83820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4" name="Content Placeholder 2">
            <a:extLst>
              <a:ext uri="{FF2B5EF4-FFF2-40B4-BE49-F238E27FC236}">
                <a16:creationId xmlns:a16="http://schemas.microsoft.com/office/drawing/2014/main" id="{C9840D2C-C2C6-3040-B8A4-D775304D651F}"/>
              </a:ext>
            </a:extLst>
          </p:cNvPr>
          <p:cNvSpPr>
            <a:spLocks noGrp="1"/>
          </p:cNvSpPr>
          <p:nvPr>
            <p:ph sz="half" idx="14"/>
          </p:nvPr>
        </p:nvSpPr>
        <p:spPr>
          <a:xfrm>
            <a:off x="618744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3459826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ile, Sub-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1" name="Text Placeholder 10">
            <a:extLst>
              <a:ext uri="{FF2B5EF4-FFF2-40B4-BE49-F238E27FC236}">
                <a16:creationId xmlns:a16="http://schemas.microsoft.com/office/drawing/2014/main" id="{EAB75C3C-FF66-5549-81D8-A768630F26CB}"/>
              </a:ext>
            </a:extLst>
          </p:cNvPr>
          <p:cNvSpPr>
            <a:spLocks noGrp="1"/>
          </p:cNvSpPr>
          <p:nvPr>
            <p:ph type="body" sz="quarter" idx="10" hasCustomPrompt="1"/>
          </p:nvPr>
        </p:nvSpPr>
        <p:spPr>
          <a:xfrm>
            <a:off x="838200" y="1290638"/>
            <a:ext cx="10515600" cy="390525"/>
          </a:xfrm>
          <a:prstGeom prst="rect">
            <a:avLst/>
          </a:prstGeom>
        </p:spPr>
        <p:txBody>
          <a:bodyPr>
            <a:noAutofit/>
          </a:bodyPr>
          <a:lstStyle>
            <a:lvl1pPr marL="0" indent="0">
              <a:buNone/>
              <a:defRPr sz="2000" b="0" i="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7" name="Round Same Side Corner Rectangle 6">
            <a:extLst>
              <a:ext uri="{FF2B5EF4-FFF2-40B4-BE49-F238E27FC236}">
                <a16:creationId xmlns:a16="http://schemas.microsoft.com/office/drawing/2014/main" id="{2237AEE5-BFD7-154B-A292-6B25C36F1C86}"/>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0" name="Slide Number Placeholder 5">
            <a:extLst>
              <a:ext uri="{FF2B5EF4-FFF2-40B4-BE49-F238E27FC236}">
                <a16:creationId xmlns:a16="http://schemas.microsoft.com/office/drawing/2014/main" id="{507D79F2-92AF-444C-A486-38D0F6244947}"/>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9" name="Content Placeholder 9">
            <a:extLst>
              <a:ext uri="{FF2B5EF4-FFF2-40B4-BE49-F238E27FC236}">
                <a16:creationId xmlns:a16="http://schemas.microsoft.com/office/drawing/2014/main" id="{B62F8F39-E97D-6047-9542-911AE341437C}"/>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463113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op Photo, Title, Super 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429000"/>
            <a:ext cx="10456333" cy="959101"/>
          </a:xfrm>
          <a:prstGeom prst="rect">
            <a:avLst/>
          </a:prstGeom>
        </p:spPr>
        <p:txBody>
          <a:bodyPr>
            <a:normAutofit/>
          </a:bodyPr>
          <a:lstStyle>
            <a:lvl1pPr>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a:t>Click to edit Master title style</a:t>
            </a:r>
          </a:p>
        </p:txBody>
      </p:sp>
      <p:sp>
        <p:nvSpPr>
          <p:cNvPr id="14" name="Picture Placeholder 4">
            <a:extLst>
              <a:ext uri="{FF2B5EF4-FFF2-40B4-BE49-F238E27FC236}">
                <a16:creationId xmlns:a16="http://schemas.microsoft.com/office/drawing/2014/main" id="{A79EE160-A2F0-7D42-9D25-C1AFD08CBD8B}"/>
              </a:ext>
            </a:extLst>
          </p:cNvPr>
          <p:cNvSpPr>
            <a:spLocks noGrp="1"/>
          </p:cNvSpPr>
          <p:nvPr>
            <p:ph type="pic" sz="quarter" idx="11" hasCustomPrompt="1"/>
          </p:nvPr>
        </p:nvSpPr>
        <p:spPr>
          <a:xfrm>
            <a:off x="0" y="0"/>
            <a:ext cx="12192001" cy="2980269"/>
          </a:xfrm>
          <a:prstGeom prst="rect">
            <a:avLst/>
          </a:prstGeom>
          <a:solidFill>
            <a:schemeClr val="bg2">
              <a:lumMod val="20000"/>
              <a:lumOff val="80000"/>
            </a:schemeClr>
          </a:solidFill>
        </p:spPr>
        <p:txBody>
          <a:bodyPr anchor="ctr" anchorCtr="1">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600" b="0" i="0">
                <a:solidFill>
                  <a:schemeClr val="tx1"/>
                </a:solidFill>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ICON TO ADD PICTURE</a:t>
            </a:r>
          </a:p>
        </p:txBody>
      </p:sp>
      <p:sp>
        <p:nvSpPr>
          <p:cNvPr id="9" name="Text Placeholder 10">
            <a:extLst>
              <a:ext uri="{FF2B5EF4-FFF2-40B4-BE49-F238E27FC236}">
                <a16:creationId xmlns:a16="http://schemas.microsoft.com/office/drawing/2014/main" id="{E59A3D2A-B496-1E4C-9A8E-687AD71A5F70}"/>
              </a:ext>
            </a:extLst>
          </p:cNvPr>
          <p:cNvSpPr>
            <a:spLocks noGrp="1"/>
          </p:cNvSpPr>
          <p:nvPr>
            <p:ph type="body" sz="quarter" idx="12" hasCustomPrompt="1"/>
          </p:nvPr>
        </p:nvSpPr>
        <p:spPr>
          <a:xfrm>
            <a:off x="838200" y="3298018"/>
            <a:ext cx="10515600" cy="250828"/>
          </a:xfrm>
          <a:prstGeom prst="rect">
            <a:avLst/>
          </a:prstGeom>
        </p:spPr>
        <p:txBody>
          <a:bodyPr anchor="ctr" anchorCtr="0">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a:t>SUPER- TITLE</a:t>
            </a:r>
          </a:p>
        </p:txBody>
      </p:sp>
      <p:sp>
        <p:nvSpPr>
          <p:cNvPr id="10" name="Round Same Side Corner Rectangle 9">
            <a:extLst>
              <a:ext uri="{FF2B5EF4-FFF2-40B4-BE49-F238E27FC236}">
                <a16:creationId xmlns:a16="http://schemas.microsoft.com/office/drawing/2014/main" id="{944C1CC9-49DC-1848-AAD4-8275822DB094}"/>
              </a:ext>
            </a:extLst>
          </p:cNvPr>
          <p:cNvSpPr/>
          <p:nvPr userDrawn="1"/>
        </p:nvSpPr>
        <p:spPr>
          <a:xfrm rot="5400000">
            <a:off x="-465906" y="3650554"/>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Round Same Side Corner Rectangle 7">
            <a:extLst>
              <a:ext uri="{FF2B5EF4-FFF2-40B4-BE49-F238E27FC236}">
                <a16:creationId xmlns:a16="http://schemas.microsoft.com/office/drawing/2014/main" id="{817F4DAA-40D8-0344-B135-051C239BE550}"/>
              </a:ext>
            </a:extLst>
          </p:cNvPr>
          <p:cNvSpPr/>
          <p:nvPr userDrawn="1"/>
        </p:nvSpPr>
        <p:spPr>
          <a:xfrm rot="5400000">
            <a:off x="-465905" y="3763923"/>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53491726-6916-EF49-BFB4-75FA8F73C205}"/>
              </a:ext>
            </a:extLst>
          </p:cNvPr>
          <p:cNvSpPr>
            <a:spLocks noGrp="1"/>
          </p:cNvSpPr>
          <p:nvPr>
            <p:ph type="sldNum" sz="quarter" idx="13"/>
          </p:nvPr>
        </p:nvSpPr>
        <p:spPr/>
        <p:txBody>
          <a:bodyPr/>
          <a:lstStyle/>
          <a:p>
            <a:fld id="{D919D109-F427-0D4E-A2E6-D5BD6A565421}" type="slidenum">
              <a:rPr lang="en-US" smtClean="0"/>
              <a:pPr/>
              <a:t>‹#›</a:t>
            </a:fld>
            <a:endParaRPr lang="en-US" dirty="0"/>
          </a:p>
        </p:txBody>
      </p:sp>
      <p:sp>
        <p:nvSpPr>
          <p:cNvPr id="11" name="Content Placeholder 2">
            <a:extLst>
              <a:ext uri="{FF2B5EF4-FFF2-40B4-BE49-F238E27FC236}">
                <a16:creationId xmlns:a16="http://schemas.microsoft.com/office/drawing/2014/main" id="{07B094CD-4BEC-664D-B1B6-A644A00B22DC}"/>
              </a:ext>
            </a:extLst>
          </p:cNvPr>
          <p:cNvSpPr>
            <a:spLocks noGrp="1"/>
          </p:cNvSpPr>
          <p:nvPr>
            <p:ph sz="half" idx="1"/>
          </p:nvPr>
        </p:nvSpPr>
        <p:spPr>
          <a:xfrm>
            <a:off x="83820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2" name="Content Placeholder 2">
            <a:extLst>
              <a:ext uri="{FF2B5EF4-FFF2-40B4-BE49-F238E27FC236}">
                <a16:creationId xmlns:a16="http://schemas.microsoft.com/office/drawing/2014/main" id="{A98C386B-37B9-3843-883A-33288044D991}"/>
              </a:ext>
            </a:extLst>
          </p:cNvPr>
          <p:cNvSpPr>
            <a:spLocks noGrp="1"/>
          </p:cNvSpPr>
          <p:nvPr>
            <p:ph sz="half" idx="14"/>
          </p:nvPr>
        </p:nvSpPr>
        <p:spPr>
          <a:xfrm>
            <a:off x="618744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8931002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op Photo, Title, Sub-Title, Super Title,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429000"/>
            <a:ext cx="10456333" cy="959101"/>
          </a:xfrm>
          <a:prstGeom prst="rect">
            <a:avLst/>
          </a:prstGeom>
        </p:spPr>
        <p:txBody>
          <a:bodyPr>
            <a:normAutofit/>
          </a:bodyPr>
          <a:lstStyle>
            <a:lvl1pPr>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a:t>Click to edit Master title style</a:t>
            </a:r>
          </a:p>
        </p:txBody>
      </p:sp>
      <p:sp>
        <p:nvSpPr>
          <p:cNvPr id="9" name="Text Placeholder 10">
            <a:extLst>
              <a:ext uri="{FF2B5EF4-FFF2-40B4-BE49-F238E27FC236}">
                <a16:creationId xmlns:a16="http://schemas.microsoft.com/office/drawing/2014/main" id="{E59A3D2A-B496-1E4C-9A8E-687AD71A5F70}"/>
              </a:ext>
            </a:extLst>
          </p:cNvPr>
          <p:cNvSpPr>
            <a:spLocks noGrp="1"/>
          </p:cNvSpPr>
          <p:nvPr>
            <p:ph type="body" sz="quarter" idx="12" hasCustomPrompt="1"/>
          </p:nvPr>
        </p:nvSpPr>
        <p:spPr>
          <a:xfrm>
            <a:off x="838200" y="3298018"/>
            <a:ext cx="10515600" cy="250828"/>
          </a:xfrm>
          <a:prstGeom prst="rect">
            <a:avLst/>
          </a:prstGeom>
        </p:spPr>
        <p:txBody>
          <a:bodyPr anchor="ctr" anchorCtr="0">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a:t>SUPER- TITLE</a:t>
            </a:r>
          </a:p>
        </p:txBody>
      </p:sp>
      <p:sp>
        <p:nvSpPr>
          <p:cNvPr id="10" name="Text Placeholder 10">
            <a:extLst>
              <a:ext uri="{FF2B5EF4-FFF2-40B4-BE49-F238E27FC236}">
                <a16:creationId xmlns:a16="http://schemas.microsoft.com/office/drawing/2014/main" id="{0C1ED0D0-82D4-9A46-99B9-7812471E199E}"/>
              </a:ext>
            </a:extLst>
          </p:cNvPr>
          <p:cNvSpPr>
            <a:spLocks noGrp="1"/>
          </p:cNvSpPr>
          <p:nvPr>
            <p:ph type="body" sz="quarter" idx="13" hasCustomPrompt="1"/>
          </p:nvPr>
        </p:nvSpPr>
        <p:spPr>
          <a:xfrm>
            <a:off x="838200" y="4137273"/>
            <a:ext cx="10515600" cy="250828"/>
          </a:xfrm>
          <a:prstGeom prst="rect">
            <a:avLst/>
          </a:prstGeom>
        </p:spPr>
        <p:txBody>
          <a:bodyPr anchor="ctr" anchorCtr="0">
            <a:noAutofit/>
          </a:bodyPr>
          <a:lstStyle>
            <a:lvl1pPr marL="0" indent="0">
              <a:buNone/>
              <a:defRPr sz="2000" b="0" i="0">
                <a:solidFill>
                  <a:schemeClr val="bg1"/>
                </a:solidFill>
                <a:latin typeface="Calibri" panose="020F0502020204030204" pitchFamily="34" charset="0"/>
                <a:ea typeface="Roboto Condensed" panose="02000000000000000000" pitchFamily="2" charset="0"/>
              </a:defRPr>
            </a:lvl1pPr>
          </a:lstStyle>
          <a:p>
            <a:pPr lvl="0"/>
            <a:r>
              <a:rPr lang="en-US"/>
              <a:t>Sub-title</a:t>
            </a:r>
          </a:p>
        </p:txBody>
      </p:sp>
      <p:sp>
        <p:nvSpPr>
          <p:cNvPr id="11" name="Round Same Side Corner Rectangle 10">
            <a:extLst>
              <a:ext uri="{FF2B5EF4-FFF2-40B4-BE49-F238E27FC236}">
                <a16:creationId xmlns:a16="http://schemas.microsoft.com/office/drawing/2014/main" id="{57E2DA2B-E449-ED42-A6E3-8B7EC9D14DD6}"/>
              </a:ext>
            </a:extLst>
          </p:cNvPr>
          <p:cNvSpPr/>
          <p:nvPr userDrawn="1"/>
        </p:nvSpPr>
        <p:spPr>
          <a:xfrm rot="5400000">
            <a:off x="-465906" y="3650554"/>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Picture Placeholder 4">
            <a:extLst>
              <a:ext uri="{FF2B5EF4-FFF2-40B4-BE49-F238E27FC236}">
                <a16:creationId xmlns:a16="http://schemas.microsoft.com/office/drawing/2014/main" id="{8536D145-E143-5841-B45C-0EA5CEA24E90}"/>
              </a:ext>
            </a:extLst>
          </p:cNvPr>
          <p:cNvSpPr>
            <a:spLocks noGrp="1"/>
          </p:cNvSpPr>
          <p:nvPr>
            <p:ph type="pic" sz="quarter" idx="11" hasCustomPrompt="1"/>
          </p:nvPr>
        </p:nvSpPr>
        <p:spPr>
          <a:xfrm>
            <a:off x="0" y="0"/>
            <a:ext cx="12192001" cy="2980269"/>
          </a:xfrm>
          <a:prstGeom prst="rect">
            <a:avLst/>
          </a:prstGeom>
          <a:solidFill>
            <a:schemeClr val="bg2">
              <a:lumMod val="20000"/>
              <a:lumOff val="80000"/>
            </a:schemeClr>
          </a:solidFill>
        </p:spPr>
        <p:txBody>
          <a:bodyPr anchor="ctr" anchorCtr="1">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600" b="0" i="0">
                <a:solidFill>
                  <a:schemeClr val="tx1"/>
                </a:solidFill>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ICON TO ADD PICTURE</a:t>
            </a:r>
          </a:p>
        </p:txBody>
      </p:sp>
      <p:sp>
        <p:nvSpPr>
          <p:cNvPr id="14" name="Round Same Side Corner Rectangle 13">
            <a:extLst>
              <a:ext uri="{FF2B5EF4-FFF2-40B4-BE49-F238E27FC236}">
                <a16:creationId xmlns:a16="http://schemas.microsoft.com/office/drawing/2014/main" id="{26F6F37B-AE6D-A945-9C20-E976A4E27E03}"/>
              </a:ext>
            </a:extLst>
          </p:cNvPr>
          <p:cNvSpPr/>
          <p:nvPr userDrawn="1"/>
        </p:nvSpPr>
        <p:spPr>
          <a:xfrm rot="5400000">
            <a:off x="-465905" y="3763923"/>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95350F36-01D9-A74A-8F0E-DD32B6FEBC29}"/>
              </a:ext>
            </a:extLst>
          </p:cNvPr>
          <p:cNvSpPr>
            <a:spLocks noGrp="1"/>
          </p:cNvSpPr>
          <p:nvPr>
            <p:ph type="sldNum" sz="quarter" idx="14"/>
          </p:nvPr>
        </p:nvSpPr>
        <p:spPr/>
        <p:txBody>
          <a:bodyPr/>
          <a:lstStyle/>
          <a:p>
            <a:fld id="{D919D109-F427-0D4E-A2E6-D5BD6A565421}" type="slidenum">
              <a:rPr lang="en-US" smtClean="0"/>
              <a:pPr/>
              <a:t>‹#›</a:t>
            </a:fld>
            <a:endParaRPr lang="en-US" dirty="0"/>
          </a:p>
        </p:txBody>
      </p:sp>
      <p:sp>
        <p:nvSpPr>
          <p:cNvPr id="15" name="Content Placeholder 2">
            <a:extLst>
              <a:ext uri="{FF2B5EF4-FFF2-40B4-BE49-F238E27FC236}">
                <a16:creationId xmlns:a16="http://schemas.microsoft.com/office/drawing/2014/main" id="{FAB1115B-DA4A-1F4E-AD9F-05C5AA7D2A3F}"/>
              </a:ext>
            </a:extLst>
          </p:cNvPr>
          <p:cNvSpPr>
            <a:spLocks noGrp="1"/>
          </p:cNvSpPr>
          <p:nvPr>
            <p:ph sz="half" idx="1"/>
          </p:nvPr>
        </p:nvSpPr>
        <p:spPr>
          <a:xfrm>
            <a:off x="83820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
        <p:nvSpPr>
          <p:cNvPr id="16" name="Content Placeholder 2">
            <a:extLst>
              <a:ext uri="{FF2B5EF4-FFF2-40B4-BE49-F238E27FC236}">
                <a16:creationId xmlns:a16="http://schemas.microsoft.com/office/drawing/2014/main" id="{89618FC3-4BB4-9D4A-AC5C-1FC6DAC0A28D}"/>
              </a:ext>
            </a:extLst>
          </p:cNvPr>
          <p:cNvSpPr>
            <a:spLocks noGrp="1"/>
          </p:cNvSpPr>
          <p:nvPr>
            <p:ph sz="half" idx="15"/>
          </p:nvPr>
        </p:nvSpPr>
        <p:spPr>
          <a:xfrm>
            <a:off x="6187440" y="4552010"/>
            <a:ext cx="5088467" cy="2123428"/>
          </a:xfrm>
          <a:prstGeom prst="rect">
            <a:avLst/>
          </a:prstGeom>
        </p:spPr>
        <p:txBody>
          <a:bodyPr/>
          <a:lstStyle>
            <a:lvl1pPr>
              <a:lnSpc>
                <a:spcPct val="90000"/>
              </a:lnSpc>
              <a:spcBef>
                <a:spcPts val="200"/>
              </a:spcBef>
              <a:spcAft>
                <a:spcPts val="1000"/>
              </a:spcAft>
              <a:defRPr b="0" i="0">
                <a:latin typeface="Calibri" panose="020F0502020204030204" pitchFamily="34" charset="0"/>
                <a:ea typeface="Roboto Condensed" panose="02000000000000000000" pitchFamily="2" charset="0"/>
              </a:defRPr>
            </a:lvl1pPr>
            <a:lvl2pPr marL="457200" indent="0">
              <a:lnSpc>
                <a:spcPct val="110000"/>
              </a:lnSpc>
              <a:buNone/>
              <a:defRPr b="0" i="0">
                <a:latin typeface="Calibri" panose="020B0503030403020204" pitchFamily="34" charset="0"/>
                <a:ea typeface="Calibri" panose="020B0503030403020204" pitchFamily="34" charset="0"/>
              </a:defRPr>
            </a:lvl2pPr>
            <a:lvl3pPr>
              <a:lnSpc>
                <a:spcPct val="110000"/>
              </a:lnSpc>
              <a:defRPr b="0" i="0">
                <a:latin typeface="Calibri" panose="020B0503030403020204" pitchFamily="34" charset="0"/>
                <a:ea typeface="Calibri" panose="020B0503030403020204" pitchFamily="34" charset="0"/>
              </a:defRPr>
            </a:lvl3pPr>
            <a:lvl4pPr>
              <a:lnSpc>
                <a:spcPct val="110000"/>
              </a:lnSpc>
              <a:defRPr b="0" i="0">
                <a:latin typeface="Calibri" panose="020B0503030403020204" pitchFamily="34" charset="0"/>
                <a:ea typeface="Calibri" panose="020B0503030403020204" pitchFamily="34" charset="0"/>
              </a:defRPr>
            </a:lvl4pPr>
            <a:lvl5pPr>
              <a:lnSpc>
                <a:spcPct val="110000"/>
              </a:lnSpc>
              <a:defRPr b="0" i="0">
                <a:latin typeface="Calibri" panose="020B0503030403020204" pitchFamily="34" charset="0"/>
                <a:ea typeface="Calibri" panose="020B0503030403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8119614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1320E-4719-6D41-8FD0-DAC75A474C28}"/>
              </a:ext>
            </a:extLst>
          </p:cNvPr>
          <p:cNvSpPr>
            <a:spLocks noGrp="1"/>
          </p:cNvSpPr>
          <p:nvPr>
            <p:ph type="title"/>
          </p:nvPr>
        </p:nvSpPr>
        <p:spPr>
          <a:xfrm>
            <a:off x="838200" y="365125"/>
            <a:ext cx="10515600" cy="1325563"/>
          </a:xfrm>
          <a:prstGeom prst="rect">
            <a:avLst/>
          </a:prstGeom>
        </p:spPr>
        <p:txBody>
          <a:bodyPr/>
          <a:lstStyle>
            <a:lvl1pPr>
              <a:defRPr b="0" i="0"/>
            </a:lvl1pPr>
          </a:lstStyle>
          <a:p>
            <a:r>
              <a:rPr lang="en-US" dirty="0"/>
              <a:t>Click to edit Master title style</a:t>
            </a:r>
          </a:p>
        </p:txBody>
      </p:sp>
      <p:sp>
        <p:nvSpPr>
          <p:cNvPr id="5" name="Content Placeholder 2">
            <a:extLst>
              <a:ext uri="{FF2B5EF4-FFF2-40B4-BE49-F238E27FC236}">
                <a16:creationId xmlns:a16="http://schemas.microsoft.com/office/drawing/2014/main" id="{0DE6DE14-3143-9645-894C-782E499241C8}"/>
              </a:ext>
            </a:extLst>
          </p:cNvPr>
          <p:cNvSpPr>
            <a:spLocks noGrp="1"/>
          </p:cNvSpPr>
          <p:nvPr>
            <p:ph sz="half" idx="1"/>
          </p:nvPr>
        </p:nvSpPr>
        <p:spPr>
          <a:xfrm>
            <a:off x="838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3">
            <a:extLst>
              <a:ext uri="{FF2B5EF4-FFF2-40B4-BE49-F238E27FC236}">
                <a16:creationId xmlns:a16="http://schemas.microsoft.com/office/drawing/2014/main" id="{7999D52B-2766-E04D-A897-BF61C8A43EEE}"/>
              </a:ext>
            </a:extLst>
          </p:cNvPr>
          <p:cNvSpPr>
            <a:spLocks noGrp="1"/>
          </p:cNvSpPr>
          <p:nvPr>
            <p:ph sz="half" idx="2"/>
          </p:nvPr>
        </p:nvSpPr>
        <p:spPr>
          <a:xfrm>
            <a:off x="6172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ound Same Side Corner Rectangle 7">
            <a:extLst>
              <a:ext uri="{FF2B5EF4-FFF2-40B4-BE49-F238E27FC236}">
                <a16:creationId xmlns:a16="http://schemas.microsoft.com/office/drawing/2014/main" id="{7B5881FB-2C3C-AF42-88A6-EE1620918B10}"/>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 name="Slide Number Placeholder 2">
            <a:extLst>
              <a:ext uri="{FF2B5EF4-FFF2-40B4-BE49-F238E27FC236}">
                <a16:creationId xmlns:a16="http://schemas.microsoft.com/office/drawing/2014/main" id="{FD90A560-E972-1744-8EBA-D6B8D84631A9}"/>
              </a:ext>
            </a:extLst>
          </p:cNvPr>
          <p:cNvSpPr>
            <a:spLocks noGrp="1"/>
          </p:cNvSpPr>
          <p:nvPr>
            <p:ph type="sldNum" sz="quarter" idx="10"/>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09809434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ub-Title, and 2 Content">
    <p:spTree>
      <p:nvGrpSpPr>
        <p:cNvPr id="1" name=""/>
        <p:cNvGrpSpPr/>
        <p:nvPr/>
      </p:nvGrpSpPr>
      <p:grpSpPr>
        <a:xfrm>
          <a:off x="0" y="0"/>
          <a:ext cx="0" cy="0"/>
          <a:chOff x="0" y="0"/>
          <a:chExt cx="0" cy="0"/>
        </a:xfrm>
      </p:grpSpPr>
      <p:sp>
        <p:nvSpPr>
          <p:cNvPr id="7" name="Round Same Side Corner Rectangle 6">
            <a:extLst>
              <a:ext uri="{FF2B5EF4-FFF2-40B4-BE49-F238E27FC236}">
                <a16:creationId xmlns:a16="http://schemas.microsoft.com/office/drawing/2014/main" id="{66B02650-D1BB-BD42-A11D-08FB05B57D58}"/>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Title 1">
            <a:extLst>
              <a:ext uri="{FF2B5EF4-FFF2-40B4-BE49-F238E27FC236}">
                <a16:creationId xmlns:a16="http://schemas.microsoft.com/office/drawing/2014/main" id="{B0879E8E-257F-A145-BB98-16C35F6D3C29}"/>
              </a:ext>
            </a:extLst>
          </p:cNvPr>
          <p:cNvSpPr>
            <a:spLocks noGrp="1"/>
          </p:cNvSpPr>
          <p:nvPr>
            <p:ph type="title"/>
          </p:nvPr>
        </p:nvSpPr>
        <p:spPr>
          <a:xfrm>
            <a:off x="838200" y="365125"/>
            <a:ext cx="10515600" cy="1325563"/>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9" name="Text Placeholder 10">
            <a:extLst>
              <a:ext uri="{FF2B5EF4-FFF2-40B4-BE49-F238E27FC236}">
                <a16:creationId xmlns:a16="http://schemas.microsoft.com/office/drawing/2014/main" id="{7552952F-B6FE-354B-9851-16419FD776E8}"/>
              </a:ext>
            </a:extLst>
          </p:cNvPr>
          <p:cNvSpPr>
            <a:spLocks noGrp="1"/>
          </p:cNvSpPr>
          <p:nvPr>
            <p:ph type="body" sz="quarter" idx="10" hasCustomPrompt="1"/>
          </p:nvPr>
        </p:nvSpPr>
        <p:spPr>
          <a:xfrm>
            <a:off x="838200" y="1290638"/>
            <a:ext cx="10515600" cy="390525"/>
          </a:xfrm>
          <a:prstGeom prst="rect">
            <a:avLst/>
          </a:prstGeom>
        </p:spPr>
        <p:txBody>
          <a:bodyPr>
            <a:noAutofit/>
          </a:bodyPr>
          <a:lstStyle>
            <a:lvl1pPr marL="0" indent="0">
              <a:buNone/>
              <a:defRPr sz="2000" b="0" i="0">
                <a:solidFill>
                  <a:schemeClr val="bg1"/>
                </a:solidFill>
                <a:latin typeface="Calibri" panose="020F0502020204030204" pitchFamily="34" charset="0"/>
                <a:ea typeface="Roboto Condensed" panose="02000000000000000000" pitchFamily="2" charset="0"/>
              </a:defRPr>
            </a:lvl1pPr>
          </a:lstStyle>
          <a:p>
            <a:pPr lvl="0"/>
            <a:r>
              <a:rPr lang="en-US"/>
              <a:t>Sub-title</a:t>
            </a:r>
          </a:p>
        </p:txBody>
      </p:sp>
      <p:sp>
        <p:nvSpPr>
          <p:cNvPr id="11" name="Round Same Side Corner Rectangle 10">
            <a:extLst>
              <a:ext uri="{FF2B5EF4-FFF2-40B4-BE49-F238E27FC236}">
                <a16:creationId xmlns:a16="http://schemas.microsoft.com/office/drawing/2014/main" id="{5936CA6D-4045-4F4E-93BF-E274711023A2}"/>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04969927-C32C-8E47-B86A-4DA5E2FEE630}"/>
              </a:ext>
            </a:extLst>
          </p:cNvPr>
          <p:cNvSpPr>
            <a:spLocks noGrp="1"/>
          </p:cNvSpPr>
          <p:nvPr>
            <p:ph type="sldNum" sz="quarter" idx="12"/>
          </p:nvPr>
        </p:nvSpPr>
        <p:spPr/>
        <p:txBody>
          <a:bodyPr/>
          <a:lstStyle/>
          <a:p>
            <a:fld id="{D919D109-F427-0D4E-A2E6-D5BD6A565421}" type="slidenum">
              <a:rPr lang="en-US" smtClean="0"/>
              <a:pPr/>
              <a:t>‹#›</a:t>
            </a:fld>
            <a:endParaRPr lang="en-US" dirty="0"/>
          </a:p>
        </p:txBody>
      </p:sp>
      <p:sp>
        <p:nvSpPr>
          <p:cNvPr id="13" name="Content Placeholder 2">
            <a:extLst>
              <a:ext uri="{FF2B5EF4-FFF2-40B4-BE49-F238E27FC236}">
                <a16:creationId xmlns:a16="http://schemas.microsoft.com/office/drawing/2014/main" id="{82870BF0-494C-8B47-9B49-925C691D9547}"/>
              </a:ext>
            </a:extLst>
          </p:cNvPr>
          <p:cNvSpPr>
            <a:spLocks noGrp="1"/>
          </p:cNvSpPr>
          <p:nvPr>
            <p:ph sz="half" idx="1"/>
          </p:nvPr>
        </p:nvSpPr>
        <p:spPr>
          <a:xfrm>
            <a:off x="838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3">
            <a:extLst>
              <a:ext uri="{FF2B5EF4-FFF2-40B4-BE49-F238E27FC236}">
                <a16:creationId xmlns:a16="http://schemas.microsoft.com/office/drawing/2014/main" id="{AB977C73-28C7-AF42-916A-B4B41557F5F8}"/>
              </a:ext>
            </a:extLst>
          </p:cNvPr>
          <p:cNvSpPr>
            <a:spLocks noGrp="1"/>
          </p:cNvSpPr>
          <p:nvPr>
            <p:ph sz="half" idx="2"/>
          </p:nvPr>
        </p:nvSpPr>
        <p:spPr>
          <a:xfrm>
            <a:off x="6172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449266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0DE6DE14-3143-9645-894C-782E499241C8}"/>
              </a:ext>
            </a:extLst>
          </p:cNvPr>
          <p:cNvSpPr>
            <a:spLocks noGrp="1"/>
          </p:cNvSpPr>
          <p:nvPr>
            <p:ph sz="half" idx="1"/>
          </p:nvPr>
        </p:nvSpPr>
        <p:spPr>
          <a:xfrm>
            <a:off x="838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3">
            <a:extLst>
              <a:ext uri="{FF2B5EF4-FFF2-40B4-BE49-F238E27FC236}">
                <a16:creationId xmlns:a16="http://schemas.microsoft.com/office/drawing/2014/main" id="{7999D52B-2766-E04D-A897-BF61C8A43EEE}"/>
              </a:ext>
            </a:extLst>
          </p:cNvPr>
          <p:cNvSpPr>
            <a:spLocks noGrp="1"/>
          </p:cNvSpPr>
          <p:nvPr>
            <p:ph sz="half" idx="2"/>
          </p:nvPr>
        </p:nvSpPr>
        <p:spPr>
          <a:xfrm>
            <a:off x="6172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a:extLst>
              <a:ext uri="{FF2B5EF4-FFF2-40B4-BE49-F238E27FC236}">
                <a16:creationId xmlns:a16="http://schemas.microsoft.com/office/drawing/2014/main" id="{D4EA8AF4-B72F-FD4D-A879-ACAE8C2E506C}"/>
              </a:ext>
            </a:extLst>
          </p:cNvPr>
          <p:cNvSpPr>
            <a:spLocks noGrp="1"/>
          </p:cNvSpPr>
          <p:nvPr>
            <p:ph type="title"/>
          </p:nvPr>
        </p:nvSpPr>
        <p:spPr>
          <a:xfrm>
            <a:off x="838200" y="679448"/>
            <a:ext cx="10515600" cy="935038"/>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9" name="Text Placeholder 10">
            <a:extLst>
              <a:ext uri="{FF2B5EF4-FFF2-40B4-BE49-F238E27FC236}">
                <a16:creationId xmlns:a16="http://schemas.microsoft.com/office/drawing/2014/main" id="{82B0402F-2AE8-514B-AD74-79E2E8E09DC9}"/>
              </a:ext>
            </a:extLst>
          </p:cNvPr>
          <p:cNvSpPr>
            <a:spLocks noGrp="1"/>
          </p:cNvSpPr>
          <p:nvPr>
            <p:ph type="body" sz="quarter" idx="12" hasCustomPrompt="1"/>
          </p:nvPr>
        </p:nvSpPr>
        <p:spPr>
          <a:xfrm>
            <a:off x="838200" y="365125"/>
            <a:ext cx="10515600" cy="390525"/>
          </a:xfrm>
          <a:prstGeom prst="rect">
            <a:avLst/>
          </a:prstGeom>
        </p:spPr>
        <p:txBody>
          <a:bodyPr anchor="ctr" anchorCtr="0">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a:t>SUPER- TITLE</a:t>
            </a:r>
          </a:p>
        </p:txBody>
      </p:sp>
      <p:sp>
        <p:nvSpPr>
          <p:cNvPr id="10" name="Round Same Side Corner Rectangle 9">
            <a:extLst>
              <a:ext uri="{FF2B5EF4-FFF2-40B4-BE49-F238E27FC236}">
                <a16:creationId xmlns:a16="http://schemas.microsoft.com/office/drawing/2014/main" id="{A6752E11-A7E1-E047-A6F1-F89DCBAF6DEB}"/>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5955153E-8F58-754D-97A9-B83C489116F8}"/>
              </a:ext>
            </a:extLst>
          </p:cNvPr>
          <p:cNvSpPr>
            <a:spLocks noGrp="1"/>
          </p:cNvSpPr>
          <p:nvPr>
            <p:ph type="sldNum" sz="quarter" idx="13"/>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88914251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ub-Title, Super Title, and 2 Content">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6AA11CB-F285-4647-B131-8B62F672CE78}"/>
              </a:ext>
            </a:extLst>
          </p:cNvPr>
          <p:cNvSpPr>
            <a:spLocks noGrp="1"/>
          </p:cNvSpPr>
          <p:nvPr>
            <p:ph type="title"/>
          </p:nvPr>
        </p:nvSpPr>
        <p:spPr>
          <a:xfrm>
            <a:off x="838200" y="712106"/>
            <a:ext cx="10515600" cy="890588"/>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2" name="Text Placeholder 10">
            <a:extLst>
              <a:ext uri="{FF2B5EF4-FFF2-40B4-BE49-F238E27FC236}">
                <a16:creationId xmlns:a16="http://schemas.microsoft.com/office/drawing/2014/main" id="{DDF6F677-2EA0-1C41-A3D6-5DABF8B1430F}"/>
              </a:ext>
            </a:extLst>
          </p:cNvPr>
          <p:cNvSpPr>
            <a:spLocks noGrp="1"/>
          </p:cNvSpPr>
          <p:nvPr>
            <p:ph type="body" sz="quarter" idx="10" hasCustomPrompt="1"/>
          </p:nvPr>
        </p:nvSpPr>
        <p:spPr>
          <a:xfrm>
            <a:off x="838200" y="1356722"/>
            <a:ext cx="10515600" cy="379210"/>
          </a:xfrm>
          <a:prstGeom prst="rect">
            <a:avLst/>
          </a:prstGeom>
        </p:spPr>
        <p:txBody>
          <a:bodyPr>
            <a:noAutofit/>
          </a:bodyPr>
          <a:lstStyle>
            <a:lvl1pPr marL="0" indent="0">
              <a:buNone/>
              <a:defRPr sz="2000" b="0" i="0">
                <a:solidFill>
                  <a:schemeClr val="bg1"/>
                </a:solidFill>
                <a:latin typeface="Calibri" panose="020F0502020204030204" pitchFamily="34" charset="0"/>
                <a:ea typeface="Roboto Condensed" panose="02000000000000000000" pitchFamily="2" charset="0"/>
              </a:defRPr>
            </a:lvl1pPr>
          </a:lstStyle>
          <a:p>
            <a:pPr lvl="0"/>
            <a:r>
              <a:rPr lang="en-US"/>
              <a:t>Sub-title</a:t>
            </a:r>
          </a:p>
        </p:txBody>
      </p:sp>
      <p:sp>
        <p:nvSpPr>
          <p:cNvPr id="13" name="Text Placeholder 10">
            <a:extLst>
              <a:ext uri="{FF2B5EF4-FFF2-40B4-BE49-F238E27FC236}">
                <a16:creationId xmlns:a16="http://schemas.microsoft.com/office/drawing/2014/main" id="{28BD6A0D-B035-ED43-B30D-7099F76B8E39}"/>
              </a:ext>
            </a:extLst>
          </p:cNvPr>
          <p:cNvSpPr>
            <a:spLocks noGrp="1"/>
          </p:cNvSpPr>
          <p:nvPr>
            <p:ph type="body" sz="quarter" idx="11" hasCustomPrompt="1"/>
          </p:nvPr>
        </p:nvSpPr>
        <p:spPr>
          <a:xfrm>
            <a:off x="838200" y="365125"/>
            <a:ext cx="10515600" cy="390525"/>
          </a:xfrm>
          <a:prstGeom prst="rect">
            <a:avLst/>
          </a:prstGeom>
        </p:spPr>
        <p:txBody>
          <a:bodyPr anchor="ctr" anchorCtr="0">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a:t>SUPER- TITLE</a:t>
            </a:r>
          </a:p>
        </p:txBody>
      </p:sp>
      <p:sp>
        <p:nvSpPr>
          <p:cNvPr id="9" name="Round Same Side Corner Rectangle 8">
            <a:extLst>
              <a:ext uri="{FF2B5EF4-FFF2-40B4-BE49-F238E27FC236}">
                <a16:creationId xmlns:a16="http://schemas.microsoft.com/office/drawing/2014/main" id="{1D31AD88-0BC9-E945-B66C-D42FEA6AE57C}"/>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6" name="Round Same Side Corner Rectangle 15">
            <a:extLst>
              <a:ext uri="{FF2B5EF4-FFF2-40B4-BE49-F238E27FC236}">
                <a16:creationId xmlns:a16="http://schemas.microsoft.com/office/drawing/2014/main" id="{BCD4DDEC-A44E-AB41-8DB9-CA076AD9D14F}"/>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48225A57-21D0-2244-9976-0546DE84C9D7}"/>
              </a:ext>
            </a:extLst>
          </p:cNvPr>
          <p:cNvSpPr>
            <a:spLocks noGrp="1"/>
          </p:cNvSpPr>
          <p:nvPr>
            <p:ph type="sldNum" sz="quarter" idx="13"/>
          </p:nvPr>
        </p:nvSpPr>
        <p:spPr/>
        <p:txBody>
          <a:bodyPr/>
          <a:lstStyle/>
          <a:p>
            <a:fld id="{D919D109-F427-0D4E-A2E6-D5BD6A565421}" type="slidenum">
              <a:rPr lang="en-US" smtClean="0"/>
              <a:pPr/>
              <a:t>‹#›</a:t>
            </a:fld>
            <a:endParaRPr lang="en-US" dirty="0"/>
          </a:p>
        </p:txBody>
      </p:sp>
      <p:sp>
        <p:nvSpPr>
          <p:cNvPr id="17" name="Content Placeholder 2">
            <a:extLst>
              <a:ext uri="{FF2B5EF4-FFF2-40B4-BE49-F238E27FC236}">
                <a16:creationId xmlns:a16="http://schemas.microsoft.com/office/drawing/2014/main" id="{14350112-0AF9-6747-BE69-094F763E712A}"/>
              </a:ext>
            </a:extLst>
          </p:cNvPr>
          <p:cNvSpPr>
            <a:spLocks noGrp="1"/>
          </p:cNvSpPr>
          <p:nvPr>
            <p:ph sz="half" idx="1"/>
          </p:nvPr>
        </p:nvSpPr>
        <p:spPr>
          <a:xfrm>
            <a:off x="838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3">
            <a:extLst>
              <a:ext uri="{FF2B5EF4-FFF2-40B4-BE49-F238E27FC236}">
                <a16:creationId xmlns:a16="http://schemas.microsoft.com/office/drawing/2014/main" id="{C3C1467B-5E9F-614D-A0E6-1F6919EA65E9}"/>
              </a:ext>
            </a:extLst>
          </p:cNvPr>
          <p:cNvSpPr>
            <a:spLocks noGrp="1"/>
          </p:cNvSpPr>
          <p:nvPr>
            <p:ph sz="half" idx="2"/>
          </p:nvPr>
        </p:nvSpPr>
        <p:spPr>
          <a:xfrm>
            <a:off x="6172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5967454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ection Titile, and 2 Conte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365125"/>
            <a:ext cx="10515600" cy="1325563"/>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579CC4B2-B414-134E-916B-65E3D8265B7B}"/>
              </a:ext>
            </a:extLst>
          </p:cNvPr>
          <p:cNvSpPr>
            <a:spLocks noGrp="1"/>
          </p:cNvSpPr>
          <p:nvPr>
            <p:ph sz="half" idx="1"/>
          </p:nvPr>
        </p:nvSpPr>
        <p:spPr>
          <a:xfrm>
            <a:off x="838200" y="2590800"/>
            <a:ext cx="5124450" cy="3765550"/>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a:lnSpc>
                <a:spcPct val="90000"/>
              </a:lnSpc>
              <a:defRPr b="0" i="0">
                <a:latin typeface="Calibri" panose="020F0502020204030204" pitchFamily="34" charset="0"/>
                <a:ea typeface="Roboto Condensed" panose="02000000000000000000" pitchFamily="2" charset="0"/>
              </a:defRPr>
            </a:lvl2pPr>
            <a:lvl3pPr>
              <a:lnSpc>
                <a:spcPct val="90000"/>
              </a:lnSpc>
              <a:defRPr b="0" i="0">
                <a:latin typeface="Calibri" panose="020F0502020204030204" pitchFamily="34" charset="0"/>
                <a:ea typeface="Roboto Condensed" panose="02000000000000000000" pitchFamily="2" charset="0"/>
              </a:defRPr>
            </a:lvl3pPr>
            <a:lvl4pPr>
              <a:lnSpc>
                <a:spcPct val="90000"/>
              </a:lnSpc>
              <a:defRPr b="0" i="0">
                <a:latin typeface="Calibri" panose="020F0502020204030204" pitchFamily="34" charset="0"/>
                <a:ea typeface="Roboto Condensed" panose="02000000000000000000" pitchFamily="2" charset="0"/>
              </a:defRPr>
            </a:lvl4pPr>
            <a:lvl5pPr>
              <a:lnSpc>
                <a:spcPct val="90000"/>
              </a:lnSpc>
              <a:defRPr b="0" i="0">
                <a:latin typeface="Calibri" panose="020F0502020204030204" pitchFamily="34"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id="{1C3D4223-183C-854A-B4CC-D03DA9469048}"/>
              </a:ext>
            </a:extLst>
          </p:cNvPr>
          <p:cNvSpPr>
            <a:spLocks noGrp="1"/>
          </p:cNvSpPr>
          <p:nvPr>
            <p:ph sz="half" idx="11"/>
          </p:nvPr>
        </p:nvSpPr>
        <p:spPr>
          <a:xfrm>
            <a:off x="6229350" y="2590800"/>
            <a:ext cx="5124450" cy="3765550"/>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a:lnSpc>
                <a:spcPct val="90000"/>
              </a:lnSpc>
              <a:defRPr b="0" i="0">
                <a:latin typeface="Calibri" panose="020F0502020204030204" pitchFamily="34" charset="0"/>
                <a:ea typeface="Roboto Condensed" panose="02000000000000000000" pitchFamily="2" charset="0"/>
              </a:defRPr>
            </a:lvl2pPr>
            <a:lvl3pPr>
              <a:lnSpc>
                <a:spcPct val="90000"/>
              </a:lnSpc>
              <a:defRPr b="0" i="0">
                <a:latin typeface="Calibri" panose="020F0502020204030204" pitchFamily="34" charset="0"/>
                <a:ea typeface="Roboto Condensed" panose="02000000000000000000" pitchFamily="2" charset="0"/>
              </a:defRPr>
            </a:lvl3pPr>
            <a:lvl4pPr>
              <a:lnSpc>
                <a:spcPct val="90000"/>
              </a:lnSpc>
              <a:defRPr b="0" i="0">
                <a:latin typeface="Calibri" panose="020F0502020204030204" pitchFamily="34" charset="0"/>
                <a:ea typeface="Roboto Condensed" panose="02000000000000000000" pitchFamily="2" charset="0"/>
              </a:defRPr>
            </a:lvl4pPr>
            <a:lvl5pPr>
              <a:lnSpc>
                <a:spcPct val="90000"/>
              </a:lnSpc>
              <a:defRPr b="0" i="0">
                <a:latin typeface="Calibri" panose="020F0502020204030204" pitchFamily="34"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0">
            <a:extLst>
              <a:ext uri="{FF2B5EF4-FFF2-40B4-BE49-F238E27FC236}">
                <a16:creationId xmlns:a16="http://schemas.microsoft.com/office/drawing/2014/main" id="{4F228657-9773-AC47-A5B7-991E644192EF}"/>
              </a:ext>
            </a:extLst>
          </p:cNvPr>
          <p:cNvSpPr>
            <a:spLocks noGrp="1"/>
          </p:cNvSpPr>
          <p:nvPr>
            <p:ph type="body" sz="quarter" idx="10" hasCustomPrompt="1"/>
          </p:nvPr>
        </p:nvSpPr>
        <p:spPr>
          <a:xfrm>
            <a:off x="838200" y="2036070"/>
            <a:ext cx="5124450" cy="379210"/>
          </a:xfrm>
          <a:prstGeom prst="rect">
            <a:avLst/>
          </a:prstGeom>
        </p:spPr>
        <p:txBody>
          <a:bodyPr>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dirty="0"/>
              <a:t>Click to edit Master Text Styles</a:t>
            </a:r>
          </a:p>
        </p:txBody>
      </p:sp>
      <p:sp>
        <p:nvSpPr>
          <p:cNvPr id="11" name="Text Placeholder 10">
            <a:extLst>
              <a:ext uri="{FF2B5EF4-FFF2-40B4-BE49-F238E27FC236}">
                <a16:creationId xmlns:a16="http://schemas.microsoft.com/office/drawing/2014/main" id="{F38A2426-FBE1-794E-8D8B-B809A1E93016}"/>
              </a:ext>
            </a:extLst>
          </p:cNvPr>
          <p:cNvSpPr>
            <a:spLocks noGrp="1"/>
          </p:cNvSpPr>
          <p:nvPr>
            <p:ph type="body" sz="quarter" idx="12" hasCustomPrompt="1"/>
          </p:nvPr>
        </p:nvSpPr>
        <p:spPr>
          <a:xfrm>
            <a:off x="6229350" y="2036070"/>
            <a:ext cx="5124450" cy="379210"/>
          </a:xfrm>
          <a:prstGeom prst="rect">
            <a:avLst/>
          </a:prstGeom>
        </p:spPr>
        <p:txBody>
          <a:bodyPr>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dirty="0"/>
              <a:t>Click to edit Master Text Styles</a:t>
            </a:r>
          </a:p>
        </p:txBody>
      </p:sp>
      <p:sp>
        <p:nvSpPr>
          <p:cNvPr id="9" name="Round Same Side Corner Rectangle 8">
            <a:extLst>
              <a:ext uri="{FF2B5EF4-FFF2-40B4-BE49-F238E27FC236}">
                <a16:creationId xmlns:a16="http://schemas.microsoft.com/office/drawing/2014/main" id="{6724EABD-1ADE-FD42-B656-1A38B94C84DA}"/>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3" name="Round Same Side Corner Rectangle 12">
            <a:extLst>
              <a:ext uri="{FF2B5EF4-FFF2-40B4-BE49-F238E27FC236}">
                <a16:creationId xmlns:a16="http://schemas.microsoft.com/office/drawing/2014/main" id="{7349CB06-445F-414E-B80A-73B26B4D8531}"/>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Slide Number Placeholder 3">
            <a:extLst>
              <a:ext uri="{FF2B5EF4-FFF2-40B4-BE49-F238E27FC236}">
                <a16:creationId xmlns:a16="http://schemas.microsoft.com/office/drawing/2014/main" id="{5A3ADB48-F628-4149-935E-A2E7D862ED73}"/>
              </a:ext>
            </a:extLst>
          </p:cNvPr>
          <p:cNvSpPr>
            <a:spLocks noGrp="1"/>
          </p:cNvSpPr>
          <p:nvPr>
            <p:ph type="sldNum" sz="quarter" idx="13"/>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20817390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Super Title, Section Titles, and 2 Content">
    <p:spTree>
      <p:nvGrpSpPr>
        <p:cNvPr id="1" name=""/>
        <p:cNvGrpSpPr/>
        <p:nvPr/>
      </p:nvGrpSpPr>
      <p:grpSpPr>
        <a:xfrm>
          <a:off x="0" y="0"/>
          <a:ext cx="0" cy="0"/>
          <a:chOff x="0" y="0"/>
          <a:chExt cx="0" cy="0"/>
        </a:xfrm>
      </p:grpSpPr>
      <p:sp>
        <p:nvSpPr>
          <p:cNvPr id="7" name="Text Placeholder 10">
            <a:extLst>
              <a:ext uri="{FF2B5EF4-FFF2-40B4-BE49-F238E27FC236}">
                <a16:creationId xmlns:a16="http://schemas.microsoft.com/office/drawing/2014/main" id="{4F228657-9773-AC47-A5B7-991E644192EF}"/>
              </a:ext>
            </a:extLst>
          </p:cNvPr>
          <p:cNvSpPr>
            <a:spLocks noGrp="1"/>
          </p:cNvSpPr>
          <p:nvPr>
            <p:ph type="body" sz="quarter" idx="10" hasCustomPrompt="1"/>
          </p:nvPr>
        </p:nvSpPr>
        <p:spPr>
          <a:xfrm>
            <a:off x="838200" y="2036070"/>
            <a:ext cx="5124450" cy="379210"/>
          </a:xfrm>
          <a:prstGeom prst="rect">
            <a:avLst/>
          </a:prstGeom>
        </p:spPr>
        <p:txBody>
          <a:bodyPr>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dirty="0"/>
              <a:t>Click to edit Master Text Styles</a:t>
            </a:r>
          </a:p>
        </p:txBody>
      </p:sp>
      <p:sp>
        <p:nvSpPr>
          <p:cNvPr id="11" name="Text Placeholder 10">
            <a:extLst>
              <a:ext uri="{FF2B5EF4-FFF2-40B4-BE49-F238E27FC236}">
                <a16:creationId xmlns:a16="http://schemas.microsoft.com/office/drawing/2014/main" id="{F38A2426-FBE1-794E-8D8B-B809A1E93016}"/>
              </a:ext>
            </a:extLst>
          </p:cNvPr>
          <p:cNvSpPr>
            <a:spLocks noGrp="1"/>
          </p:cNvSpPr>
          <p:nvPr>
            <p:ph type="body" sz="quarter" idx="12" hasCustomPrompt="1"/>
          </p:nvPr>
        </p:nvSpPr>
        <p:spPr>
          <a:xfrm>
            <a:off x="6229350" y="2036070"/>
            <a:ext cx="5124450" cy="379210"/>
          </a:xfrm>
          <a:prstGeom prst="rect">
            <a:avLst/>
          </a:prstGeom>
        </p:spPr>
        <p:txBody>
          <a:bodyPr>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dirty="0"/>
              <a:t>Click to edit Master Text Styles</a:t>
            </a:r>
          </a:p>
        </p:txBody>
      </p:sp>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755650"/>
            <a:ext cx="10515600" cy="935038"/>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3" name="Text Placeholder 10">
            <a:extLst>
              <a:ext uri="{FF2B5EF4-FFF2-40B4-BE49-F238E27FC236}">
                <a16:creationId xmlns:a16="http://schemas.microsoft.com/office/drawing/2014/main" id="{3C3506C1-FD5F-3A4F-B5CD-3EDB59DF3E22}"/>
              </a:ext>
            </a:extLst>
          </p:cNvPr>
          <p:cNvSpPr>
            <a:spLocks noGrp="1"/>
          </p:cNvSpPr>
          <p:nvPr>
            <p:ph type="body" sz="quarter" idx="13" hasCustomPrompt="1"/>
          </p:nvPr>
        </p:nvSpPr>
        <p:spPr>
          <a:xfrm>
            <a:off x="838200" y="365125"/>
            <a:ext cx="10515600" cy="390525"/>
          </a:xfrm>
          <a:prstGeom prst="rect">
            <a:avLst/>
          </a:prstGeom>
        </p:spPr>
        <p:txBody>
          <a:bodyPr anchor="ctr" anchorCtr="0">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a:t>SUPER- TITLE</a:t>
            </a:r>
          </a:p>
        </p:txBody>
      </p:sp>
      <p:sp>
        <p:nvSpPr>
          <p:cNvPr id="14" name="Round Same Side Corner Rectangle 13">
            <a:extLst>
              <a:ext uri="{FF2B5EF4-FFF2-40B4-BE49-F238E27FC236}">
                <a16:creationId xmlns:a16="http://schemas.microsoft.com/office/drawing/2014/main" id="{45E7C613-6FBD-F446-995B-7410E30081B5}"/>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5" name="Round Same Side Corner Rectangle 14">
            <a:extLst>
              <a:ext uri="{FF2B5EF4-FFF2-40B4-BE49-F238E27FC236}">
                <a16:creationId xmlns:a16="http://schemas.microsoft.com/office/drawing/2014/main" id="{AAF5E9F7-DBDC-B84C-BE1C-4FD6DD22501A}"/>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B5617DBE-9E45-2C43-8C51-4EEA4B975B7C}"/>
              </a:ext>
            </a:extLst>
          </p:cNvPr>
          <p:cNvSpPr>
            <a:spLocks noGrp="1"/>
          </p:cNvSpPr>
          <p:nvPr>
            <p:ph type="sldNum" sz="quarter" idx="14"/>
          </p:nvPr>
        </p:nvSpPr>
        <p:spPr/>
        <p:txBody>
          <a:bodyPr/>
          <a:lstStyle/>
          <a:p>
            <a:fld id="{D919D109-F427-0D4E-A2E6-D5BD6A565421}" type="slidenum">
              <a:rPr lang="en-US" smtClean="0"/>
              <a:pPr/>
              <a:t>‹#›</a:t>
            </a:fld>
            <a:endParaRPr lang="en-US" dirty="0"/>
          </a:p>
        </p:txBody>
      </p:sp>
      <p:sp>
        <p:nvSpPr>
          <p:cNvPr id="17" name="Content Placeholder 2">
            <a:extLst>
              <a:ext uri="{FF2B5EF4-FFF2-40B4-BE49-F238E27FC236}">
                <a16:creationId xmlns:a16="http://schemas.microsoft.com/office/drawing/2014/main" id="{AF4A9789-CA35-8144-B5CC-3ECF3848EA7A}"/>
              </a:ext>
            </a:extLst>
          </p:cNvPr>
          <p:cNvSpPr>
            <a:spLocks noGrp="1"/>
          </p:cNvSpPr>
          <p:nvPr>
            <p:ph sz="half" idx="1"/>
          </p:nvPr>
        </p:nvSpPr>
        <p:spPr>
          <a:xfrm>
            <a:off x="838200" y="2590800"/>
            <a:ext cx="5124450" cy="3765550"/>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a:lnSpc>
                <a:spcPct val="90000"/>
              </a:lnSpc>
              <a:defRPr b="0" i="0">
                <a:latin typeface="Calibri" panose="020F0502020204030204" pitchFamily="34" charset="0"/>
                <a:ea typeface="Roboto Condensed" panose="02000000000000000000" pitchFamily="2" charset="0"/>
              </a:defRPr>
            </a:lvl2pPr>
            <a:lvl3pPr>
              <a:lnSpc>
                <a:spcPct val="90000"/>
              </a:lnSpc>
              <a:defRPr b="0" i="0">
                <a:latin typeface="Calibri" panose="020F0502020204030204" pitchFamily="34" charset="0"/>
                <a:ea typeface="Roboto Condensed" panose="02000000000000000000" pitchFamily="2" charset="0"/>
              </a:defRPr>
            </a:lvl3pPr>
            <a:lvl4pPr>
              <a:lnSpc>
                <a:spcPct val="90000"/>
              </a:lnSpc>
              <a:defRPr b="0" i="0">
                <a:latin typeface="Calibri" panose="020F0502020204030204" pitchFamily="34" charset="0"/>
                <a:ea typeface="Roboto Condensed" panose="02000000000000000000" pitchFamily="2" charset="0"/>
              </a:defRPr>
            </a:lvl4pPr>
            <a:lvl5pPr>
              <a:lnSpc>
                <a:spcPct val="90000"/>
              </a:lnSpc>
              <a:defRPr b="0" i="0">
                <a:latin typeface="Calibri" panose="020F0502020204030204" pitchFamily="34"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8" name="Content Placeholder 2">
            <a:extLst>
              <a:ext uri="{FF2B5EF4-FFF2-40B4-BE49-F238E27FC236}">
                <a16:creationId xmlns:a16="http://schemas.microsoft.com/office/drawing/2014/main" id="{E8BEC88B-A101-0E41-B542-C9B574AA1D75}"/>
              </a:ext>
            </a:extLst>
          </p:cNvPr>
          <p:cNvSpPr>
            <a:spLocks noGrp="1"/>
          </p:cNvSpPr>
          <p:nvPr>
            <p:ph sz="half" idx="11"/>
          </p:nvPr>
        </p:nvSpPr>
        <p:spPr>
          <a:xfrm>
            <a:off x="6229350" y="2590800"/>
            <a:ext cx="5124450" cy="3765550"/>
          </a:xfrm>
          <a:prstGeom prst="rect">
            <a:avLst/>
          </a:prstGeom>
        </p:spPr>
        <p:txBody>
          <a:bodyPr/>
          <a:lstStyle>
            <a:lvl1pPr>
              <a:lnSpc>
                <a:spcPct val="90000"/>
              </a:lnSpc>
              <a:defRPr b="0" i="0">
                <a:latin typeface="Calibri" panose="020F0502020204030204" pitchFamily="34" charset="0"/>
                <a:ea typeface="Roboto Condensed" panose="02000000000000000000" pitchFamily="2" charset="0"/>
              </a:defRPr>
            </a:lvl1pPr>
            <a:lvl2pPr>
              <a:lnSpc>
                <a:spcPct val="90000"/>
              </a:lnSpc>
              <a:defRPr b="0" i="0">
                <a:latin typeface="Calibri" panose="020F0502020204030204" pitchFamily="34" charset="0"/>
                <a:ea typeface="Roboto Condensed" panose="02000000000000000000" pitchFamily="2" charset="0"/>
              </a:defRPr>
            </a:lvl2pPr>
            <a:lvl3pPr>
              <a:lnSpc>
                <a:spcPct val="90000"/>
              </a:lnSpc>
              <a:defRPr b="0" i="0">
                <a:latin typeface="Calibri" panose="020F0502020204030204" pitchFamily="34" charset="0"/>
                <a:ea typeface="Roboto Condensed" panose="02000000000000000000" pitchFamily="2" charset="0"/>
              </a:defRPr>
            </a:lvl3pPr>
            <a:lvl4pPr>
              <a:lnSpc>
                <a:spcPct val="90000"/>
              </a:lnSpc>
              <a:defRPr b="0" i="0">
                <a:latin typeface="Calibri" panose="020F0502020204030204" pitchFamily="34" charset="0"/>
                <a:ea typeface="Roboto Condensed" panose="02000000000000000000" pitchFamily="2" charset="0"/>
              </a:defRPr>
            </a:lvl4pPr>
            <a:lvl5pPr>
              <a:lnSpc>
                <a:spcPct val="90000"/>
              </a:lnSpc>
              <a:defRPr b="0" i="0">
                <a:latin typeface="Calibri" panose="020F0502020204030204" pitchFamily="34" charset="0"/>
                <a:ea typeface="Roboto Condensed"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924660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Content, and Photo">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10515600" cy="1305820"/>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6" name="Picture Placeholder 5">
            <a:extLst>
              <a:ext uri="{FF2B5EF4-FFF2-40B4-BE49-F238E27FC236}">
                <a16:creationId xmlns:a16="http://schemas.microsoft.com/office/drawing/2014/main" id="{63769885-89E8-5842-8830-5DFD9346859B}"/>
              </a:ext>
            </a:extLst>
          </p:cNvPr>
          <p:cNvSpPr>
            <a:spLocks noGrp="1"/>
          </p:cNvSpPr>
          <p:nvPr>
            <p:ph type="pic" sz="quarter" idx="11"/>
          </p:nvPr>
        </p:nvSpPr>
        <p:spPr>
          <a:xfrm>
            <a:off x="6496050" y="1825625"/>
            <a:ext cx="4857750" cy="4351338"/>
          </a:xfrm>
          <a:prstGeom prst="rect">
            <a:avLst/>
          </a:prstGeom>
        </p:spPr>
        <p:txBody>
          <a:bodyPr/>
          <a:lstStyle>
            <a:lvl1pPr>
              <a:buNone/>
              <a:defRPr b="0" i="0"/>
            </a:lvl1pPr>
          </a:lstStyle>
          <a:p>
            <a:endParaRPr lang="en-US" dirty="0"/>
          </a:p>
        </p:txBody>
      </p:sp>
      <p:sp>
        <p:nvSpPr>
          <p:cNvPr id="7" name="Round Same Side Corner Rectangle 6">
            <a:extLst>
              <a:ext uri="{FF2B5EF4-FFF2-40B4-BE49-F238E27FC236}">
                <a16:creationId xmlns:a16="http://schemas.microsoft.com/office/drawing/2014/main" id="{3761CC88-064B-934B-97A1-A44CA76C2C81}"/>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Round Same Side Corner Rectangle 7">
            <a:extLst>
              <a:ext uri="{FF2B5EF4-FFF2-40B4-BE49-F238E27FC236}">
                <a16:creationId xmlns:a16="http://schemas.microsoft.com/office/drawing/2014/main" id="{C1B991D8-2B66-2542-A7AD-F4AA54F5A63D}"/>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22424B18-D17B-1744-A7D4-9B03B60E104D}"/>
              </a:ext>
            </a:extLst>
          </p:cNvPr>
          <p:cNvSpPr>
            <a:spLocks noGrp="1"/>
          </p:cNvSpPr>
          <p:nvPr>
            <p:ph type="sldNum" sz="quarter" idx="12"/>
          </p:nvPr>
        </p:nvSpPr>
        <p:spPr/>
        <p:txBody>
          <a:bodyPr/>
          <a:lstStyle/>
          <a:p>
            <a:fld id="{D919D109-F427-0D4E-A2E6-D5BD6A565421}" type="slidenum">
              <a:rPr lang="en-US" smtClean="0"/>
              <a:pPr/>
              <a:t>‹#›</a:t>
            </a:fld>
            <a:endParaRPr lang="en-US" dirty="0"/>
          </a:p>
        </p:txBody>
      </p:sp>
      <p:sp>
        <p:nvSpPr>
          <p:cNvPr id="9" name="Content Placeholder 2">
            <a:extLst>
              <a:ext uri="{FF2B5EF4-FFF2-40B4-BE49-F238E27FC236}">
                <a16:creationId xmlns:a16="http://schemas.microsoft.com/office/drawing/2014/main" id="{86F77AF6-3351-E74D-9F24-0E1F2F67CFCD}"/>
              </a:ext>
            </a:extLst>
          </p:cNvPr>
          <p:cNvSpPr>
            <a:spLocks noGrp="1"/>
          </p:cNvSpPr>
          <p:nvPr>
            <p:ph sz="half" idx="1"/>
          </p:nvPr>
        </p:nvSpPr>
        <p:spPr>
          <a:xfrm>
            <a:off x="838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641726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uper Title, Content, and Photo">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B5220B4-1A1A-DD4E-B6CE-5DA89B77B60C}"/>
              </a:ext>
            </a:extLst>
          </p:cNvPr>
          <p:cNvSpPr>
            <a:spLocks noGrp="1"/>
          </p:cNvSpPr>
          <p:nvPr>
            <p:ph type="title"/>
          </p:nvPr>
        </p:nvSpPr>
        <p:spPr>
          <a:xfrm>
            <a:off x="838200" y="755650"/>
            <a:ext cx="10515600" cy="935038"/>
          </a:xfrm>
          <a:prstGeom prst="rect">
            <a:avLst/>
          </a:prstGeom>
        </p:spPr>
        <p:txBody>
          <a:bodyPr>
            <a:normAutofit/>
          </a:bodyPr>
          <a:lstStyle>
            <a:lvl1pPr>
              <a:defRPr sz="40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0" name="Text Placeholder 10">
            <a:extLst>
              <a:ext uri="{FF2B5EF4-FFF2-40B4-BE49-F238E27FC236}">
                <a16:creationId xmlns:a16="http://schemas.microsoft.com/office/drawing/2014/main" id="{8B846F29-C348-BE48-8800-83CEB01C05CF}"/>
              </a:ext>
            </a:extLst>
          </p:cNvPr>
          <p:cNvSpPr>
            <a:spLocks noGrp="1"/>
          </p:cNvSpPr>
          <p:nvPr>
            <p:ph type="body" sz="quarter" idx="12" hasCustomPrompt="1"/>
          </p:nvPr>
        </p:nvSpPr>
        <p:spPr>
          <a:xfrm>
            <a:off x="838200" y="365125"/>
            <a:ext cx="10515600" cy="390525"/>
          </a:xfrm>
          <a:prstGeom prst="rect">
            <a:avLst/>
          </a:prstGeom>
        </p:spPr>
        <p:txBody>
          <a:bodyPr anchor="ctr" anchorCtr="0">
            <a:noAutofit/>
          </a:bodyPr>
          <a:lstStyle>
            <a:lvl1pPr marL="0" indent="0">
              <a:buNone/>
              <a:defRPr sz="1800" b="1" i="0">
                <a:solidFill>
                  <a:schemeClr val="bg1"/>
                </a:solidFill>
                <a:latin typeface="Calibri" panose="020F0502020204030204" pitchFamily="34" charset="0"/>
                <a:ea typeface="Roboto Condensed" panose="02000000000000000000" pitchFamily="2" charset="0"/>
              </a:defRPr>
            </a:lvl1pPr>
          </a:lstStyle>
          <a:p>
            <a:pPr lvl="0"/>
            <a:r>
              <a:rPr lang="en-US"/>
              <a:t>SUPER- TITLE</a:t>
            </a:r>
          </a:p>
        </p:txBody>
      </p:sp>
      <p:sp>
        <p:nvSpPr>
          <p:cNvPr id="9" name="Round Same Side Corner Rectangle 8">
            <a:extLst>
              <a:ext uri="{FF2B5EF4-FFF2-40B4-BE49-F238E27FC236}">
                <a16:creationId xmlns:a16="http://schemas.microsoft.com/office/drawing/2014/main" id="{86211BE4-39BD-8147-A2E6-8A2576580482}"/>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Round Same Side Corner Rectangle 7">
            <a:extLst>
              <a:ext uri="{FF2B5EF4-FFF2-40B4-BE49-F238E27FC236}">
                <a16:creationId xmlns:a16="http://schemas.microsoft.com/office/drawing/2014/main" id="{6DC22D59-E0AE-394D-9353-DDFA8569DC84}"/>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6D163863-388B-5A40-9BAE-FD0BE1AE4119}"/>
              </a:ext>
            </a:extLst>
          </p:cNvPr>
          <p:cNvSpPr>
            <a:spLocks noGrp="1"/>
          </p:cNvSpPr>
          <p:nvPr>
            <p:ph type="sldNum" sz="quarter" idx="13"/>
          </p:nvPr>
        </p:nvSpPr>
        <p:spPr/>
        <p:txBody>
          <a:bodyPr/>
          <a:lstStyle/>
          <a:p>
            <a:fld id="{D919D109-F427-0D4E-A2E6-D5BD6A565421}" type="slidenum">
              <a:rPr lang="en-US" smtClean="0"/>
              <a:pPr/>
              <a:t>‹#›</a:t>
            </a:fld>
            <a:endParaRPr lang="en-US" dirty="0"/>
          </a:p>
        </p:txBody>
      </p:sp>
      <p:sp>
        <p:nvSpPr>
          <p:cNvPr id="14" name="Picture Placeholder 5">
            <a:extLst>
              <a:ext uri="{FF2B5EF4-FFF2-40B4-BE49-F238E27FC236}">
                <a16:creationId xmlns:a16="http://schemas.microsoft.com/office/drawing/2014/main" id="{3D56CCB9-1302-9F47-B89B-A04D0577A540}"/>
              </a:ext>
            </a:extLst>
          </p:cNvPr>
          <p:cNvSpPr>
            <a:spLocks noGrp="1"/>
          </p:cNvSpPr>
          <p:nvPr>
            <p:ph type="pic" sz="quarter" idx="11"/>
          </p:nvPr>
        </p:nvSpPr>
        <p:spPr>
          <a:xfrm>
            <a:off x="6496050" y="1825625"/>
            <a:ext cx="4857750" cy="4351338"/>
          </a:xfrm>
          <a:prstGeom prst="rect">
            <a:avLst/>
          </a:prstGeom>
        </p:spPr>
        <p:txBody>
          <a:bodyPr/>
          <a:lstStyle>
            <a:lvl1pPr>
              <a:buNone/>
              <a:defRPr b="0" i="0"/>
            </a:lvl1pPr>
          </a:lstStyle>
          <a:p>
            <a:endParaRPr lang="en-US" dirty="0"/>
          </a:p>
        </p:txBody>
      </p:sp>
      <p:sp>
        <p:nvSpPr>
          <p:cNvPr id="15" name="Content Placeholder 2">
            <a:extLst>
              <a:ext uri="{FF2B5EF4-FFF2-40B4-BE49-F238E27FC236}">
                <a16:creationId xmlns:a16="http://schemas.microsoft.com/office/drawing/2014/main" id="{39734072-A764-0C4F-940E-CE3D567C3F95}"/>
              </a:ext>
            </a:extLst>
          </p:cNvPr>
          <p:cNvSpPr>
            <a:spLocks noGrp="1"/>
          </p:cNvSpPr>
          <p:nvPr>
            <p:ph sz="half" idx="1"/>
          </p:nvPr>
        </p:nvSpPr>
        <p:spPr>
          <a:xfrm>
            <a:off x="838200" y="1825625"/>
            <a:ext cx="5181600" cy="4351338"/>
          </a:xfrm>
          <a:prstGeom prst="rect">
            <a:avLst/>
          </a:prstGeom>
        </p:spPr>
        <p:txBody>
          <a:bodyPr/>
          <a:lstStyle>
            <a:lvl1pPr>
              <a:defRPr b="0" i="0"/>
            </a:lvl1pPr>
            <a:lvl2pPr>
              <a:defRPr b="0" i="0"/>
            </a:lvl2pPr>
            <a:lvl3pPr>
              <a:defRPr b="0" i="0"/>
            </a:lvl3pPr>
            <a:lvl4pPr>
              <a:defRPr b="0" i="0"/>
            </a:lvl4pPr>
            <a:lvl5pPr>
              <a:defRPr b="0" i="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1032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per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712106"/>
            <a:ext cx="10515600" cy="93503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1" name="Text Placeholder 10">
            <a:extLst>
              <a:ext uri="{FF2B5EF4-FFF2-40B4-BE49-F238E27FC236}">
                <a16:creationId xmlns:a16="http://schemas.microsoft.com/office/drawing/2014/main" id="{EAB75C3C-FF66-5549-81D8-A768630F26CB}"/>
              </a:ext>
            </a:extLst>
          </p:cNvPr>
          <p:cNvSpPr>
            <a:spLocks noGrp="1"/>
          </p:cNvSpPr>
          <p:nvPr>
            <p:ph type="body" sz="quarter" idx="10"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5">
                    <a:lumMod val="75000"/>
                  </a:schemeClr>
                </a:solidFill>
                <a:latin typeface="Calibri" panose="020F0502020204030204" pitchFamily="34" charset="0"/>
                <a:ea typeface="Roboto Condensed" panose="02000000000000000000" pitchFamily="2" charset="0"/>
                <a:cs typeface="Calibri" panose="020F0502020204030204" pitchFamily="34" charset="0"/>
              </a:defRPr>
            </a:lvl1pPr>
          </a:lstStyle>
          <a:p>
            <a:pPr lvl="0"/>
            <a:r>
              <a:rPr lang="en-US" dirty="0"/>
              <a:t>SUPER- TITLE</a:t>
            </a:r>
          </a:p>
        </p:txBody>
      </p:sp>
      <p:sp>
        <p:nvSpPr>
          <p:cNvPr id="9" name="Round Same Side Corner Rectangle 8">
            <a:extLst>
              <a:ext uri="{FF2B5EF4-FFF2-40B4-BE49-F238E27FC236}">
                <a16:creationId xmlns:a16="http://schemas.microsoft.com/office/drawing/2014/main" id="{16B85ECE-D168-2C4E-846D-6529661BBBB4}"/>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Slide Number Placeholder 5">
            <a:extLst>
              <a:ext uri="{FF2B5EF4-FFF2-40B4-BE49-F238E27FC236}">
                <a16:creationId xmlns:a16="http://schemas.microsoft.com/office/drawing/2014/main" id="{12CF4F07-DAAC-7647-B4E8-44CD68CB1B27}"/>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8" name="Content Placeholder 9">
            <a:extLst>
              <a:ext uri="{FF2B5EF4-FFF2-40B4-BE49-F238E27FC236}">
                <a16:creationId xmlns:a16="http://schemas.microsoft.com/office/drawing/2014/main" id="{E6A4596D-79E1-CD41-A760-54E908E3AF2A}"/>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832454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Content, Full Photo">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5124450" cy="1305820"/>
          </a:xfrm>
          <a:prstGeom prst="rect">
            <a:avLst/>
          </a:prstGeom>
        </p:spPr>
        <p:txBody>
          <a:bodyPr>
            <a:normAutofit/>
          </a:bodyPr>
          <a:lstStyle>
            <a:lvl1pPr>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7F60D769-B2F8-1741-AFE7-D3BE83B40DD6}"/>
              </a:ext>
            </a:extLst>
          </p:cNvPr>
          <p:cNvSpPr>
            <a:spLocks noGrp="1"/>
          </p:cNvSpPr>
          <p:nvPr>
            <p:ph type="body" sz="quarter" idx="10"/>
          </p:nvPr>
        </p:nvSpPr>
        <p:spPr>
          <a:xfrm>
            <a:off x="838200" y="1851027"/>
            <a:ext cx="5124450" cy="4092574"/>
          </a:xfrm>
          <a:prstGeom prst="rect">
            <a:avLst/>
          </a:prstGeom>
        </p:spPr>
        <p:txBody>
          <a:bodyPr/>
          <a:lstStyle>
            <a:lvl1pPr marL="0" indent="0">
              <a:buNone/>
              <a:defRPr b="0" i="0"/>
            </a:lvl1pPr>
          </a:lstStyle>
          <a:p>
            <a:pPr lvl="0"/>
            <a:r>
              <a:rPr lang="en-US"/>
              <a:t>Click to edit Master text styles</a:t>
            </a:r>
          </a:p>
        </p:txBody>
      </p:sp>
      <p:sp>
        <p:nvSpPr>
          <p:cNvPr id="6" name="Picture Placeholder 5">
            <a:extLst>
              <a:ext uri="{FF2B5EF4-FFF2-40B4-BE49-F238E27FC236}">
                <a16:creationId xmlns:a16="http://schemas.microsoft.com/office/drawing/2014/main" id="{63769885-89E8-5842-8830-5DFD9346859B}"/>
              </a:ext>
            </a:extLst>
          </p:cNvPr>
          <p:cNvSpPr>
            <a:spLocks noGrp="1"/>
          </p:cNvSpPr>
          <p:nvPr>
            <p:ph type="pic" sz="quarter" idx="11" hasCustomPrompt="1"/>
          </p:nvPr>
        </p:nvSpPr>
        <p:spPr>
          <a:xfrm>
            <a:off x="6496050" y="0"/>
            <a:ext cx="5695950" cy="6858000"/>
          </a:xfrm>
          <a:prstGeom prst="rect">
            <a:avLst/>
          </a:prstGeom>
        </p:spPr>
        <p:txBody>
          <a:bodyPr anchor="ctr" anchorCtr="1"/>
          <a:lstStyle>
            <a:lvl1pPr marL="0" indent="0">
              <a:buNone/>
              <a:defRPr b="0" i="0"/>
            </a:lvl1pPr>
          </a:lstStyle>
          <a:p>
            <a:r>
              <a:rPr lang="en-US" dirty="0"/>
              <a:t>Insert Photo Here</a:t>
            </a:r>
          </a:p>
        </p:txBody>
      </p:sp>
      <p:sp>
        <p:nvSpPr>
          <p:cNvPr id="2" name="Slide Number Placeholder 1">
            <a:extLst>
              <a:ext uri="{FF2B5EF4-FFF2-40B4-BE49-F238E27FC236}">
                <a16:creationId xmlns:a16="http://schemas.microsoft.com/office/drawing/2014/main" id="{7978AF4D-DD29-B449-95DC-B7CE6EDF5E3C}"/>
              </a:ext>
            </a:extLst>
          </p:cNvPr>
          <p:cNvSpPr>
            <a:spLocks noGrp="1"/>
          </p:cNvSpPr>
          <p:nvPr>
            <p:ph type="sldNum" sz="quarter" idx="12"/>
          </p:nvPr>
        </p:nvSpPr>
        <p:spPr/>
        <p:txBody>
          <a:bodyPr/>
          <a:lstStyle/>
          <a:p>
            <a:fld id="{D919D109-F427-0D4E-A2E6-D5BD6A565421}" type="slidenum">
              <a:rPr lang="en-US" smtClean="0"/>
              <a:pPr/>
              <a:t>‹#›</a:t>
            </a:fld>
            <a:endParaRPr lang="en-US" dirty="0"/>
          </a:p>
        </p:txBody>
      </p:sp>
      <p:sp>
        <p:nvSpPr>
          <p:cNvPr id="7" name="Round Same Side Corner Rectangle 6">
            <a:extLst>
              <a:ext uri="{FF2B5EF4-FFF2-40B4-BE49-F238E27FC236}">
                <a16:creationId xmlns:a16="http://schemas.microsoft.com/office/drawing/2014/main" id="{E4F6A283-A9C2-6349-8E4B-6C7F7BB2A056}"/>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8" name="Round Same Side Corner Rectangle 7">
            <a:extLst>
              <a:ext uri="{FF2B5EF4-FFF2-40B4-BE49-F238E27FC236}">
                <a16:creationId xmlns:a16="http://schemas.microsoft.com/office/drawing/2014/main" id="{8F2F6F7E-D371-3641-97DA-67F2A3EFB100}"/>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25097749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Content, 3 Accent Photos">
    <p:spTree>
      <p:nvGrpSpPr>
        <p:cNvPr id="1" name=""/>
        <p:cNvGrpSpPr/>
        <p:nvPr/>
      </p:nvGrpSpPr>
      <p:grpSpPr>
        <a:xfrm>
          <a:off x="0" y="0"/>
          <a:ext cx="0" cy="0"/>
          <a:chOff x="0" y="0"/>
          <a:chExt cx="0" cy="0"/>
        </a:xfrm>
      </p:grpSpPr>
      <p:sp>
        <p:nvSpPr>
          <p:cNvPr id="7" name="Rounded Rectangle 10">
            <a:extLst>
              <a:ext uri="{FF2B5EF4-FFF2-40B4-BE49-F238E27FC236}">
                <a16:creationId xmlns:a16="http://schemas.microsoft.com/office/drawing/2014/main" id="{F68255D2-F468-E84E-BDB4-C5F652F8E1C2}"/>
              </a:ext>
            </a:extLst>
          </p:cNvPr>
          <p:cNvSpPr/>
          <p:nvPr userDrawn="1"/>
        </p:nvSpPr>
        <p:spPr>
          <a:xfrm>
            <a:off x="5647589" y="-3364"/>
            <a:ext cx="4646649" cy="5487734"/>
          </a:xfrm>
          <a:custGeom>
            <a:avLst/>
            <a:gdLst>
              <a:gd name="connsiteX0" fmla="*/ 0 w 4643963"/>
              <a:gd name="connsiteY0" fmla="*/ 316811 h 5770100"/>
              <a:gd name="connsiteX1" fmla="*/ 316811 w 4643963"/>
              <a:gd name="connsiteY1" fmla="*/ 0 h 5770100"/>
              <a:gd name="connsiteX2" fmla="*/ 4327152 w 4643963"/>
              <a:gd name="connsiteY2" fmla="*/ 0 h 5770100"/>
              <a:gd name="connsiteX3" fmla="*/ 4643963 w 4643963"/>
              <a:gd name="connsiteY3" fmla="*/ 316811 h 5770100"/>
              <a:gd name="connsiteX4" fmla="*/ 4643963 w 4643963"/>
              <a:gd name="connsiteY4" fmla="*/ 5453289 h 5770100"/>
              <a:gd name="connsiteX5" fmla="*/ 4327152 w 4643963"/>
              <a:gd name="connsiteY5" fmla="*/ 5770100 h 5770100"/>
              <a:gd name="connsiteX6" fmla="*/ 316811 w 4643963"/>
              <a:gd name="connsiteY6" fmla="*/ 5770100 h 5770100"/>
              <a:gd name="connsiteX7" fmla="*/ 0 w 4643963"/>
              <a:gd name="connsiteY7" fmla="*/ 5453289 h 5770100"/>
              <a:gd name="connsiteX8" fmla="*/ 0 w 4643963"/>
              <a:gd name="connsiteY8" fmla="*/ 316811 h 5770100"/>
              <a:gd name="connsiteX0" fmla="*/ 0 w 4643963"/>
              <a:gd name="connsiteY0" fmla="*/ 316811 h 5770100"/>
              <a:gd name="connsiteX1" fmla="*/ 316811 w 4643963"/>
              <a:gd name="connsiteY1" fmla="*/ 0 h 5770100"/>
              <a:gd name="connsiteX2" fmla="*/ 4327152 w 4643963"/>
              <a:gd name="connsiteY2" fmla="*/ 0 h 5770100"/>
              <a:gd name="connsiteX3" fmla="*/ 4643963 w 4643963"/>
              <a:gd name="connsiteY3" fmla="*/ 316811 h 5770100"/>
              <a:gd name="connsiteX4" fmla="*/ 4643963 w 4643963"/>
              <a:gd name="connsiteY4" fmla="*/ 5453289 h 5770100"/>
              <a:gd name="connsiteX5" fmla="*/ 4327152 w 4643963"/>
              <a:gd name="connsiteY5" fmla="*/ 5770100 h 5770100"/>
              <a:gd name="connsiteX6" fmla="*/ 316811 w 4643963"/>
              <a:gd name="connsiteY6" fmla="*/ 5770100 h 5770100"/>
              <a:gd name="connsiteX7" fmla="*/ 0 w 4643963"/>
              <a:gd name="connsiteY7" fmla="*/ 5453289 h 5770100"/>
              <a:gd name="connsiteX8" fmla="*/ 91440 w 4643963"/>
              <a:gd name="connsiteY8" fmla="*/ 408251 h 5770100"/>
              <a:gd name="connsiteX0" fmla="*/ 3976 w 4647939"/>
              <a:gd name="connsiteY0" fmla="*/ 316811 h 5770100"/>
              <a:gd name="connsiteX1" fmla="*/ 320787 w 4647939"/>
              <a:gd name="connsiteY1" fmla="*/ 0 h 5770100"/>
              <a:gd name="connsiteX2" fmla="*/ 4331128 w 4647939"/>
              <a:gd name="connsiteY2" fmla="*/ 0 h 5770100"/>
              <a:gd name="connsiteX3" fmla="*/ 4647939 w 4647939"/>
              <a:gd name="connsiteY3" fmla="*/ 316811 h 5770100"/>
              <a:gd name="connsiteX4" fmla="*/ 4647939 w 4647939"/>
              <a:gd name="connsiteY4" fmla="*/ 5453289 h 5770100"/>
              <a:gd name="connsiteX5" fmla="*/ 4331128 w 4647939"/>
              <a:gd name="connsiteY5" fmla="*/ 5770100 h 5770100"/>
              <a:gd name="connsiteX6" fmla="*/ 320787 w 4647939"/>
              <a:gd name="connsiteY6" fmla="*/ 5770100 h 5770100"/>
              <a:gd name="connsiteX7" fmla="*/ 3976 w 4647939"/>
              <a:gd name="connsiteY7" fmla="*/ 5453289 h 5770100"/>
              <a:gd name="connsiteX8" fmla="*/ 0 w 4647939"/>
              <a:gd name="connsiteY8" fmla="*/ 328738 h 5770100"/>
              <a:gd name="connsiteX0" fmla="*/ 0 w 4643963"/>
              <a:gd name="connsiteY0" fmla="*/ 316811 h 5770100"/>
              <a:gd name="connsiteX1" fmla="*/ 316811 w 4643963"/>
              <a:gd name="connsiteY1" fmla="*/ 0 h 5770100"/>
              <a:gd name="connsiteX2" fmla="*/ 4327152 w 4643963"/>
              <a:gd name="connsiteY2" fmla="*/ 0 h 5770100"/>
              <a:gd name="connsiteX3" fmla="*/ 4643963 w 4643963"/>
              <a:gd name="connsiteY3" fmla="*/ 316811 h 5770100"/>
              <a:gd name="connsiteX4" fmla="*/ 4643963 w 4643963"/>
              <a:gd name="connsiteY4" fmla="*/ 5453289 h 5770100"/>
              <a:gd name="connsiteX5" fmla="*/ 4327152 w 4643963"/>
              <a:gd name="connsiteY5" fmla="*/ 5770100 h 5770100"/>
              <a:gd name="connsiteX6" fmla="*/ 316811 w 4643963"/>
              <a:gd name="connsiteY6" fmla="*/ 5770100 h 5770100"/>
              <a:gd name="connsiteX7" fmla="*/ 0 w 4643963"/>
              <a:gd name="connsiteY7" fmla="*/ 5453289 h 5770100"/>
              <a:gd name="connsiteX8" fmla="*/ 2079 w 4643963"/>
              <a:gd name="connsiteY8" fmla="*/ 334794 h 5770100"/>
              <a:gd name="connsiteX0" fmla="*/ 0 w 4643963"/>
              <a:gd name="connsiteY0" fmla="*/ 316811 h 5770100"/>
              <a:gd name="connsiteX1" fmla="*/ 316811 w 4643963"/>
              <a:gd name="connsiteY1" fmla="*/ 0 h 5770100"/>
              <a:gd name="connsiteX2" fmla="*/ 4327152 w 4643963"/>
              <a:gd name="connsiteY2" fmla="*/ 0 h 5770100"/>
              <a:gd name="connsiteX3" fmla="*/ 4643963 w 4643963"/>
              <a:gd name="connsiteY3" fmla="*/ 316811 h 5770100"/>
              <a:gd name="connsiteX4" fmla="*/ 4643963 w 4643963"/>
              <a:gd name="connsiteY4" fmla="*/ 5453289 h 5770100"/>
              <a:gd name="connsiteX5" fmla="*/ 4327152 w 4643963"/>
              <a:gd name="connsiteY5" fmla="*/ 5770100 h 5770100"/>
              <a:gd name="connsiteX6" fmla="*/ 316811 w 4643963"/>
              <a:gd name="connsiteY6" fmla="*/ 5770100 h 5770100"/>
              <a:gd name="connsiteX7" fmla="*/ 0 w 4643963"/>
              <a:gd name="connsiteY7" fmla="*/ 5453289 h 5770100"/>
              <a:gd name="connsiteX8" fmla="*/ 2079 w 4643963"/>
              <a:gd name="connsiteY8" fmla="*/ 455907 h 5770100"/>
              <a:gd name="connsiteX0" fmla="*/ 316811 w 4643963"/>
              <a:gd name="connsiteY0" fmla="*/ 0 h 5770100"/>
              <a:gd name="connsiteX1" fmla="*/ 4327152 w 4643963"/>
              <a:gd name="connsiteY1" fmla="*/ 0 h 5770100"/>
              <a:gd name="connsiteX2" fmla="*/ 4643963 w 4643963"/>
              <a:gd name="connsiteY2" fmla="*/ 316811 h 5770100"/>
              <a:gd name="connsiteX3" fmla="*/ 4643963 w 4643963"/>
              <a:gd name="connsiteY3" fmla="*/ 5453289 h 5770100"/>
              <a:gd name="connsiteX4" fmla="*/ 4327152 w 4643963"/>
              <a:gd name="connsiteY4" fmla="*/ 5770100 h 5770100"/>
              <a:gd name="connsiteX5" fmla="*/ 316811 w 4643963"/>
              <a:gd name="connsiteY5" fmla="*/ 5770100 h 5770100"/>
              <a:gd name="connsiteX6" fmla="*/ 0 w 4643963"/>
              <a:gd name="connsiteY6" fmla="*/ 5453289 h 5770100"/>
              <a:gd name="connsiteX7" fmla="*/ 2079 w 4643963"/>
              <a:gd name="connsiteY7" fmla="*/ 455907 h 5770100"/>
              <a:gd name="connsiteX0" fmla="*/ 4327152 w 4643963"/>
              <a:gd name="connsiteY0" fmla="*/ 0 h 5770100"/>
              <a:gd name="connsiteX1" fmla="*/ 4643963 w 4643963"/>
              <a:gd name="connsiteY1" fmla="*/ 316811 h 5770100"/>
              <a:gd name="connsiteX2" fmla="*/ 4643963 w 4643963"/>
              <a:gd name="connsiteY2" fmla="*/ 5453289 h 5770100"/>
              <a:gd name="connsiteX3" fmla="*/ 4327152 w 4643963"/>
              <a:gd name="connsiteY3" fmla="*/ 5770100 h 5770100"/>
              <a:gd name="connsiteX4" fmla="*/ 316811 w 4643963"/>
              <a:gd name="connsiteY4" fmla="*/ 5770100 h 5770100"/>
              <a:gd name="connsiteX5" fmla="*/ 0 w 4643963"/>
              <a:gd name="connsiteY5" fmla="*/ 5453289 h 5770100"/>
              <a:gd name="connsiteX6" fmla="*/ 2079 w 4643963"/>
              <a:gd name="connsiteY6" fmla="*/ 455907 h 5770100"/>
              <a:gd name="connsiteX0" fmla="*/ 4643963 w 4643963"/>
              <a:gd name="connsiteY0" fmla="*/ 0 h 5453289"/>
              <a:gd name="connsiteX1" fmla="*/ 4643963 w 4643963"/>
              <a:gd name="connsiteY1" fmla="*/ 5136478 h 5453289"/>
              <a:gd name="connsiteX2" fmla="*/ 4327152 w 4643963"/>
              <a:gd name="connsiteY2" fmla="*/ 5453289 h 5453289"/>
              <a:gd name="connsiteX3" fmla="*/ 316811 w 4643963"/>
              <a:gd name="connsiteY3" fmla="*/ 5453289 h 5453289"/>
              <a:gd name="connsiteX4" fmla="*/ 0 w 4643963"/>
              <a:gd name="connsiteY4" fmla="*/ 5136478 h 5453289"/>
              <a:gd name="connsiteX5" fmla="*/ 2079 w 4643963"/>
              <a:gd name="connsiteY5" fmla="*/ 139096 h 5453289"/>
              <a:gd name="connsiteX0" fmla="*/ 4643963 w 4643963"/>
              <a:gd name="connsiteY0" fmla="*/ 13304 h 5466593"/>
              <a:gd name="connsiteX1" fmla="*/ 4643963 w 4643963"/>
              <a:gd name="connsiteY1" fmla="*/ 5149782 h 5466593"/>
              <a:gd name="connsiteX2" fmla="*/ 4327152 w 4643963"/>
              <a:gd name="connsiteY2" fmla="*/ 5466593 h 5466593"/>
              <a:gd name="connsiteX3" fmla="*/ 316811 w 4643963"/>
              <a:gd name="connsiteY3" fmla="*/ 5466593 h 5466593"/>
              <a:gd name="connsiteX4" fmla="*/ 0 w 4643963"/>
              <a:gd name="connsiteY4" fmla="*/ 5149782 h 5466593"/>
              <a:gd name="connsiteX5" fmla="*/ 2079 w 4643963"/>
              <a:gd name="connsiteY5" fmla="*/ 0 h 5466593"/>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2079 w 4643963"/>
              <a:gd name="connsiteY5" fmla="*/ 16433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24381 w 4643963"/>
              <a:gd name="connsiteY5" fmla="*/ 298931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24381 w 4643963"/>
              <a:gd name="connsiteY5" fmla="*/ 31301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16946 w 4643963"/>
              <a:gd name="connsiteY5" fmla="*/ 31301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9512 w 4643963"/>
              <a:gd name="connsiteY5" fmla="*/ 31301 h 5483026"/>
              <a:gd name="connsiteX0" fmla="*/ 4636529 w 4643963"/>
              <a:gd name="connsiteY0" fmla="*/ 0 h 5483026"/>
              <a:gd name="connsiteX1" fmla="*/ 4643963 w 4643963"/>
              <a:gd name="connsiteY1" fmla="*/ 5166215 h 5483026"/>
              <a:gd name="connsiteX2" fmla="*/ 4327152 w 4643963"/>
              <a:gd name="connsiteY2" fmla="*/ 5483026 h 5483026"/>
              <a:gd name="connsiteX3" fmla="*/ 316811 w 4643963"/>
              <a:gd name="connsiteY3" fmla="*/ 5483026 h 5483026"/>
              <a:gd name="connsiteX4" fmla="*/ 0 w 4643963"/>
              <a:gd name="connsiteY4" fmla="*/ 5166215 h 5483026"/>
              <a:gd name="connsiteX5" fmla="*/ 2077 w 4643963"/>
              <a:gd name="connsiteY5" fmla="*/ 23867 h 5483026"/>
              <a:gd name="connsiteX0" fmla="*/ 4639215 w 4646649"/>
              <a:gd name="connsiteY0" fmla="*/ 0 h 5483026"/>
              <a:gd name="connsiteX1" fmla="*/ 4646649 w 4646649"/>
              <a:gd name="connsiteY1" fmla="*/ 5166215 h 5483026"/>
              <a:gd name="connsiteX2" fmla="*/ 4329838 w 4646649"/>
              <a:gd name="connsiteY2" fmla="*/ 5483026 h 5483026"/>
              <a:gd name="connsiteX3" fmla="*/ 319497 w 4646649"/>
              <a:gd name="connsiteY3" fmla="*/ 5483026 h 5483026"/>
              <a:gd name="connsiteX4" fmla="*/ 2686 w 4646649"/>
              <a:gd name="connsiteY4" fmla="*/ 5166215 h 5483026"/>
              <a:gd name="connsiteX5" fmla="*/ 0 w 4646649"/>
              <a:gd name="connsiteY5" fmla="*/ 19105 h 5483026"/>
              <a:gd name="connsiteX0" fmla="*/ 4639215 w 4646649"/>
              <a:gd name="connsiteY0" fmla="*/ 4708 h 5487734"/>
              <a:gd name="connsiteX1" fmla="*/ 4646649 w 4646649"/>
              <a:gd name="connsiteY1" fmla="*/ 5170923 h 5487734"/>
              <a:gd name="connsiteX2" fmla="*/ 4329838 w 4646649"/>
              <a:gd name="connsiteY2" fmla="*/ 5487734 h 5487734"/>
              <a:gd name="connsiteX3" fmla="*/ 319497 w 4646649"/>
              <a:gd name="connsiteY3" fmla="*/ 5487734 h 5487734"/>
              <a:gd name="connsiteX4" fmla="*/ 2686 w 4646649"/>
              <a:gd name="connsiteY4" fmla="*/ 5170923 h 5487734"/>
              <a:gd name="connsiteX5" fmla="*/ 0 w 4646649"/>
              <a:gd name="connsiteY5" fmla="*/ 0 h 548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49" h="5487734">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a:gradFill>
              <a:gsLst>
                <a:gs pos="0">
                  <a:schemeClr val="accent5"/>
                </a:gs>
                <a:gs pos="100000">
                  <a:schemeClr val="accent5">
                    <a:lumMod val="40000"/>
                    <a:lumOff val="6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5" name="Picture Placeholder 8">
            <a:extLst>
              <a:ext uri="{FF2B5EF4-FFF2-40B4-BE49-F238E27FC236}">
                <a16:creationId xmlns:a16="http://schemas.microsoft.com/office/drawing/2014/main" id="{0EE88B5F-4857-F241-ABAC-2469ED1AA2F2}"/>
              </a:ext>
            </a:extLst>
          </p:cNvPr>
          <p:cNvSpPr>
            <a:spLocks noGrp="1"/>
          </p:cNvSpPr>
          <p:nvPr>
            <p:ph type="pic" sz="quarter" idx="18" hasCustomPrompt="1"/>
          </p:nvPr>
        </p:nvSpPr>
        <p:spPr>
          <a:xfrm>
            <a:off x="4394266" y="1302329"/>
            <a:ext cx="2841758" cy="2716694"/>
          </a:xfrm>
          <a:prstGeom prst="roundRect">
            <a:avLst/>
          </a:prstGeom>
          <a:solidFill>
            <a:schemeClr val="bg2">
              <a:lumMod val="20000"/>
              <a:lumOff val="80000"/>
            </a:schemeClr>
          </a:solidFill>
        </p:spPr>
        <p:txBody>
          <a:bodyPr anchor="ct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0" i="0">
                <a:solidFill>
                  <a:schemeClr val="tx1"/>
                </a:solidFill>
                <a:latin typeface="Calibri" panose="020F050202020403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ICON TO ADD PICTURE</a:t>
            </a:r>
          </a:p>
        </p:txBody>
      </p:sp>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3295650" cy="1360524"/>
          </a:xfrm>
          <a:prstGeom prst="rect">
            <a:avLst/>
          </a:prstGeom>
        </p:spPr>
        <p:txBody>
          <a:bodyPr>
            <a:normAutofit/>
          </a:bodyPr>
          <a:lstStyle>
            <a:lvl1pPr>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a:t>Click to edit Master</a:t>
            </a:r>
          </a:p>
        </p:txBody>
      </p:sp>
      <p:sp>
        <p:nvSpPr>
          <p:cNvPr id="4" name="Text Placeholder 3">
            <a:extLst>
              <a:ext uri="{FF2B5EF4-FFF2-40B4-BE49-F238E27FC236}">
                <a16:creationId xmlns:a16="http://schemas.microsoft.com/office/drawing/2014/main" id="{7F60D769-B2F8-1741-AFE7-D3BE83B40DD6}"/>
              </a:ext>
            </a:extLst>
          </p:cNvPr>
          <p:cNvSpPr>
            <a:spLocks noGrp="1"/>
          </p:cNvSpPr>
          <p:nvPr>
            <p:ph type="body" sz="quarter" idx="10"/>
          </p:nvPr>
        </p:nvSpPr>
        <p:spPr>
          <a:xfrm>
            <a:off x="838200" y="1851026"/>
            <a:ext cx="3295650" cy="4264023"/>
          </a:xfrm>
          <a:prstGeom prst="rect">
            <a:avLst/>
          </a:prstGeom>
        </p:spPr>
        <p:txBody>
          <a:bodyPr>
            <a:normAutofit/>
          </a:bodyPr>
          <a:lstStyle>
            <a:lvl1pPr marL="0" indent="0">
              <a:buNone/>
              <a:defRPr sz="2200" b="0" i="0"/>
            </a:lvl1pPr>
          </a:lstStyle>
          <a:p>
            <a:pPr lvl="0"/>
            <a:r>
              <a:rPr lang="en-US"/>
              <a:t>Click to edit Master text styles</a:t>
            </a:r>
          </a:p>
        </p:txBody>
      </p:sp>
      <p:sp>
        <p:nvSpPr>
          <p:cNvPr id="9" name="Rounded Rectangle 8">
            <a:extLst>
              <a:ext uri="{FF2B5EF4-FFF2-40B4-BE49-F238E27FC236}">
                <a16:creationId xmlns:a16="http://schemas.microsoft.com/office/drawing/2014/main" id="{1D805282-503D-6843-A3EA-856181D4C85D}"/>
              </a:ext>
            </a:extLst>
          </p:cNvPr>
          <p:cNvSpPr/>
          <p:nvPr userDrawn="1"/>
        </p:nvSpPr>
        <p:spPr>
          <a:xfrm>
            <a:off x="9981539" y="4969818"/>
            <a:ext cx="955040" cy="95425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3" name="Picture Placeholder 8">
            <a:extLst>
              <a:ext uri="{FF2B5EF4-FFF2-40B4-BE49-F238E27FC236}">
                <a16:creationId xmlns:a16="http://schemas.microsoft.com/office/drawing/2014/main" id="{01F806F2-2D75-7449-A171-63D73F37BDC3}"/>
              </a:ext>
            </a:extLst>
          </p:cNvPr>
          <p:cNvSpPr>
            <a:spLocks noGrp="1"/>
          </p:cNvSpPr>
          <p:nvPr>
            <p:ph type="pic" sz="quarter" idx="16" hasCustomPrompt="1"/>
          </p:nvPr>
        </p:nvSpPr>
        <p:spPr>
          <a:xfrm>
            <a:off x="8737163" y="654852"/>
            <a:ext cx="2841758" cy="2834083"/>
          </a:xfrm>
          <a:prstGeom prst="roundRect">
            <a:avLst/>
          </a:prstGeom>
          <a:solidFill>
            <a:schemeClr val="bg2">
              <a:lumMod val="20000"/>
              <a:lumOff val="80000"/>
            </a:schemeClr>
          </a:solidFill>
        </p:spPr>
        <p:txBody>
          <a:bodyPr anchor="ct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0" i="0">
                <a:solidFill>
                  <a:schemeClr val="tx1"/>
                </a:solidFill>
                <a:latin typeface="Calibri" panose="020F050202020403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ICON TO ADD PICTURE</a:t>
            </a:r>
          </a:p>
        </p:txBody>
      </p:sp>
      <p:sp>
        <p:nvSpPr>
          <p:cNvPr id="14" name="Picture Placeholder 8">
            <a:extLst>
              <a:ext uri="{FF2B5EF4-FFF2-40B4-BE49-F238E27FC236}">
                <a16:creationId xmlns:a16="http://schemas.microsoft.com/office/drawing/2014/main" id="{8A29EDAD-E04C-A84B-B20B-0DE8EDFE10F1}"/>
              </a:ext>
            </a:extLst>
          </p:cNvPr>
          <p:cNvSpPr>
            <a:spLocks noGrp="1"/>
          </p:cNvSpPr>
          <p:nvPr>
            <p:ph type="pic" sz="quarter" idx="17" hasCustomPrompt="1"/>
          </p:nvPr>
        </p:nvSpPr>
        <p:spPr>
          <a:xfrm>
            <a:off x="6637273" y="2963648"/>
            <a:ext cx="2841758" cy="3261164"/>
          </a:xfrm>
          <a:prstGeom prst="roundRect">
            <a:avLst/>
          </a:prstGeom>
          <a:solidFill>
            <a:schemeClr val="bg2">
              <a:lumMod val="20000"/>
              <a:lumOff val="80000"/>
            </a:schemeClr>
          </a:solidFill>
        </p:spPr>
        <p:txBody>
          <a:bodyPr anchor="ctr">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400" b="0" i="0">
                <a:solidFill>
                  <a:schemeClr val="tx1"/>
                </a:solidFill>
                <a:latin typeface="Calibri" panose="020F0502020204030204" pitchFamily="34" charset="0"/>
              </a:defRPr>
            </a:lvl1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en-US" dirty="0"/>
              <a:t>CLICK ICON TO ADD PICTURE</a:t>
            </a:r>
          </a:p>
        </p:txBody>
      </p:sp>
      <p:sp>
        <p:nvSpPr>
          <p:cNvPr id="10" name="Round Same Side Corner Rectangle 9">
            <a:extLst>
              <a:ext uri="{FF2B5EF4-FFF2-40B4-BE49-F238E27FC236}">
                <a16:creationId xmlns:a16="http://schemas.microsoft.com/office/drawing/2014/main" id="{0FB067C1-0F8E-8C45-9FAE-86FF9902C30F}"/>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1" name="Round Same Side Corner Rectangle 10">
            <a:extLst>
              <a:ext uri="{FF2B5EF4-FFF2-40B4-BE49-F238E27FC236}">
                <a16:creationId xmlns:a16="http://schemas.microsoft.com/office/drawing/2014/main" id="{C9D8D39C-C470-5B4C-9FF8-97B0AE9D435C}"/>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70748479-8F19-C64A-B066-4F7902651B85}"/>
              </a:ext>
            </a:extLst>
          </p:cNvPr>
          <p:cNvSpPr>
            <a:spLocks noGrp="1"/>
          </p:cNvSpPr>
          <p:nvPr>
            <p:ph type="sldNum" sz="quarter" idx="19"/>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86984994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5_Two Content">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0C548BBE-FA11-474F-A18B-C8229AF5E5FC}"/>
              </a:ext>
            </a:extLst>
          </p:cNvPr>
          <p:cNvSpPr/>
          <p:nvPr userDrawn="1"/>
        </p:nvSpPr>
        <p:spPr>
          <a:xfrm>
            <a:off x="0" y="3155795"/>
            <a:ext cx="12192000" cy="3702206"/>
          </a:xfrm>
          <a:prstGeom prst="rect">
            <a:avLst/>
          </a:prstGeom>
          <a:solidFill>
            <a:srgbClr val="D5FDFD">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10515600" cy="1305820"/>
          </a:xfrm>
          <a:prstGeom prst="rect">
            <a:avLst/>
          </a:prstGeom>
        </p:spPr>
        <p:txBody>
          <a:bodyPr>
            <a:normAutofit/>
          </a:bodyPr>
          <a:lstStyle>
            <a:lvl1pPr>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a:t>Click to edit Master title style</a:t>
            </a:r>
          </a:p>
        </p:txBody>
      </p:sp>
      <p:sp>
        <p:nvSpPr>
          <p:cNvPr id="3" name="Picture Placeholder 2">
            <a:extLst>
              <a:ext uri="{FF2B5EF4-FFF2-40B4-BE49-F238E27FC236}">
                <a16:creationId xmlns:a16="http://schemas.microsoft.com/office/drawing/2014/main" id="{429BF2DE-ACAD-4E48-B0D4-2E69A2432684}"/>
              </a:ext>
            </a:extLst>
          </p:cNvPr>
          <p:cNvSpPr>
            <a:spLocks noGrp="1" noChangeAspect="1"/>
          </p:cNvSpPr>
          <p:nvPr>
            <p:ph type="pic" sz="quarter" idx="10" hasCustomPrompt="1"/>
          </p:nvPr>
        </p:nvSpPr>
        <p:spPr>
          <a:xfrm>
            <a:off x="838200" y="2535598"/>
            <a:ext cx="1828800" cy="1828800"/>
          </a:xfrm>
          <a:prstGeom prst="ellipse">
            <a:avLst/>
          </a:prstGeom>
          <a:solidFill>
            <a:schemeClr val="bg2">
              <a:lumMod val="20000"/>
              <a:lumOff val="80000"/>
            </a:schemeClr>
          </a:solidFill>
        </p:spPr>
        <p:txBody>
          <a:bodyPr anchor="ctr" anchorCtr="1">
            <a:normAutofit/>
          </a:bodyPr>
          <a:lstStyle>
            <a:lvl1pPr marL="0" indent="0" algn="ctr">
              <a:buNone/>
              <a:defRPr sz="1400" b="0" i="0">
                <a:solidFill>
                  <a:schemeClr val="tx1"/>
                </a:solidFill>
              </a:defRPr>
            </a:lvl1pPr>
          </a:lstStyle>
          <a:p>
            <a:r>
              <a:rPr lang="en-US" dirty="0"/>
              <a:t>INSERT PHOTO HERE</a:t>
            </a:r>
          </a:p>
        </p:txBody>
      </p:sp>
      <p:sp>
        <p:nvSpPr>
          <p:cNvPr id="7" name="Text Placeholder 6">
            <a:extLst>
              <a:ext uri="{FF2B5EF4-FFF2-40B4-BE49-F238E27FC236}">
                <a16:creationId xmlns:a16="http://schemas.microsoft.com/office/drawing/2014/main" id="{C1C7D97D-280B-A94F-B4E2-A09B803180C7}"/>
              </a:ext>
            </a:extLst>
          </p:cNvPr>
          <p:cNvSpPr>
            <a:spLocks noGrp="1"/>
          </p:cNvSpPr>
          <p:nvPr>
            <p:ph type="body" sz="quarter" idx="14" hasCustomPrompt="1"/>
          </p:nvPr>
        </p:nvSpPr>
        <p:spPr>
          <a:xfrm>
            <a:off x="838200" y="4633913"/>
            <a:ext cx="1828800" cy="373062"/>
          </a:xfrm>
          <a:prstGeom prst="rect">
            <a:avLst/>
          </a:prstGeom>
        </p:spPr>
        <p:txBody>
          <a:bodyPr>
            <a:noAutofit/>
          </a:bodyPr>
          <a:lstStyle>
            <a:lvl1pPr marL="0" indent="0" algn="ctr">
              <a:buNone/>
              <a:defRPr sz="1400" b="0" i="0">
                <a:solidFill>
                  <a:schemeClr val="tx1"/>
                </a:solidFill>
              </a:defRPr>
            </a:lvl1pPr>
          </a:lstStyle>
          <a:p>
            <a:pPr lvl="0"/>
            <a:r>
              <a:rPr lang="en-US"/>
              <a:t>NAME</a:t>
            </a:r>
          </a:p>
        </p:txBody>
      </p:sp>
      <p:sp>
        <p:nvSpPr>
          <p:cNvPr id="15" name="Text Placeholder 6">
            <a:extLst>
              <a:ext uri="{FF2B5EF4-FFF2-40B4-BE49-F238E27FC236}">
                <a16:creationId xmlns:a16="http://schemas.microsoft.com/office/drawing/2014/main" id="{2A06393D-996A-014E-B2CA-9A9338F33116}"/>
              </a:ext>
            </a:extLst>
          </p:cNvPr>
          <p:cNvSpPr>
            <a:spLocks noGrp="1"/>
          </p:cNvSpPr>
          <p:nvPr>
            <p:ph type="body" sz="quarter" idx="15" hasCustomPrompt="1"/>
          </p:nvPr>
        </p:nvSpPr>
        <p:spPr>
          <a:xfrm>
            <a:off x="838200" y="5083363"/>
            <a:ext cx="1828800" cy="960975"/>
          </a:xfrm>
          <a:prstGeom prst="rect">
            <a:avLst/>
          </a:prstGeom>
        </p:spPr>
        <p:txBody>
          <a:bodyPr>
            <a:noAutofit/>
          </a:bodyPr>
          <a:lstStyle>
            <a:lvl1pPr marL="0" indent="0" algn="ctr">
              <a:buNone/>
              <a:defRPr sz="1400" b="0" i="0">
                <a:solidFill>
                  <a:schemeClr val="tx1"/>
                </a:solidFill>
              </a:defRPr>
            </a:lvl1pPr>
          </a:lstStyle>
          <a:p>
            <a:pPr lvl="0"/>
            <a:r>
              <a:rPr lang="en-US"/>
              <a:t>Job Title</a:t>
            </a:r>
          </a:p>
        </p:txBody>
      </p:sp>
      <p:sp>
        <p:nvSpPr>
          <p:cNvPr id="16" name="Text Placeholder 6">
            <a:extLst>
              <a:ext uri="{FF2B5EF4-FFF2-40B4-BE49-F238E27FC236}">
                <a16:creationId xmlns:a16="http://schemas.microsoft.com/office/drawing/2014/main" id="{95460776-B9E1-524C-B515-6BA46C00D5C4}"/>
              </a:ext>
            </a:extLst>
          </p:cNvPr>
          <p:cNvSpPr>
            <a:spLocks noGrp="1"/>
          </p:cNvSpPr>
          <p:nvPr>
            <p:ph type="body" sz="quarter" idx="16" hasCustomPrompt="1"/>
          </p:nvPr>
        </p:nvSpPr>
        <p:spPr>
          <a:xfrm>
            <a:off x="3720885" y="4633913"/>
            <a:ext cx="1828800" cy="373062"/>
          </a:xfrm>
          <a:prstGeom prst="rect">
            <a:avLst/>
          </a:prstGeom>
        </p:spPr>
        <p:txBody>
          <a:bodyPr>
            <a:noAutofit/>
          </a:bodyPr>
          <a:lstStyle>
            <a:lvl1pPr marL="0" indent="0" algn="ctr">
              <a:buNone/>
              <a:defRPr sz="1400" b="0" i="0">
                <a:solidFill>
                  <a:schemeClr val="tx1"/>
                </a:solidFill>
              </a:defRPr>
            </a:lvl1pPr>
          </a:lstStyle>
          <a:p>
            <a:pPr lvl="0"/>
            <a:r>
              <a:rPr lang="en-US"/>
              <a:t>NAME</a:t>
            </a:r>
          </a:p>
        </p:txBody>
      </p:sp>
      <p:sp>
        <p:nvSpPr>
          <p:cNvPr id="17" name="Text Placeholder 6">
            <a:extLst>
              <a:ext uri="{FF2B5EF4-FFF2-40B4-BE49-F238E27FC236}">
                <a16:creationId xmlns:a16="http://schemas.microsoft.com/office/drawing/2014/main" id="{4A5E04AA-6B0C-A34A-99DE-D60A5BA75D1C}"/>
              </a:ext>
            </a:extLst>
          </p:cNvPr>
          <p:cNvSpPr>
            <a:spLocks noGrp="1"/>
          </p:cNvSpPr>
          <p:nvPr>
            <p:ph type="body" sz="quarter" idx="17" hasCustomPrompt="1"/>
          </p:nvPr>
        </p:nvSpPr>
        <p:spPr>
          <a:xfrm>
            <a:off x="3720885" y="5083363"/>
            <a:ext cx="1828800" cy="960975"/>
          </a:xfrm>
          <a:prstGeom prst="rect">
            <a:avLst/>
          </a:prstGeom>
        </p:spPr>
        <p:txBody>
          <a:bodyPr>
            <a:noAutofit/>
          </a:bodyPr>
          <a:lstStyle>
            <a:lvl1pPr marL="0" indent="0" algn="ctr">
              <a:buNone/>
              <a:defRPr sz="1400" b="0" i="0">
                <a:solidFill>
                  <a:schemeClr val="tx1"/>
                </a:solidFill>
              </a:defRPr>
            </a:lvl1pPr>
          </a:lstStyle>
          <a:p>
            <a:pPr lvl="0"/>
            <a:r>
              <a:rPr lang="en-US"/>
              <a:t>Job Title</a:t>
            </a:r>
          </a:p>
        </p:txBody>
      </p:sp>
      <p:sp>
        <p:nvSpPr>
          <p:cNvPr id="18" name="Text Placeholder 6">
            <a:extLst>
              <a:ext uri="{FF2B5EF4-FFF2-40B4-BE49-F238E27FC236}">
                <a16:creationId xmlns:a16="http://schemas.microsoft.com/office/drawing/2014/main" id="{AD273D4A-6AEF-9044-B6FF-61BCA62A14F7}"/>
              </a:ext>
            </a:extLst>
          </p:cNvPr>
          <p:cNvSpPr>
            <a:spLocks noGrp="1"/>
          </p:cNvSpPr>
          <p:nvPr>
            <p:ph type="body" sz="quarter" idx="18" hasCustomPrompt="1"/>
          </p:nvPr>
        </p:nvSpPr>
        <p:spPr>
          <a:xfrm>
            <a:off x="6588071" y="4633913"/>
            <a:ext cx="1828800" cy="373062"/>
          </a:xfrm>
          <a:prstGeom prst="rect">
            <a:avLst/>
          </a:prstGeom>
        </p:spPr>
        <p:txBody>
          <a:bodyPr>
            <a:noAutofit/>
          </a:bodyPr>
          <a:lstStyle>
            <a:lvl1pPr marL="0" indent="0" algn="ctr">
              <a:buNone/>
              <a:defRPr sz="1400" b="0" i="0">
                <a:solidFill>
                  <a:schemeClr val="tx1"/>
                </a:solidFill>
              </a:defRPr>
            </a:lvl1pPr>
          </a:lstStyle>
          <a:p>
            <a:pPr lvl="0"/>
            <a:r>
              <a:rPr lang="en-US"/>
              <a:t>NAME</a:t>
            </a:r>
          </a:p>
        </p:txBody>
      </p:sp>
      <p:sp>
        <p:nvSpPr>
          <p:cNvPr id="19" name="Text Placeholder 6">
            <a:extLst>
              <a:ext uri="{FF2B5EF4-FFF2-40B4-BE49-F238E27FC236}">
                <a16:creationId xmlns:a16="http://schemas.microsoft.com/office/drawing/2014/main" id="{3DF9D594-E94C-FC4D-813A-1975593C642F}"/>
              </a:ext>
            </a:extLst>
          </p:cNvPr>
          <p:cNvSpPr>
            <a:spLocks noGrp="1"/>
          </p:cNvSpPr>
          <p:nvPr>
            <p:ph type="body" sz="quarter" idx="19" hasCustomPrompt="1"/>
          </p:nvPr>
        </p:nvSpPr>
        <p:spPr>
          <a:xfrm>
            <a:off x="6588071" y="5083363"/>
            <a:ext cx="1828800" cy="960975"/>
          </a:xfrm>
          <a:prstGeom prst="rect">
            <a:avLst/>
          </a:prstGeom>
        </p:spPr>
        <p:txBody>
          <a:bodyPr>
            <a:noAutofit/>
          </a:bodyPr>
          <a:lstStyle>
            <a:lvl1pPr marL="0" indent="0" algn="ctr">
              <a:buNone/>
              <a:defRPr sz="1400" b="0" i="0">
                <a:solidFill>
                  <a:schemeClr val="tx1"/>
                </a:solidFill>
              </a:defRPr>
            </a:lvl1pPr>
          </a:lstStyle>
          <a:p>
            <a:pPr lvl="0"/>
            <a:r>
              <a:rPr lang="en-US"/>
              <a:t>Job Title</a:t>
            </a:r>
          </a:p>
        </p:txBody>
      </p:sp>
      <p:sp>
        <p:nvSpPr>
          <p:cNvPr id="20" name="Text Placeholder 6">
            <a:extLst>
              <a:ext uri="{FF2B5EF4-FFF2-40B4-BE49-F238E27FC236}">
                <a16:creationId xmlns:a16="http://schemas.microsoft.com/office/drawing/2014/main" id="{EBF9D94C-27BC-BC4B-8F68-1D50BCC7F3AE}"/>
              </a:ext>
            </a:extLst>
          </p:cNvPr>
          <p:cNvSpPr>
            <a:spLocks noGrp="1"/>
          </p:cNvSpPr>
          <p:nvPr>
            <p:ph type="body" sz="quarter" idx="20" hasCustomPrompt="1"/>
          </p:nvPr>
        </p:nvSpPr>
        <p:spPr>
          <a:xfrm>
            <a:off x="9517251" y="4633913"/>
            <a:ext cx="1828800" cy="373062"/>
          </a:xfrm>
          <a:prstGeom prst="rect">
            <a:avLst/>
          </a:prstGeom>
        </p:spPr>
        <p:txBody>
          <a:bodyPr>
            <a:noAutofit/>
          </a:bodyPr>
          <a:lstStyle>
            <a:lvl1pPr marL="0" indent="0" algn="ctr">
              <a:buNone/>
              <a:defRPr sz="1400" b="0" i="0">
                <a:solidFill>
                  <a:schemeClr val="tx1"/>
                </a:solidFill>
              </a:defRPr>
            </a:lvl1pPr>
          </a:lstStyle>
          <a:p>
            <a:pPr lvl="0"/>
            <a:r>
              <a:rPr lang="en-US"/>
              <a:t>NAME</a:t>
            </a:r>
          </a:p>
        </p:txBody>
      </p:sp>
      <p:sp>
        <p:nvSpPr>
          <p:cNvPr id="21" name="Text Placeholder 6">
            <a:extLst>
              <a:ext uri="{FF2B5EF4-FFF2-40B4-BE49-F238E27FC236}">
                <a16:creationId xmlns:a16="http://schemas.microsoft.com/office/drawing/2014/main" id="{E689175A-4776-4940-B5C9-6036AB5FD92D}"/>
              </a:ext>
            </a:extLst>
          </p:cNvPr>
          <p:cNvSpPr>
            <a:spLocks noGrp="1"/>
          </p:cNvSpPr>
          <p:nvPr>
            <p:ph type="body" sz="quarter" idx="21" hasCustomPrompt="1"/>
          </p:nvPr>
        </p:nvSpPr>
        <p:spPr>
          <a:xfrm>
            <a:off x="9517251" y="5083363"/>
            <a:ext cx="1828800" cy="960975"/>
          </a:xfrm>
          <a:prstGeom prst="rect">
            <a:avLst/>
          </a:prstGeom>
        </p:spPr>
        <p:txBody>
          <a:bodyPr>
            <a:noAutofit/>
          </a:bodyPr>
          <a:lstStyle>
            <a:lvl1pPr marL="0" indent="0" algn="ctr">
              <a:buNone/>
              <a:defRPr sz="1400" b="0" i="0">
                <a:solidFill>
                  <a:schemeClr val="tx1"/>
                </a:solidFill>
              </a:defRPr>
            </a:lvl1pPr>
          </a:lstStyle>
          <a:p>
            <a:pPr lvl="0"/>
            <a:r>
              <a:rPr lang="en-US"/>
              <a:t>Job Title</a:t>
            </a:r>
          </a:p>
        </p:txBody>
      </p:sp>
      <p:sp>
        <p:nvSpPr>
          <p:cNvPr id="22" name="Picture Placeholder 2">
            <a:extLst>
              <a:ext uri="{FF2B5EF4-FFF2-40B4-BE49-F238E27FC236}">
                <a16:creationId xmlns:a16="http://schemas.microsoft.com/office/drawing/2014/main" id="{A8E4CB93-1C16-D145-8200-509097DD80E2}"/>
              </a:ext>
            </a:extLst>
          </p:cNvPr>
          <p:cNvSpPr>
            <a:spLocks noGrp="1" noChangeAspect="1"/>
          </p:cNvSpPr>
          <p:nvPr>
            <p:ph type="pic" sz="quarter" idx="22" hasCustomPrompt="1"/>
          </p:nvPr>
        </p:nvSpPr>
        <p:spPr>
          <a:xfrm>
            <a:off x="3709416" y="2535598"/>
            <a:ext cx="1828800" cy="1828800"/>
          </a:xfrm>
          <a:prstGeom prst="ellipse">
            <a:avLst/>
          </a:prstGeom>
          <a:solidFill>
            <a:schemeClr val="bg2">
              <a:lumMod val="20000"/>
              <a:lumOff val="80000"/>
            </a:schemeClr>
          </a:solidFill>
        </p:spPr>
        <p:txBody>
          <a:bodyPr anchor="ctr" anchorCtr="1">
            <a:normAutofit/>
          </a:bodyPr>
          <a:lstStyle>
            <a:lvl1pPr marL="0" indent="0" algn="ctr">
              <a:buNone/>
              <a:defRPr sz="1400" b="0" i="0">
                <a:solidFill>
                  <a:schemeClr val="tx1"/>
                </a:solidFill>
              </a:defRPr>
            </a:lvl1pPr>
          </a:lstStyle>
          <a:p>
            <a:r>
              <a:rPr lang="en-US" dirty="0"/>
              <a:t>INSERT PHOTO HERE</a:t>
            </a:r>
          </a:p>
        </p:txBody>
      </p:sp>
      <p:sp>
        <p:nvSpPr>
          <p:cNvPr id="23" name="Picture Placeholder 2">
            <a:extLst>
              <a:ext uri="{FF2B5EF4-FFF2-40B4-BE49-F238E27FC236}">
                <a16:creationId xmlns:a16="http://schemas.microsoft.com/office/drawing/2014/main" id="{C836D84B-A4A1-564E-AB97-398F8CFA946E}"/>
              </a:ext>
            </a:extLst>
          </p:cNvPr>
          <p:cNvSpPr>
            <a:spLocks noGrp="1" noChangeAspect="1"/>
          </p:cNvSpPr>
          <p:nvPr>
            <p:ph type="pic" sz="quarter" idx="23" hasCustomPrompt="1"/>
          </p:nvPr>
        </p:nvSpPr>
        <p:spPr>
          <a:xfrm>
            <a:off x="6580632" y="2535598"/>
            <a:ext cx="1828800" cy="1828800"/>
          </a:xfrm>
          <a:prstGeom prst="ellipse">
            <a:avLst/>
          </a:prstGeom>
          <a:solidFill>
            <a:schemeClr val="bg2">
              <a:lumMod val="20000"/>
              <a:lumOff val="80000"/>
            </a:schemeClr>
          </a:solidFill>
        </p:spPr>
        <p:txBody>
          <a:bodyPr anchor="ctr" anchorCtr="1">
            <a:normAutofit/>
          </a:bodyPr>
          <a:lstStyle>
            <a:lvl1pPr marL="0" indent="0" algn="ctr">
              <a:buNone/>
              <a:defRPr sz="1400" b="0" i="0">
                <a:solidFill>
                  <a:schemeClr val="tx1"/>
                </a:solidFill>
              </a:defRPr>
            </a:lvl1pPr>
          </a:lstStyle>
          <a:p>
            <a:r>
              <a:rPr lang="en-US" dirty="0"/>
              <a:t>INSERT PHOTO HERE</a:t>
            </a:r>
          </a:p>
        </p:txBody>
      </p:sp>
      <p:sp>
        <p:nvSpPr>
          <p:cNvPr id="24" name="Picture Placeholder 2">
            <a:extLst>
              <a:ext uri="{FF2B5EF4-FFF2-40B4-BE49-F238E27FC236}">
                <a16:creationId xmlns:a16="http://schemas.microsoft.com/office/drawing/2014/main" id="{EC56771A-4E6C-7440-8BF4-3591ACAFC7E4}"/>
              </a:ext>
            </a:extLst>
          </p:cNvPr>
          <p:cNvSpPr>
            <a:spLocks noGrp="1" noChangeAspect="1"/>
          </p:cNvSpPr>
          <p:nvPr>
            <p:ph type="pic" sz="quarter" idx="24" hasCustomPrompt="1"/>
          </p:nvPr>
        </p:nvSpPr>
        <p:spPr>
          <a:xfrm>
            <a:off x="9525000" y="2535598"/>
            <a:ext cx="1828800" cy="1828800"/>
          </a:xfrm>
          <a:prstGeom prst="ellipse">
            <a:avLst/>
          </a:prstGeom>
          <a:solidFill>
            <a:schemeClr val="bg2">
              <a:lumMod val="20000"/>
              <a:lumOff val="80000"/>
            </a:schemeClr>
          </a:solidFill>
        </p:spPr>
        <p:txBody>
          <a:bodyPr anchor="ctr" anchorCtr="1">
            <a:normAutofit/>
          </a:bodyPr>
          <a:lstStyle>
            <a:lvl1pPr marL="0" indent="0" algn="ctr">
              <a:buNone/>
              <a:defRPr sz="1400" b="0" i="0">
                <a:solidFill>
                  <a:schemeClr val="tx1"/>
                </a:solidFill>
              </a:defRPr>
            </a:lvl1pPr>
          </a:lstStyle>
          <a:p>
            <a:r>
              <a:rPr lang="en-US" dirty="0"/>
              <a:t>INSERT PHOTO HERE</a:t>
            </a:r>
          </a:p>
        </p:txBody>
      </p:sp>
      <p:sp>
        <p:nvSpPr>
          <p:cNvPr id="26" name="Round Same Side Corner Rectangle 25">
            <a:extLst>
              <a:ext uri="{FF2B5EF4-FFF2-40B4-BE49-F238E27FC236}">
                <a16:creationId xmlns:a16="http://schemas.microsoft.com/office/drawing/2014/main" id="{2CFA1B31-E236-1B41-ACF1-6B7F639EC1D2}"/>
              </a:ext>
            </a:extLst>
          </p:cNvPr>
          <p:cNvSpPr/>
          <p:nvPr userDrawn="1"/>
        </p:nvSpPr>
        <p:spPr>
          <a:xfrm rot="5400000">
            <a:off x="-465906" y="831030"/>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267A5930-C043-4748-994D-C3452B6E3E26}"/>
              </a:ext>
            </a:extLst>
          </p:cNvPr>
          <p:cNvSpPr>
            <a:spLocks noGrp="1"/>
          </p:cNvSpPr>
          <p:nvPr>
            <p:ph type="sldNum" sz="quarter" idx="25"/>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8063525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7 Call Outs">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4EA4B8E8-5EF2-714F-8C90-9CA41B424A28}"/>
              </a:ext>
            </a:extLst>
          </p:cNvPr>
          <p:cNvSpPr/>
          <p:nvPr userDrawn="1"/>
        </p:nvSpPr>
        <p:spPr>
          <a:xfrm>
            <a:off x="0" y="2423160"/>
            <a:ext cx="12192000" cy="4434840"/>
          </a:xfrm>
          <a:prstGeom prst="rect">
            <a:avLst/>
          </a:prstGeom>
          <a:solidFill>
            <a:schemeClr val="accent5">
              <a:lumMod val="20000"/>
              <a:lumOff val="8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Title 1">
            <a:extLst>
              <a:ext uri="{FF2B5EF4-FFF2-40B4-BE49-F238E27FC236}">
                <a16:creationId xmlns:a16="http://schemas.microsoft.com/office/drawing/2014/main" id="{2EBCE367-CA36-9743-9A29-45CBC39A48DC}"/>
              </a:ext>
            </a:extLst>
          </p:cNvPr>
          <p:cNvSpPr>
            <a:spLocks noGrp="1"/>
          </p:cNvSpPr>
          <p:nvPr>
            <p:ph type="title"/>
          </p:nvPr>
        </p:nvSpPr>
        <p:spPr>
          <a:xfrm>
            <a:off x="838200" y="365126"/>
            <a:ext cx="10515600" cy="1305820"/>
          </a:xfrm>
          <a:prstGeom prst="rect">
            <a:avLst/>
          </a:prstGeom>
        </p:spPr>
        <p:txBody>
          <a:bodyPr>
            <a:normAutofit/>
          </a:bodyPr>
          <a:lstStyle>
            <a:lvl1pPr>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r>
              <a:rPr lang="en-US"/>
              <a:t>Click to edit Master title style</a:t>
            </a:r>
          </a:p>
        </p:txBody>
      </p:sp>
      <p:sp>
        <p:nvSpPr>
          <p:cNvPr id="3" name="Picture Placeholder 2">
            <a:extLst>
              <a:ext uri="{FF2B5EF4-FFF2-40B4-BE49-F238E27FC236}">
                <a16:creationId xmlns:a16="http://schemas.microsoft.com/office/drawing/2014/main" id="{429BF2DE-ACAD-4E48-B0D4-2E69A2432684}"/>
              </a:ext>
            </a:extLst>
          </p:cNvPr>
          <p:cNvSpPr>
            <a:spLocks noGrp="1" noChangeAspect="1"/>
          </p:cNvSpPr>
          <p:nvPr>
            <p:ph type="pic" sz="quarter" idx="10" hasCustomPrompt="1"/>
          </p:nvPr>
        </p:nvSpPr>
        <p:spPr>
          <a:xfrm>
            <a:off x="838199" y="1684101"/>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INSERT PHOTO HERE</a:t>
            </a:r>
          </a:p>
        </p:txBody>
      </p:sp>
      <p:sp>
        <p:nvSpPr>
          <p:cNvPr id="7" name="Text Placeholder 6">
            <a:extLst>
              <a:ext uri="{FF2B5EF4-FFF2-40B4-BE49-F238E27FC236}">
                <a16:creationId xmlns:a16="http://schemas.microsoft.com/office/drawing/2014/main" id="{C1C7D97D-280B-A94F-B4E2-A09B803180C7}"/>
              </a:ext>
            </a:extLst>
          </p:cNvPr>
          <p:cNvSpPr>
            <a:spLocks noGrp="1"/>
          </p:cNvSpPr>
          <p:nvPr>
            <p:ph type="body" sz="quarter" idx="14" hasCustomPrompt="1"/>
          </p:nvPr>
        </p:nvSpPr>
        <p:spPr>
          <a:xfrm>
            <a:off x="838200" y="3132116"/>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15" name="Text Placeholder 6">
            <a:extLst>
              <a:ext uri="{FF2B5EF4-FFF2-40B4-BE49-F238E27FC236}">
                <a16:creationId xmlns:a16="http://schemas.microsoft.com/office/drawing/2014/main" id="{2A06393D-996A-014E-B2CA-9A9338F33116}"/>
              </a:ext>
            </a:extLst>
          </p:cNvPr>
          <p:cNvSpPr>
            <a:spLocks noGrp="1"/>
          </p:cNvSpPr>
          <p:nvPr>
            <p:ph type="body" sz="quarter" idx="15" hasCustomPrompt="1"/>
          </p:nvPr>
        </p:nvSpPr>
        <p:spPr>
          <a:xfrm>
            <a:off x="838200" y="3493262"/>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16" name="Text Placeholder 6">
            <a:extLst>
              <a:ext uri="{FF2B5EF4-FFF2-40B4-BE49-F238E27FC236}">
                <a16:creationId xmlns:a16="http://schemas.microsoft.com/office/drawing/2014/main" id="{95460776-B9E1-524C-B515-6BA46C00D5C4}"/>
              </a:ext>
            </a:extLst>
          </p:cNvPr>
          <p:cNvSpPr>
            <a:spLocks noGrp="1"/>
          </p:cNvSpPr>
          <p:nvPr>
            <p:ph type="body" sz="quarter" idx="16" hasCustomPrompt="1"/>
          </p:nvPr>
        </p:nvSpPr>
        <p:spPr>
          <a:xfrm>
            <a:off x="3842003" y="3132116"/>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17" name="Text Placeholder 6">
            <a:extLst>
              <a:ext uri="{FF2B5EF4-FFF2-40B4-BE49-F238E27FC236}">
                <a16:creationId xmlns:a16="http://schemas.microsoft.com/office/drawing/2014/main" id="{4A5E04AA-6B0C-A34A-99DE-D60A5BA75D1C}"/>
              </a:ext>
            </a:extLst>
          </p:cNvPr>
          <p:cNvSpPr>
            <a:spLocks noGrp="1"/>
          </p:cNvSpPr>
          <p:nvPr>
            <p:ph type="body" sz="quarter" idx="17" hasCustomPrompt="1"/>
          </p:nvPr>
        </p:nvSpPr>
        <p:spPr>
          <a:xfrm>
            <a:off x="3842003" y="3500947"/>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18" name="Text Placeholder 6">
            <a:extLst>
              <a:ext uri="{FF2B5EF4-FFF2-40B4-BE49-F238E27FC236}">
                <a16:creationId xmlns:a16="http://schemas.microsoft.com/office/drawing/2014/main" id="{AD273D4A-6AEF-9044-B6FF-61BCA62A14F7}"/>
              </a:ext>
            </a:extLst>
          </p:cNvPr>
          <p:cNvSpPr>
            <a:spLocks noGrp="1"/>
          </p:cNvSpPr>
          <p:nvPr>
            <p:ph type="body" sz="quarter" idx="18" hasCustomPrompt="1"/>
          </p:nvPr>
        </p:nvSpPr>
        <p:spPr>
          <a:xfrm>
            <a:off x="6974516" y="3132116"/>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19" name="Text Placeholder 6">
            <a:extLst>
              <a:ext uri="{FF2B5EF4-FFF2-40B4-BE49-F238E27FC236}">
                <a16:creationId xmlns:a16="http://schemas.microsoft.com/office/drawing/2014/main" id="{3DF9D594-E94C-FC4D-813A-1975593C642F}"/>
              </a:ext>
            </a:extLst>
          </p:cNvPr>
          <p:cNvSpPr>
            <a:spLocks noGrp="1"/>
          </p:cNvSpPr>
          <p:nvPr>
            <p:ph type="body" sz="quarter" idx="19" hasCustomPrompt="1"/>
          </p:nvPr>
        </p:nvSpPr>
        <p:spPr>
          <a:xfrm>
            <a:off x="6974516" y="3500947"/>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20" name="Text Placeholder 6">
            <a:extLst>
              <a:ext uri="{FF2B5EF4-FFF2-40B4-BE49-F238E27FC236}">
                <a16:creationId xmlns:a16="http://schemas.microsoft.com/office/drawing/2014/main" id="{EBF9D94C-27BC-BC4B-8F68-1D50BCC7F3AE}"/>
              </a:ext>
            </a:extLst>
          </p:cNvPr>
          <p:cNvSpPr>
            <a:spLocks noGrp="1"/>
          </p:cNvSpPr>
          <p:nvPr>
            <p:ph type="body" sz="quarter" idx="20" hasCustomPrompt="1"/>
          </p:nvPr>
        </p:nvSpPr>
        <p:spPr>
          <a:xfrm>
            <a:off x="9982201" y="3132116"/>
            <a:ext cx="1371594"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21" name="Text Placeholder 6">
            <a:extLst>
              <a:ext uri="{FF2B5EF4-FFF2-40B4-BE49-F238E27FC236}">
                <a16:creationId xmlns:a16="http://schemas.microsoft.com/office/drawing/2014/main" id="{E689175A-4776-4940-B5C9-6036AB5FD92D}"/>
              </a:ext>
            </a:extLst>
          </p:cNvPr>
          <p:cNvSpPr>
            <a:spLocks noGrp="1"/>
          </p:cNvSpPr>
          <p:nvPr>
            <p:ph type="body" sz="quarter" idx="21" hasCustomPrompt="1"/>
          </p:nvPr>
        </p:nvSpPr>
        <p:spPr>
          <a:xfrm>
            <a:off x="9982200" y="3500947"/>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22" name="Picture Placeholder 2">
            <a:extLst>
              <a:ext uri="{FF2B5EF4-FFF2-40B4-BE49-F238E27FC236}">
                <a16:creationId xmlns:a16="http://schemas.microsoft.com/office/drawing/2014/main" id="{A8E4CB93-1C16-D145-8200-509097DD80E2}"/>
              </a:ext>
            </a:extLst>
          </p:cNvPr>
          <p:cNvSpPr>
            <a:spLocks noGrp="1" noChangeAspect="1"/>
          </p:cNvSpPr>
          <p:nvPr>
            <p:ph type="pic" sz="quarter" idx="22" hasCustomPrompt="1"/>
          </p:nvPr>
        </p:nvSpPr>
        <p:spPr>
          <a:xfrm>
            <a:off x="3842003" y="1684101"/>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INSERT PHOTO HERE</a:t>
            </a:r>
          </a:p>
        </p:txBody>
      </p:sp>
      <p:sp>
        <p:nvSpPr>
          <p:cNvPr id="23" name="Picture Placeholder 2">
            <a:extLst>
              <a:ext uri="{FF2B5EF4-FFF2-40B4-BE49-F238E27FC236}">
                <a16:creationId xmlns:a16="http://schemas.microsoft.com/office/drawing/2014/main" id="{C836D84B-A4A1-564E-AB97-398F8CFA946E}"/>
              </a:ext>
            </a:extLst>
          </p:cNvPr>
          <p:cNvSpPr>
            <a:spLocks noGrp="1" noChangeAspect="1"/>
          </p:cNvSpPr>
          <p:nvPr>
            <p:ph type="pic" sz="quarter" idx="23" hasCustomPrompt="1"/>
          </p:nvPr>
        </p:nvSpPr>
        <p:spPr>
          <a:xfrm>
            <a:off x="6974516" y="1684101"/>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INSERT PHOTO HERE</a:t>
            </a:r>
          </a:p>
        </p:txBody>
      </p:sp>
      <p:sp>
        <p:nvSpPr>
          <p:cNvPr id="24" name="Picture Placeholder 2">
            <a:extLst>
              <a:ext uri="{FF2B5EF4-FFF2-40B4-BE49-F238E27FC236}">
                <a16:creationId xmlns:a16="http://schemas.microsoft.com/office/drawing/2014/main" id="{EC56771A-4E6C-7440-8BF4-3591ACAFC7E4}"/>
              </a:ext>
            </a:extLst>
          </p:cNvPr>
          <p:cNvSpPr>
            <a:spLocks noGrp="1" noChangeAspect="1"/>
          </p:cNvSpPr>
          <p:nvPr>
            <p:ph type="pic" sz="quarter" idx="24" hasCustomPrompt="1"/>
          </p:nvPr>
        </p:nvSpPr>
        <p:spPr>
          <a:xfrm>
            <a:off x="9982200" y="1619009"/>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INSERT PHOTO HERE</a:t>
            </a:r>
          </a:p>
        </p:txBody>
      </p:sp>
      <p:sp>
        <p:nvSpPr>
          <p:cNvPr id="26" name="Picture Placeholder 2">
            <a:extLst>
              <a:ext uri="{FF2B5EF4-FFF2-40B4-BE49-F238E27FC236}">
                <a16:creationId xmlns:a16="http://schemas.microsoft.com/office/drawing/2014/main" id="{F9F38C69-388E-3A4C-AF6F-9964A3EAE528}"/>
              </a:ext>
            </a:extLst>
          </p:cNvPr>
          <p:cNvSpPr>
            <a:spLocks noGrp="1" noChangeAspect="1"/>
          </p:cNvSpPr>
          <p:nvPr>
            <p:ph type="pic" sz="quarter" idx="25" hasCustomPrompt="1"/>
          </p:nvPr>
        </p:nvSpPr>
        <p:spPr>
          <a:xfrm>
            <a:off x="2338161" y="3948094"/>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INSERT PHOTO HERE</a:t>
            </a:r>
          </a:p>
        </p:txBody>
      </p:sp>
      <p:sp>
        <p:nvSpPr>
          <p:cNvPr id="27" name="Text Placeholder 6">
            <a:extLst>
              <a:ext uri="{FF2B5EF4-FFF2-40B4-BE49-F238E27FC236}">
                <a16:creationId xmlns:a16="http://schemas.microsoft.com/office/drawing/2014/main" id="{92F1A76A-A09C-9941-BCE7-54B1B56CB6D6}"/>
              </a:ext>
            </a:extLst>
          </p:cNvPr>
          <p:cNvSpPr>
            <a:spLocks noGrp="1"/>
          </p:cNvSpPr>
          <p:nvPr>
            <p:ph type="body" sz="quarter" idx="26" hasCustomPrompt="1"/>
          </p:nvPr>
        </p:nvSpPr>
        <p:spPr>
          <a:xfrm>
            <a:off x="2338162" y="5444882"/>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28" name="Text Placeholder 6">
            <a:extLst>
              <a:ext uri="{FF2B5EF4-FFF2-40B4-BE49-F238E27FC236}">
                <a16:creationId xmlns:a16="http://schemas.microsoft.com/office/drawing/2014/main" id="{DFD2EEFD-6757-784D-8A84-D0A357ADD7BF}"/>
              </a:ext>
            </a:extLst>
          </p:cNvPr>
          <p:cNvSpPr>
            <a:spLocks noGrp="1"/>
          </p:cNvSpPr>
          <p:nvPr>
            <p:ph type="body" sz="quarter" idx="27" hasCustomPrompt="1"/>
          </p:nvPr>
        </p:nvSpPr>
        <p:spPr>
          <a:xfrm>
            <a:off x="2338162" y="5806028"/>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29" name="Text Placeholder 6">
            <a:extLst>
              <a:ext uri="{FF2B5EF4-FFF2-40B4-BE49-F238E27FC236}">
                <a16:creationId xmlns:a16="http://schemas.microsoft.com/office/drawing/2014/main" id="{93A43737-FFE2-2649-A32D-0B9CBC175D2B}"/>
              </a:ext>
            </a:extLst>
          </p:cNvPr>
          <p:cNvSpPr>
            <a:spLocks noGrp="1"/>
          </p:cNvSpPr>
          <p:nvPr>
            <p:ph type="body" sz="quarter" idx="28" hasCustomPrompt="1"/>
          </p:nvPr>
        </p:nvSpPr>
        <p:spPr>
          <a:xfrm>
            <a:off x="5408259" y="5444882"/>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30" name="Text Placeholder 6">
            <a:extLst>
              <a:ext uri="{FF2B5EF4-FFF2-40B4-BE49-F238E27FC236}">
                <a16:creationId xmlns:a16="http://schemas.microsoft.com/office/drawing/2014/main" id="{4A53CDF1-89A9-2542-AE2F-606C4D18D6BE}"/>
              </a:ext>
            </a:extLst>
          </p:cNvPr>
          <p:cNvSpPr>
            <a:spLocks noGrp="1"/>
          </p:cNvSpPr>
          <p:nvPr>
            <p:ph type="body" sz="quarter" idx="29" hasCustomPrompt="1"/>
          </p:nvPr>
        </p:nvSpPr>
        <p:spPr>
          <a:xfrm>
            <a:off x="5408259" y="5813713"/>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31" name="Text Placeholder 6">
            <a:extLst>
              <a:ext uri="{FF2B5EF4-FFF2-40B4-BE49-F238E27FC236}">
                <a16:creationId xmlns:a16="http://schemas.microsoft.com/office/drawing/2014/main" id="{0DB649AB-7F2B-E146-A986-7467C34FAB41}"/>
              </a:ext>
            </a:extLst>
          </p:cNvPr>
          <p:cNvSpPr>
            <a:spLocks noGrp="1"/>
          </p:cNvSpPr>
          <p:nvPr>
            <p:ph type="body" sz="quarter" idx="30" hasCustomPrompt="1"/>
          </p:nvPr>
        </p:nvSpPr>
        <p:spPr>
          <a:xfrm>
            <a:off x="8482238" y="5444882"/>
            <a:ext cx="1371595" cy="253276"/>
          </a:xfrm>
          <a:prstGeom prst="rect">
            <a:avLst/>
          </a:prstGeom>
        </p:spPr>
        <p:txBody>
          <a:bodyPr anchor="ctr" anchorCtr="0">
            <a:noAutofit/>
          </a:bodyPr>
          <a:lstStyle>
            <a:lvl1pPr marL="0" indent="0" algn="ctr">
              <a:buNone/>
              <a:defRPr sz="1400" b="0" i="0"/>
            </a:lvl1pPr>
          </a:lstStyle>
          <a:p>
            <a:pPr lvl="0"/>
            <a:r>
              <a:rPr lang="en-US"/>
              <a:t>NAME</a:t>
            </a:r>
          </a:p>
        </p:txBody>
      </p:sp>
      <p:sp>
        <p:nvSpPr>
          <p:cNvPr id="32" name="Text Placeholder 6">
            <a:extLst>
              <a:ext uri="{FF2B5EF4-FFF2-40B4-BE49-F238E27FC236}">
                <a16:creationId xmlns:a16="http://schemas.microsoft.com/office/drawing/2014/main" id="{B00885B6-64AF-0E4F-A1E0-21877D1A8327}"/>
              </a:ext>
            </a:extLst>
          </p:cNvPr>
          <p:cNvSpPr>
            <a:spLocks noGrp="1"/>
          </p:cNvSpPr>
          <p:nvPr>
            <p:ph type="body" sz="quarter" idx="31" hasCustomPrompt="1"/>
          </p:nvPr>
        </p:nvSpPr>
        <p:spPr>
          <a:xfrm>
            <a:off x="8482238" y="5813713"/>
            <a:ext cx="1371599" cy="652419"/>
          </a:xfrm>
          <a:prstGeom prst="rect">
            <a:avLst/>
          </a:prstGeom>
        </p:spPr>
        <p:txBody>
          <a:bodyPr>
            <a:noAutofit/>
          </a:bodyPr>
          <a:lstStyle>
            <a:lvl1pPr marL="0" indent="0" algn="ctr">
              <a:buNone/>
              <a:defRPr sz="1400" b="0" i="0"/>
            </a:lvl1pPr>
          </a:lstStyle>
          <a:p>
            <a:pPr lvl="0"/>
            <a:r>
              <a:rPr lang="en-US"/>
              <a:t>Job Title</a:t>
            </a:r>
          </a:p>
        </p:txBody>
      </p:sp>
      <p:sp>
        <p:nvSpPr>
          <p:cNvPr id="33" name="Picture Placeholder 2">
            <a:extLst>
              <a:ext uri="{FF2B5EF4-FFF2-40B4-BE49-F238E27FC236}">
                <a16:creationId xmlns:a16="http://schemas.microsoft.com/office/drawing/2014/main" id="{1083DE71-2FB8-C643-91D2-3675AB30C3E8}"/>
              </a:ext>
            </a:extLst>
          </p:cNvPr>
          <p:cNvSpPr>
            <a:spLocks noGrp="1" noChangeAspect="1"/>
          </p:cNvSpPr>
          <p:nvPr>
            <p:ph type="pic" sz="quarter" idx="32" hasCustomPrompt="1"/>
          </p:nvPr>
        </p:nvSpPr>
        <p:spPr>
          <a:xfrm>
            <a:off x="5408259" y="3948094"/>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INSERT PHOTO HERE</a:t>
            </a:r>
          </a:p>
        </p:txBody>
      </p:sp>
      <p:sp>
        <p:nvSpPr>
          <p:cNvPr id="34" name="Picture Placeholder 2">
            <a:extLst>
              <a:ext uri="{FF2B5EF4-FFF2-40B4-BE49-F238E27FC236}">
                <a16:creationId xmlns:a16="http://schemas.microsoft.com/office/drawing/2014/main" id="{15C59494-BAD9-2E41-A684-92314B6B05DF}"/>
              </a:ext>
            </a:extLst>
          </p:cNvPr>
          <p:cNvSpPr>
            <a:spLocks noGrp="1" noChangeAspect="1"/>
          </p:cNvSpPr>
          <p:nvPr>
            <p:ph type="pic" sz="quarter" idx="33" hasCustomPrompt="1"/>
          </p:nvPr>
        </p:nvSpPr>
        <p:spPr>
          <a:xfrm>
            <a:off x="8482238" y="3948094"/>
            <a:ext cx="1371600" cy="1371600"/>
          </a:xfrm>
          <a:prstGeom prst="ellipse">
            <a:avLst/>
          </a:prstGeom>
          <a:solidFill>
            <a:schemeClr val="bg2">
              <a:lumMod val="20000"/>
              <a:lumOff val="80000"/>
            </a:schemeClr>
          </a:solidFill>
        </p:spPr>
        <p:txBody>
          <a:bodyPr anchor="ctr" anchorCtr="1">
            <a:normAutofit/>
          </a:bodyPr>
          <a:lstStyle>
            <a:lvl1pPr marL="0" indent="0" algn="ctr">
              <a:buNone/>
              <a:defRPr sz="1200" b="0" i="0">
                <a:solidFill>
                  <a:schemeClr val="tx1"/>
                </a:solidFill>
              </a:defRPr>
            </a:lvl1pPr>
          </a:lstStyle>
          <a:p>
            <a:r>
              <a:rPr lang="en-US" dirty="0"/>
              <a:t>INSERT PHOTO HERE</a:t>
            </a:r>
          </a:p>
        </p:txBody>
      </p:sp>
      <p:sp>
        <p:nvSpPr>
          <p:cNvPr id="37" name="Round Same Side Corner Rectangle 36">
            <a:extLst>
              <a:ext uri="{FF2B5EF4-FFF2-40B4-BE49-F238E27FC236}">
                <a16:creationId xmlns:a16="http://schemas.microsoft.com/office/drawing/2014/main" id="{FD42BDC7-2B08-EF43-A9FC-ADF6581374FD}"/>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8" name="Round Same Side Corner Rectangle 37">
            <a:extLst>
              <a:ext uri="{FF2B5EF4-FFF2-40B4-BE49-F238E27FC236}">
                <a16:creationId xmlns:a16="http://schemas.microsoft.com/office/drawing/2014/main" id="{F0D1BBE7-4FC6-B046-9891-D3C078207DDD}"/>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23157B64-19AD-784D-AE2D-6EB5CC0D563C}"/>
              </a:ext>
            </a:extLst>
          </p:cNvPr>
          <p:cNvSpPr>
            <a:spLocks noGrp="1"/>
          </p:cNvSpPr>
          <p:nvPr>
            <p:ph type="sldNum" sz="quarter" idx="34"/>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183557706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Content, and 3 Accent Photos">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99900A-0EE2-7249-A19B-A55D4E75620D}"/>
              </a:ext>
            </a:extLst>
          </p:cNvPr>
          <p:cNvSpPr/>
          <p:nvPr userDrawn="1"/>
        </p:nvSpPr>
        <p:spPr>
          <a:xfrm>
            <a:off x="0" y="1"/>
            <a:ext cx="12192000" cy="2502968"/>
          </a:xfrm>
          <a:prstGeom prst="rect">
            <a:avLst/>
          </a:prstGeom>
          <a:solidFill>
            <a:srgbClr val="D5FDFD">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7" name="Rounded Rectangle 36">
            <a:extLst>
              <a:ext uri="{FF2B5EF4-FFF2-40B4-BE49-F238E27FC236}">
                <a16:creationId xmlns:a16="http://schemas.microsoft.com/office/drawing/2014/main" id="{33063164-34EE-ED4D-AED6-0BA9CB368BAF}"/>
              </a:ext>
            </a:extLst>
          </p:cNvPr>
          <p:cNvSpPr/>
          <p:nvPr userDrawn="1"/>
        </p:nvSpPr>
        <p:spPr>
          <a:xfrm>
            <a:off x="838200" y="638631"/>
            <a:ext cx="719153" cy="71856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8" name="Rounded Rectangle 37">
            <a:extLst>
              <a:ext uri="{FF2B5EF4-FFF2-40B4-BE49-F238E27FC236}">
                <a16:creationId xmlns:a16="http://schemas.microsoft.com/office/drawing/2014/main" id="{F3123159-F246-1D42-A071-6EE179A5C7F7}"/>
              </a:ext>
            </a:extLst>
          </p:cNvPr>
          <p:cNvSpPr/>
          <p:nvPr userDrawn="1"/>
        </p:nvSpPr>
        <p:spPr>
          <a:xfrm>
            <a:off x="4524770" y="638631"/>
            <a:ext cx="719153" cy="71856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9" name="Rounded Rectangle 38">
            <a:extLst>
              <a:ext uri="{FF2B5EF4-FFF2-40B4-BE49-F238E27FC236}">
                <a16:creationId xmlns:a16="http://schemas.microsoft.com/office/drawing/2014/main" id="{65E282FA-0502-5743-89DD-3F29DF5B8938}"/>
              </a:ext>
            </a:extLst>
          </p:cNvPr>
          <p:cNvSpPr/>
          <p:nvPr userDrawn="1"/>
        </p:nvSpPr>
        <p:spPr>
          <a:xfrm>
            <a:off x="8211340" y="638631"/>
            <a:ext cx="719153" cy="71856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Text Placeholder 5">
            <a:extLst>
              <a:ext uri="{FF2B5EF4-FFF2-40B4-BE49-F238E27FC236}">
                <a16:creationId xmlns:a16="http://schemas.microsoft.com/office/drawing/2014/main" id="{4346C8F6-C530-C64C-A9DD-C2FADAEDBAD4}"/>
              </a:ext>
            </a:extLst>
          </p:cNvPr>
          <p:cNvSpPr>
            <a:spLocks noGrp="1"/>
          </p:cNvSpPr>
          <p:nvPr>
            <p:ph type="body" sz="quarter" idx="13"/>
          </p:nvPr>
        </p:nvSpPr>
        <p:spPr>
          <a:xfrm>
            <a:off x="1089025" y="4271963"/>
            <a:ext cx="4829175" cy="2220912"/>
          </a:xfrm>
          <a:prstGeom prst="rect">
            <a:avLst/>
          </a:prstGeom>
        </p:spPr>
        <p:txBody>
          <a:bodyPr>
            <a:normAutofit/>
          </a:bodyPr>
          <a:lstStyle>
            <a:lvl1pPr marL="0" indent="0">
              <a:buNone/>
              <a:defRPr sz="3600" b="0" i="0">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a:t>Click to edit Master text style</a:t>
            </a:r>
          </a:p>
        </p:txBody>
      </p:sp>
      <p:sp>
        <p:nvSpPr>
          <p:cNvPr id="45" name="Text Placeholder 5">
            <a:extLst>
              <a:ext uri="{FF2B5EF4-FFF2-40B4-BE49-F238E27FC236}">
                <a16:creationId xmlns:a16="http://schemas.microsoft.com/office/drawing/2014/main" id="{430F33AD-9266-8547-A119-43D19D682A23}"/>
              </a:ext>
            </a:extLst>
          </p:cNvPr>
          <p:cNvSpPr>
            <a:spLocks noGrp="1"/>
          </p:cNvSpPr>
          <p:nvPr>
            <p:ph type="body" sz="quarter" idx="14" hasCustomPrompt="1"/>
          </p:nvPr>
        </p:nvSpPr>
        <p:spPr>
          <a:xfrm>
            <a:off x="6273803" y="4271963"/>
            <a:ext cx="4947918" cy="2220912"/>
          </a:xfrm>
          <a:prstGeom prst="rect">
            <a:avLst/>
          </a:prstGeom>
        </p:spPr>
        <p:txBody>
          <a:bodyPr>
            <a:normAutofit/>
          </a:bodyPr>
          <a:lstStyle>
            <a:lvl1pPr marL="0" indent="0">
              <a:buNone/>
              <a:defRPr sz="2200" b="0" i="0"/>
            </a:lvl1pPr>
          </a:lstStyle>
          <a:p>
            <a:pPr lvl="0"/>
            <a:r>
              <a:rPr lang="en-US"/>
              <a:t>22 to edit Master text style</a:t>
            </a:r>
          </a:p>
        </p:txBody>
      </p:sp>
      <p:sp>
        <p:nvSpPr>
          <p:cNvPr id="13" name="Round Same Side Corner Rectangle 12">
            <a:extLst>
              <a:ext uri="{FF2B5EF4-FFF2-40B4-BE49-F238E27FC236}">
                <a16:creationId xmlns:a16="http://schemas.microsoft.com/office/drawing/2014/main" id="{14D76D55-83A6-8C4D-9427-E22C1AAAE84D}"/>
              </a:ext>
            </a:extLst>
          </p:cNvPr>
          <p:cNvSpPr/>
          <p:nvPr userDrawn="1"/>
        </p:nvSpPr>
        <p:spPr>
          <a:xfrm rot="5400000">
            <a:off x="-465905" y="839774"/>
            <a:ext cx="1316819" cy="385009"/>
          </a:xfrm>
          <a:prstGeom prst="round2Same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Picture Placeholder 3">
            <a:extLst>
              <a:ext uri="{FF2B5EF4-FFF2-40B4-BE49-F238E27FC236}">
                <a16:creationId xmlns:a16="http://schemas.microsoft.com/office/drawing/2014/main" id="{F3FAD15A-7431-8246-B039-5D0CABBC6504}"/>
              </a:ext>
            </a:extLst>
          </p:cNvPr>
          <p:cNvSpPr>
            <a:spLocks noGrp="1" noChangeAspect="1"/>
          </p:cNvSpPr>
          <p:nvPr>
            <p:ph type="pic" sz="quarter" idx="10" hasCustomPrompt="1"/>
          </p:nvPr>
        </p:nvSpPr>
        <p:spPr>
          <a:xfrm>
            <a:off x="1088448" y="981075"/>
            <a:ext cx="2743199" cy="2743200"/>
          </a:xfrm>
          <a:prstGeom prst="rect">
            <a:avLst/>
          </a:prstGeom>
          <a:solidFill>
            <a:schemeClr val="bg2">
              <a:lumMod val="20000"/>
              <a:lumOff val="80000"/>
            </a:schemeClr>
          </a:solidFill>
        </p:spPr>
        <p:txBody>
          <a:bodyPr anchor="ctr" anchorCtr="1">
            <a:normAutofit/>
          </a:bodyPr>
          <a:lstStyle>
            <a:lvl1pPr marL="0" marR="0" indent="0" algn="ctr" defTabSz="914400" rtl="0" eaLnBrk="1" fontAlgn="auto" latinLnBrk="0" hangingPunct="1">
              <a:lnSpc>
                <a:spcPct val="100000"/>
              </a:lnSpc>
              <a:spcBef>
                <a:spcPts val="1000"/>
              </a:spcBef>
              <a:spcAft>
                <a:spcPts val="0"/>
              </a:spcAft>
              <a:buClrTx/>
              <a:buSzTx/>
              <a:buFont typeface="Arial" panose="020B0604020202020204" pitchFamily="34" charset="0"/>
              <a:buNone/>
              <a:tabLst/>
              <a:defRPr sz="1600" b="0" i="0">
                <a:solidFill>
                  <a:schemeClr val="tx1"/>
                </a:solidFill>
              </a:defRPr>
            </a:lvl1pPr>
          </a:lstStyle>
          <a:p>
            <a:r>
              <a:rPr lang="en-US" dirty="0"/>
              <a:t>CLICK ICON TO ADD PICTURE</a:t>
            </a:r>
          </a:p>
        </p:txBody>
      </p:sp>
      <p:sp>
        <p:nvSpPr>
          <p:cNvPr id="14" name="Picture Placeholder 3">
            <a:extLst>
              <a:ext uri="{FF2B5EF4-FFF2-40B4-BE49-F238E27FC236}">
                <a16:creationId xmlns:a16="http://schemas.microsoft.com/office/drawing/2014/main" id="{02630900-368E-F34C-9C5E-FE3C93A36EA3}"/>
              </a:ext>
            </a:extLst>
          </p:cNvPr>
          <p:cNvSpPr>
            <a:spLocks noGrp="1" noChangeAspect="1"/>
          </p:cNvSpPr>
          <p:nvPr>
            <p:ph type="pic" sz="quarter" idx="11" hasCustomPrompt="1"/>
          </p:nvPr>
        </p:nvSpPr>
        <p:spPr>
          <a:xfrm>
            <a:off x="4724400" y="981075"/>
            <a:ext cx="2743199" cy="2743200"/>
          </a:xfrm>
          <a:prstGeom prst="rect">
            <a:avLst/>
          </a:prstGeom>
          <a:solidFill>
            <a:schemeClr val="bg2">
              <a:lumMod val="20000"/>
              <a:lumOff val="80000"/>
            </a:schemeClr>
          </a:solidFill>
        </p:spPr>
        <p:txBody>
          <a:bodyPr anchor="ctr" anchorCtr="1">
            <a:normAutofit/>
          </a:bodyPr>
          <a:lstStyle>
            <a:lvl1pPr marL="0" indent="0" algn="ctr">
              <a:buNone/>
              <a:defRPr sz="1600" b="0" i="0">
                <a:solidFill>
                  <a:schemeClr val="tx1"/>
                </a:solidFill>
              </a:defRPr>
            </a:lvl1pPr>
          </a:lstStyle>
          <a:p>
            <a:r>
              <a:rPr lang="en-US" dirty="0"/>
              <a:t>CLICK ICON TO ADD PICTURE</a:t>
            </a:r>
          </a:p>
        </p:txBody>
      </p:sp>
      <p:sp>
        <p:nvSpPr>
          <p:cNvPr id="15" name="Picture Placeholder 3">
            <a:extLst>
              <a:ext uri="{FF2B5EF4-FFF2-40B4-BE49-F238E27FC236}">
                <a16:creationId xmlns:a16="http://schemas.microsoft.com/office/drawing/2014/main" id="{93FA51B4-3F99-CB40-964C-4C59E1AAFDDD}"/>
              </a:ext>
            </a:extLst>
          </p:cNvPr>
          <p:cNvSpPr>
            <a:spLocks noGrp="1" noChangeAspect="1"/>
          </p:cNvSpPr>
          <p:nvPr>
            <p:ph type="pic" sz="quarter" idx="12" hasCustomPrompt="1"/>
          </p:nvPr>
        </p:nvSpPr>
        <p:spPr>
          <a:xfrm>
            <a:off x="8478838" y="981075"/>
            <a:ext cx="2743199" cy="2743200"/>
          </a:xfrm>
          <a:prstGeom prst="rect">
            <a:avLst/>
          </a:prstGeom>
          <a:solidFill>
            <a:schemeClr val="bg2">
              <a:lumMod val="20000"/>
              <a:lumOff val="80000"/>
            </a:schemeClr>
          </a:solidFill>
        </p:spPr>
        <p:txBody>
          <a:bodyPr anchor="ctr" anchorCtr="1">
            <a:normAutofit/>
          </a:bodyPr>
          <a:lstStyle>
            <a:lvl1pPr marL="0" indent="0" algn="ctr">
              <a:buNone/>
              <a:defRPr sz="1600" b="0" i="0">
                <a:solidFill>
                  <a:schemeClr val="tx1"/>
                </a:solidFill>
              </a:defRPr>
            </a:lvl1pPr>
          </a:lstStyle>
          <a:p>
            <a:r>
              <a:rPr lang="en-US" dirty="0"/>
              <a:t>CLICK ICON TO ADD PICTURE</a:t>
            </a:r>
          </a:p>
        </p:txBody>
      </p:sp>
      <p:sp>
        <p:nvSpPr>
          <p:cNvPr id="2" name="Slide Number Placeholder 1">
            <a:extLst>
              <a:ext uri="{FF2B5EF4-FFF2-40B4-BE49-F238E27FC236}">
                <a16:creationId xmlns:a16="http://schemas.microsoft.com/office/drawing/2014/main" id="{479A18CD-1D6B-224D-8178-F59E8599FA86}"/>
              </a:ext>
            </a:extLst>
          </p:cNvPr>
          <p:cNvSpPr>
            <a:spLocks noGrp="1"/>
          </p:cNvSpPr>
          <p:nvPr>
            <p:ph type="sldNum" sz="quarter" idx="15"/>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14624211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For Distribution">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2ECD58-6204-E141-AE0D-685B690F139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6572" y="5799315"/>
            <a:ext cx="2121689" cy="677135"/>
          </a:xfrm>
          <a:prstGeom prst="rect">
            <a:avLst/>
          </a:prstGeom>
        </p:spPr>
      </p:pic>
      <p:pic>
        <p:nvPicPr>
          <p:cNvPr id="8" name="Picture 7">
            <a:extLst>
              <a:ext uri="{FF2B5EF4-FFF2-40B4-BE49-F238E27FC236}">
                <a16:creationId xmlns:a16="http://schemas.microsoft.com/office/drawing/2014/main" id="{EDB759EA-5B11-2A41-B9E6-C1E9E2A9A9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66649" y="5722959"/>
            <a:ext cx="2121689" cy="765653"/>
          </a:xfrm>
          <a:prstGeom prst="rect">
            <a:avLst/>
          </a:prstGeom>
        </p:spPr>
      </p:pic>
      <p:sp>
        <p:nvSpPr>
          <p:cNvPr id="11" name="Text Placeholder 9">
            <a:extLst>
              <a:ext uri="{FF2B5EF4-FFF2-40B4-BE49-F238E27FC236}">
                <a16:creationId xmlns:a16="http://schemas.microsoft.com/office/drawing/2014/main" id="{DC03CF06-B66F-4447-9644-73AC4E80C460}"/>
              </a:ext>
            </a:extLst>
          </p:cNvPr>
          <p:cNvSpPr>
            <a:spLocks noGrp="1"/>
          </p:cNvSpPr>
          <p:nvPr>
            <p:ph type="body" sz="quarter" idx="11" hasCustomPrompt="1"/>
          </p:nvPr>
        </p:nvSpPr>
        <p:spPr>
          <a:xfrm>
            <a:off x="915988" y="2537461"/>
            <a:ext cx="10102532" cy="891540"/>
          </a:xfrm>
        </p:spPr>
        <p:txBody>
          <a:bodyPr>
            <a:normAutofit/>
          </a:bodyPr>
          <a:lstStyle>
            <a:lvl1pPr marL="0" indent="0">
              <a:buNone/>
              <a:defRPr sz="1600" b="0" i="0">
                <a:latin typeface="Calibri" panose="020F0502020204030204" pitchFamily="34" charset="0"/>
                <a:ea typeface="Roboto Condensed" panose="02000000000000000000" pitchFamily="2" charset="0"/>
              </a:defRPr>
            </a:lvl1pPr>
          </a:lstStyle>
          <a:p>
            <a:pPr lvl="0"/>
            <a:r>
              <a:rPr lang="en-US"/>
              <a:t>Insert Authors. Year. “Insert presentation title, “PowerPoint Slides. Washington DC: MOMENTUM</a:t>
            </a:r>
          </a:p>
        </p:txBody>
      </p:sp>
      <p:sp>
        <p:nvSpPr>
          <p:cNvPr id="2" name="TextBox 1">
            <a:extLst>
              <a:ext uri="{FF2B5EF4-FFF2-40B4-BE49-F238E27FC236}">
                <a16:creationId xmlns:a16="http://schemas.microsoft.com/office/drawing/2014/main" id="{FB41C566-4D4E-7846-A873-ABFB00B43EBB}"/>
              </a:ext>
            </a:extLst>
          </p:cNvPr>
          <p:cNvSpPr txBox="1"/>
          <p:nvPr userDrawn="1"/>
        </p:nvSpPr>
        <p:spPr>
          <a:xfrm>
            <a:off x="915986" y="724394"/>
            <a:ext cx="10009311" cy="1161472"/>
          </a:xfrm>
          <a:prstGeom prst="rect">
            <a:avLst/>
          </a:prstGeom>
          <a:noFill/>
        </p:spPr>
        <p:txBody>
          <a:bodyPr wrap="square" rtlCol="0">
            <a:spAutoFit/>
          </a:bodyPr>
          <a:lstStyle/>
          <a:p>
            <a:pPr lvl="0">
              <a:lnSpc>
                <a:spcPct val="110000"/>
              </a:lnSpc>
            </a:pPr>
            <a:r>
              <a:rPr lang="en-US" sz="1600" b="0" i="0" dirty="0">
                <a:latin typeface="Calibri" panose="020F0502020204030204" pitchFamily="34" charset="0"/>
              </a:rPr>
              <a:t>© 2020 MOMENTUM. All Rights Reserved</a:t>
            </a:r>
          </a:p>
          <a:p>
            <a:pPr lvl="0">
              <a:lnSpc>
                <a:spcPct val="110000"/>
              </a:lnSpc>
            </a:pPr>
            <a:endParaRPr lang="en-US" sz="1600" b="0" i="0" dirty="0">
              <a:latin typeface="Calibri" panose="020F0502020204030204" pitchFamily="34" charset="0"/>
            </a:endParaRPr>
          </a:p>
          <a:p>
            <a:pPr lvl="0">
              <a:lnSpc>
                <a:spcPct val="110000"/>
              </a:lnSpc>
            </a:pPr>
            <a:r>
              <a:rPr lang="en-US" sz="1600" b="0" i="0" dirty="0">
                <a:latin typeface="Calibri" panose="020F0502020204030204" pitchFamily="34" charset="0"/>
              </a:rPr>
              <a:t>Use of these materials is permitted only for noncommercial purposes.</a:t>
            </a:r>
            <a:br>
              <a:rPr lang="en-US" sz="1600" b="0" i="0" dirty="0">
                <a:latin typeface="Calibri" panose="020F0502020204030204" pitchFamily="34" charset="0"/>
              </a:rPr>
            </a:br>
            <a:r>
              <a:rPr lang="en-US" sz="1600" b="0" i="0" dirty="0">
                <a:latin typeface="Calibri" panose="020F0502020204030204" pitchFamily="34" charset="0"/>
              </a:rPr>
              <a:t>The following full source citation must be included:</a:t>
            </a:r>
          </a:p>
        </p:txBody>
      </p:sp>
      <p:sp>
        <p:nvSpPr>
          <p:cNvPr id="9" name="TextBox 8">
            <a:extLst>
              <a:ext uri="{FF2B5EF4-FFF2-40B4-BE49-F238E27FC236}">
                <a16:creationId xmlns:a16="http://schemas.microsoft.com/office/drawing/2014/main" id="{46A205F9-D6F0-0042-9F85-729F82160FC4}"/>
              </a:ext>
            </a:extLst>
          </p:cNvPr>
          <p:cNvSpPr txBox="1"/>
          <p:nvPr userDrawn="1"/>
        </p:nvSpPr>
        <p:spPr>
          <a:xfrm>
            <a:off x="915986" y="4245415"/>
            <a:ext cx="10009311" cy="584775"/>
          </a:xfrm>
          <a:prstGeom prst="rect">
            <a:avLst/>
          </a:prstGeom>
          <a:noFill/>
        </p:spPr>
        <p:txBody>
          <a:bodyPr wrap="square" rtlCol="0">
            <a:spAutoFit/>
          </a:bodyPr>
          <a:lstStyle/>
          <a:p>
            <a:pPr lvl="0"/>
            <a:r>
              <a:rPr lang="en-US" sz="1600" b="0" i="0" dirty="0">
                <a:latin typeface="Calibri" panose="020F0502020204030204" pitchFamily="34" charset="0"/>
              </a:rPr>
              <a:t>The presentation may contain materials owned by others. User is responsible for obtaining permissions for use from third parties as needed.</a:t>
            </a:r>
          </a:p>
        </p:txBody>
      </p:sp>
      <p:sp>
        <p:nvSpPr>
          <p:cNvPr id="3" name="Slide Number Placeholder 2">
            <a:extLst>
              <a:ext uri="{FF2B5EF4-FFF2-40B4-BE49-F238E27FC236}">
                <a16:creationId xmlns:a16="http://schemas.microsoft.com/office/drawing/2014/main" id="{32EC7659-EEDA-B04E-A16C-4D6650C235FF}"/>
              </a:ext>
            </a:extLst>
          </p:cNvPr>
          <p:cNvSpPr>
            <a:spLocks noGrp="1"/>
          </p:cNvSpPr>
          <p:nvPr>
            <p:ph type="sldNum" sz="quarter" idx="12"/>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222699008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2ECD58-6204-E141-AE0D-685B690F139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6572" y="5799315"/>
            <a:ext cx="2121689" cy="677135"/>
          </a:xfrm>
          <a:prstGeom prst="rect">
            <a:avLst/>
          </a:prstGeom>
        </p:spPr>
      </p:pic>
      <p:pic>
        <p:nvPicPr>
          <p:cNvPr id="8" name="Picture 7">
            <a:extLst>
              <a:ext uri="{FF2B5EF4-FFF2-40B4-BE49-F238E27FC236}">
                <a16:creationId xmlns:a16="http://schemas.microsoft.com/office/drawing/2014/main" id="{EDB759EA-5B11-2A41-B9E6-C1E9E2A9A9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66649" y="5722959"/>
            <a:ext cx="2121689" cy="765653"/>
          </a:xfrm>
          <a:prstGeom prst="rect">
            <a:avLst/>
          </a:prstGeom>
        </p:spPr>
      </p:pic>
      <p:sp>
        <p:nvSpPr>
          <p:cNvPr id="2" name="TextBox 1">
            <a:extLst>
              <a:ext uri="{FF2B5EF4-FFF2-40B4-BE49-F238E27FC236}">
                <a16:creationId xmlns:a16="http://schemas.microsoft.com/office/drawing/2014/main" id="{1E3A0FA9-D275-CB4E-B0F1-B01D4B9734EB}"/>
              </a:ext>
            </a:extLst>
          </p:cNvPr>
          <p:cNvSpPr txBox="1"/>
          <p:nvPr userDrawn="1"/>
        </p:nvSpPr>
        <p:spPr>
          <a:xfrm>
            <a:off x="916572" y="1155032"/>
            <a:ext cx="10102532" cy="2308324"/>
          </a:xfrm>
          <a:prstGeom prst="rect">
            <a:avLst/>
          </a:prstGeom>
          <a:noFill/>
        </p:spPr>
        <p:txBody>
          <a:bodyPr wrap="square" rtlCol="0">
            <a:spAutoFit/>
          </a:bodyPr>
          <a:lstStyle/>
          <a:p>
            <a:pPr lvl="0"/>
            <a:r>
              <a:rPr lang="en-US" sz="1600" b="0" i="0" dirty="0">
                <a:latin typeface="Calibri" panose="020F0502020204030204" pitchFamily="34" charset="0"/>
                <a:cs typeface="Poppins" pitchFamily="2" charset="77"/>
              </a:rPr>
              <a:t>© 2020 MOMENTUM. All Rights Reserved</a:t>
            </a:r>
          </a:p>
          <a:p>
            <a:pPr lvl="0"/>
            <a:endParaRPr lang="en-US" sz="1600" b="0" i="0" dirty="0">
              <a:latin typeface="Calibri" panose="020F0502020204030204" pitchFamily="34" charset="0"/>
              <a:cs typeface="Poppins" pitchFamily="2" charset="77"/>
            </a:endParaRPr>
          </a:p>
          <a:p>
            <a:pPr lvl="0"/>
            <a:r>
              <a:rPr lang="en-US" sz="1600" b="0" i="0" dirty="0">
                <a:latin typeface="Calibri" panose="020F0502020204030204" pitchFamily="34" charset="0"/>
                <a:cs typeface="Poppins" pitchFamily="2" charset="77"/>
              </a:rPr>
              <a:t>With the exception of fair dealing for the purposes of research or private study, this content may not be reproduced, stored, or transmitted in any form or by any means without the prior permission in writing from the MOMENTUM team.</a:t>
            </a:r>
          </a:p>
          <a:p>
            <a:pPr lvl="0"/>
            <a:endParaRPr lang="en-US" sz="1600" b="0" i="0" dirty="0">
              <a:latin typeface="Calibri" panose="020F0502020204030204" pitchFamily="34" charset="0"/>
              <a:cs typeface="Poppins"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Contact: </a:t>
            </a:r>
            <a:r>
              <a:rPr lang="en-US" sz="1600" b="0" i="0" dirty="0">
                <a:latin typeface="Calibri" panose="020F0502020204030204" pitchFamily="34" charset="0"/>
                <a:hlinkClick r:id="rId4"/>
              </a:rPr>
              <a:t>nsunderland@prb.org</a:t>
            </a:r>
            <a:endParaRPr lang="en-US" sz="1600" b="0" i="0"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i="0"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This presentation may contain materials owned by others. User is responsible for obtaining permissions for use from third parties as needed.</a:t>
            </a:r>
          </a:p>
        </p:txBody>
      </p:sp>
      <p:sp>
        <p:nvSpPr>
          <p:cNvPr id="3" name="Slide Number Placeholder 2">
            <a:extLst>
              <a:ext uri="{FF2B5EF4-FFF2-40B4-BE49-F238E27FC236}">
                <a16:creationId xmlns:a16="http://schemas.microsoft.com/office/drawing/2014/main" id="{B31313AA-7DB0-524C-86DB-B7FD86139CB8}"/>
              </a:ext>
            </a:extLst>
          </p:cNvPr>
          <p:cNvSpPr>
            <a:spLocks noGrp="1"/>
          </p:cNvSpPr>
          <p:nvPr>
            <p:ph type="sldNum" sz="quarter" idx="10"/>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6969706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2ECD58-6204-E141-AE0D-685B690F139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6572" y="5799315"/>
            <a:ext cx="2121689" cy="677135"/>
          </a:xfrm>
          <a:prstGeom prst="rect">
            <a:avLst/>
          </a:prstGeom>
        </p:spPr>
      </p:pic>
      <p:pic>
        <p:nvPicPr>
          <p:cNvPr id="8" name="Picture 7">
            <a:extLst>
              <a:ext uri="{FF2B5EF4-FFF2-40B4-BE49-F238E27FC236}">
                <a16:creationId xmlns:a16="http://schemas.microsoft.com/office/drawing/2014/main" id="{EDB759EA-5B11-2A41-B9E6-C1E9E2A9A9B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3466649" y="5722959"/>
            <a:ext cx="2121689" cy="765653"/>
          </a:xfrm>
          <a:prstGeom prst="rect">
            <a:avLst/>
          </a:prstGeom>
        </p:spPr>
      </p:pic>
      <p:sp>
        <p:nvSpPr>
          <p:cNvPr id="9" name="TextBox 8">
            <a:extLst>
              <a:ext uri="{FF2B5EF4-FFF2-40B4-BE49-F238E27FC236}">
                <a16:creationId xmlns:a16="http://schemas.microsoft.com/office/drawing/2014/main" id="{DDB7929B-D920-664F-9D71-720658914F10}"/>
              </a:ext>
            </a:extLst>
          </p:cNvPr>
          <p:cNvSpPr txBox="1"/>
          <p:nvPr userDrawn="1"/>
        </p:nvSpPr>
        <p:spPr>
          <a:xfrm>
            <a:off x="916572" y="1859340"/>
            <a:ext cx="10102532" cy="1569660"/>
          </a:xfrm>
          <a:prstGeom prst="rect">
            <a:avLst/>
          </a:prstGeom>
          <a:noFill/>
        </p:spPr>
        <p:txBody>
          <a:bodyPr wrap="square" rtlCol="0">
            <a:spAutoFit/>
          </a:bodyPr>
          <a:lstStyle/>
          <a:p>
            <a:pPr lvl="0"/>
            <a:r>
              <a:rPr lang="en-US" sz="1600" b="0" i="0" dirty="0">
                <a:latin typeface="Calibri" panose="020F0502020204030204" pitchFamily="34" charset="0"/>
                <a:cs typeface="Poppins" pitchFamily="2" charset="77"/>
              </a:rPr>
              <a:t>© 2020 MOMENTUM. All Rights Reserved</a:t>
            </a:r>
          </a:p>
          <a:p>
            <a:pPr lvl="0"/>
            <a:endParaRPr lang="en-US" sz="1600" b="0" i="0" dirty="0">
              <a:latin typeface="Calibri" panose="020F0502020204030204" pitchFamily="34" charset="0"/>
              <a:cs typeface="Poppins" pitchFamily="2" charset="77"/>
            </a:endParaRPr>
          </a:p>
          <a:p>
            <a:pPr lvl="0"/>
            <a:r>
              <a:rPr lang="en-US" sz="1600" b="0" i="0" dirty="0">
                <a:latin typeface="Calibri" panose="020F0502020204030204" pitchFamily="34" charset="0"/>
                <a:cs typeface="Poppins" pitchFamily="2" charset="77"/>
              </a:rPr>
              <a:t>NOT FOR CITATION OR CIRCULATION</a:t>
            </a:r>
          </a:p>
          <a:p>
            <a:pPr lvl="0"/>
            <a:endParaRPr lang="en-US" sz="1600" b="0" i="0" dirty="0">
              <a:latin typeface="Calibri" panose="020F0502020204030204" pitchFamily="34" charset="0"/>
              <a:cs typeface="Poppins" pitchFamily="2" charset="77"/>
            </a:endParaRPr>
          </a:p>
          <a:p>
            <a:pPr lvl="0"/>
            <a:r>
              <a:rPr lang="en-US" sz="1600" b="0" i="0" dirty="0">
                <a:latin typeface="Calibri" panose="020F0502020204030204" pitchFamily="34" charset="0"/>
                <a:cs typeface="Poppins" pitchFamily="2" charset="77"/>
              </a:rPr>
              <a:t>The content of these slides are provided for the purposes of research or private study only. This content may not be reproduced, stored, or transmitted in any form or by any means. </a:t>
            </a:r>
          </a:p>
        </p:txBody>
      </p:sp>
      <p:sp>
        <p:nvSpPr>
          <p:cNvPr id="2" name="Slide Number Placeholder 1">
            <a:extLst>
              <a:ext uri="{FF2B5EF4-FFF2-40B4-BE49-F238E27FC236}">
                <a16:creationId xmlns:a16="http://schemas.microsoft.com/office/drawing/2014/main" id="{030DDB12-92D2-9B44-AAC5-EA99D512CA49}"/>
              </a:ext>
            </a:extLst>
          </p:cNvPr>
          <p:cNvSpPr>
            <a:spLocks noGrp="1"/>
          </p:cNvSpPr>
          <p:nvPr>
            <p:ph type="sldNum" sz="quarter" idx="10"/>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115776603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C417BA0-CE91-1041-8213-9823DA5A1EE9}"/>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flipH="1">
            <a:off x="0" y="-26905"/>
            <a:ext cx="12192000" cy="6884905"/>
          </a:xfrm>
          <a:prstGeom prst="rect">
            <a:avLst/>
          </a:prstGeom>
        </p:spPr>
      </p:pic>
      <p:sp>
        <p:nvSpPr>
          <p:cNvPr id="8" name="Rectangle 7">
            <a:extLst>
              <a:ext uri="{FF2B5EF4-FFF2-40B4-BE49-F238E27FC236}">
                <a16:creationId xmlns:a16="http://schemas.microsoft.com/office/drawing/2014/main" id="{E4997FF9-301A-5A4A-BA53-31FF032E90FC}"/>
              </a:ext>
            </a:extLst>
          </p:cNvPr>
          <p:cNvSpPr/>
          <p:nvPr userDrawn="1"/>
        </p:nvSpPr>
        <p:spPr>
          <a:xfrm>
            <a:off x="0" y="-26906"/>
            <a:ext cx="11750936" cy="6884906"/>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A898A5EB-2A6C-164B-86F1-B0CFCD0DEFA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391792" y="5624090"/>
            <a:ext cx="2359144" cy="1207004"/>
          </a:xfrm>
          <a:prstGeom prst="rect">
            <a:avLst/>
          </a:prstGeom>
        </p:spPr>
      </p:pic>
      <p:pic>
        <p:nvPicPr>
          <p:cNvPr id="15" name="Picture 14">
            <a:extLst>
              <a:ext uri="{FF2B5EF4-FFF2-40B4-BE49-F238E27FC236}">
                <a16:creationId xmlns:a16="http://schemas.microsoft.com/office/drawing/2014/main" id="{051A9C20-820D-F44F-9AB4-CE9EEA9A093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90695" y="5929051"/>
            <a:ext cx="2100587" cy="635853"/>
          </a:xfrm>
          <a:prstGeom prst="rect">
            <a:avLst/>
          </a:prstGeom>
        </p:spPr>
      </p:pic>
      <p:pic>
        <p:nvPicPr>
          <p:cNvPr id="10" name="Picture 9">
            <a:extLst>
              <a:ext uri="{FF2B5EF4-FFF2-40B4-BE49-F238E27FC236}">
                <a16:creationId xmlns:a16="http://schemas.microsoft.com/office/drawing/2014/main" id="{8776F7ED-7837-F04E-8876-63C0BB50E4C1}"/>
              </a:ext>
            </a:extLst>
          </p:cNvPr>
          <p:cNvPicPr>
            <a:picLocks noChangeAspect="1"/>
          </p:cNvPicPr>
          <p:nvPr userDrawn="1"/>
        </p:nvPicPr>
        <p:blipFill>
          <a:blip r:embed="rId5"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spTree>
    <p:extLst>
      <p:ext uri="{BB962C8B-B14F-4D97-AF65-F5344CB8AC3E}">
        <p14:creationId xmlns:p14="http://schemas.microsoft.com/office/powerpoint/2010/main" val="19481438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A74225-E39C-9A44-9309-78376EFB2430}"/>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1"/>
            <a:ext cx="12205218" cy="6884906"/>
          </a:xfrm>
          <a:prstGeom prst="rect">
            <a:avLst/>
          </a:prstGeom>
        </p:spPr>
      </p:pic>
      <p:sp>
        <p:nvSpPr>
          <p:cNvPr id="8" name="Rectangle 7">
            <a:extLst>
              <a:ext uri="{FF2B5EF4-FFF2-40B4-BE49-F238E27FC236}">
                <a16:creationId xmlns:a16="http://schemas.microsoft.com/office/drawing/2014/main" id="{E4997FF9-301A-5A4A-BA53-31FF032E90FC}"/>
              </a:ext>
            </a:extLst>
          </p:cNvPr>
          <p:cNvSpPr/>
          <p:nvPr userDrawn="1"/>
        </p:nvSpPr>
        <p:spPr>
          <a:xfrm>
            <a:off x="0" y="0"/>
            <a:ext cx="11750936" cy="6915555"/>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A898A5EB-2A6C-164B-86F1-B0CFCD0DEFA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391792" y="5624090"/>
            <a:ext cx="2359144" cy="1207004"/>
          </a:xfrm>
          <a:prstGeom prst="rect">
            <a:avLst/>
          </a:prstGeom>
        </p:spPr>
      </p:pic>
      <p:pic>
        <p:nvPicPr>
          <p:cNvPr id="15" name="Picture 14">
            <a:extLst>
              <a:ext uri="{FF2B5EF4-FFF2-40B4-BE49-F238E27FC236}">
                <a16:creationId xmlns:a16="http://schemas.microsoft.com/office/drawing/2014/main" id="{051A9C20-820D-F44F-9AB4-CE9EEA9A093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90695" y="5929051"/>
            <a:ext cx="2100587" cy="635853"/>
          </a:xfrm>
          <a:prstGeom prst="rect">
            <a:avLst/>
          </a:prstGeom>
        </p:spPr>
      </p:pic>
      <p:pic>
        <p:nvPicPr>
          <p:cNvPr id="7" name="Picture 6">
            <a:extLst>
              <a:ext uri="{FF2B5EF4-FFF2-40B4-BE49-F238E27FC236}">
                <a16:creationId xmlns:a16="http://schemas.microsoft.com/office/drawing/2014/main" id="{B2DD1DEB-5995-9F40-A2DC-6B22C81ACC79}"/>
              </a:ext>
            </a:extLst>
          </p:cNvPr>
          <p:cNvPicPr>
            <a:picLocks noChangeAspect="1"/>
          </p:cNvPicPr>
          <p:nvPr userDrawn="1"/>
        </p:nvPicPr>
        <p:blipFill>
          <a:blip r:embed="rId5"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spTree>
    <p:extLst>
      <p:ext uri="{BB962C8B-B14F-4D97-AF65-F5344CB8AC3E}">
        <p14:creationId xmlns:p14="http://schemas.microsoft.com/office/powerpoint/2010/main" val="2920343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Super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p:nvPr>
        </p:nvSpPr>
        <p:spPr>
          <a:xfrm>
            <a:off x="838200" y="733878"/>
            <a:ext cx="10515600" cy="890588"/>
          </a:xfrm>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Click to edit Master title style</a:t>
            </a:r>
          </a:p>
        </p:txBody>
      </p:sp>
      <p:sp>
        <p:nvSpPr>
          <p:cNvPr id="10" name="Text Placeholder 10">
            <a:extLst>
              <a:ext uri="{FF2B5EF4-FFF2-40B4-BE49-F238E27FC236}">
                <a16:creationId xmlns:a16="http://schemas.microsoft.com/office/drawing/2014/main" id="{40FAD702-4EFE-0D47-89D5-915D87312F02}"/>
              </a:ext>
            </a:extLst>
          </p:cNvPr>
          <p:cNvSpPr>
            <a:spLocks noGrp="1"/>
          </p:cNvSpPr>
          <p:nvPr>
            <p:ph type="body" sz="quarter" idx="10" hasCustomPrompt="1"/>
          </p:nvPr>
        </p:nvSpPr>
        <p:spPr>
          <a:xfrm>
            <a:off x="838200" y="1356722"/>
            <a:ext cx="10515600" cy="379210"/>
          </a:xfrm>
          <a:prstGeom prst="rect">
            <a:avLst/>
          </a:prstGeom>
        </p:spPr>
        <p:txBody>
          <a:bodyPr>
            <a:noAutofit/>
          </a:bodyPr>
          <a:lstStyle>
            <a:lvl1pPr marL="0" indent="0">
              <a:buNone/>
              <a:defRPr sz="2000" b="0" i="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Sub-title</a:t>
            </a:r>
          </a:p>
        </p:txBody>
      </p:sp>
      <p:sp>
        <p:nvSpPr>
          <p:cNvPr id="9" name="Round Same Side Corner Rectangle 8">
            <a:extLst>
              <a:ext uri="{FF2B5EF4-FFF2-40B4-BE49-F238E27FC236}">
                <a16:creationId xmlns:a16="http://schemas.microsoft.com/office/drawing/2014/main" id="{8BE98263-9FA5-B844-BED6-7C6C9A84227A}"/>
              </a:ext>
            </a:extLst>
          </p:cNvPr>
          <p:cNvSpPr/>
          <p:nvPr userDrawn="1"/>
        </p:nvSpPr>
        <p:spPr>
          <a:xfrm rot="5400000">
            <a:off x="-465906" y="831030"/>
            <a:ext cx="1316819" cy="385009"/>
          </a:xfrm>
          <a:prstGeom prst="round2Same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3" name="Slide Number Placeholder 5">
            <a:extLst>
              <a:ext uri="{FF2B5EF4-FFF2-40B4-BE49-F238E27FC236}">
                <a16:creationId xmlns:a16="http://schemas.microsoft.com/office/drawing/2014/main" id="{CDC3AD18-6832-4440-841B-22AA70FEF9D0}"/>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8" name="Text Placeholder 10">
            <a:extLst>
              <a:ext uri="{FF2B5EF4-FFF2-40B4-BE49-F238E27FC236}">
                <a16:creationId xmlns:a16="http://schemas.microsoft.com/office/drawing/2014/main" id="{8AAFEFE5-1EBD-AD41-828F-B6391E14D2A0}"/>
              </a:ext>
            </a:extLst>
          </p:cNvPr>
          <p:cNvSpPr>
            <a:spLocks noGrp="1"/>
          </p:cNvSpPr>
          <p:nvPr>
            <p:ph type="body" sz="quarter" idx="11" hasCustomPrompt="1"/>
          </p:nvPr>
        </p:nvSpPr>
        <p:spPr>
          <a:xfrm>
            <a:off x="838200" y="390292"/>
            <a:ext cx="10515600" cy="390525"/>
          </a:xfrm>
          <a:prstGeom prst="rect">
            <a:avLst/>
          </a:prstGeom>
        </p:spPr>
        <p:txBody>
          <a:bodyPr anchor="ctr" anchorCtr="0">
            <a:noAutofit/>
          </a:bodyPr>
          <a:lstStyle>
            <a:lvl1pPr marL="0" indent="0">
              <a:buNone/>
              <a:defRPr sz="1800" b="1" i="0" spc="100" baseline="0">
                <a:solidFill>
                  <a:schemeClr val="accent5">
                    <a:lumMod val="75000"/>
                  </a:schemeClr>
                </a:solidFill>
                <a:latin typeface="Calibri" panose="020F0502020204030204" pitchFamily="34" charset="0"/>
                <a:ea typeface="Roboto Condensed" panose="02000000000000000000" pitchFamily="2" charset="0"/>
                <a:cs typeface="Calibri" panose="020F0502020204030204" pitchFamily="34" charset="0"/>
              </a:defRPr>
            </a:lvl1pPr>
          </a:lstStyle>
          <a:p>
            <a:pPr lvl="0"/>
            <a:r>
              <a:rPr lang="en-US" dirty="0"/>
              <a:t>SUPER- TITLE</a:t>
            </a:r>
          </a:p>
        </p:txBody>
      </p:sp>
      <p:sp>
        <p:nvSpPr>
          <p:cNvPr id="14" name="Content Placeholder 9">
            <a:extLst>
              <a:ext uri="{FF2B5EF4-FFF2-40B4-BE49-F238E27FC236}">
                <a16:creationId xmlns:a16="http://schemas.microsoft.com/office/drawing/2014/main" id="{3132223D-E834-844A-AD81-FA5DC866C26A}"/>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786190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A74225-E39C-9A44-9309-78376EFB2430}"/>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15199" y="0"/>
            <a:ext cx="12176801" cy="6915555"/>
          </a:xfrm>
          <a:prstGeom prst="rect">
            <a:avLst/>
          </a:prstGeom>
        </p:spPr>
      </p:pic>
      <p:sp>
        <p:nvSpPr>
          <p:cNvPr id="8" name="Rectangle 7">
            <a:extLst>
              <a:ext uri="{FF2B5EF4-FFF2-40B4-BE49-F238E27FC236}">
                <a16:creationId xmlns:a16="http://schemas.microsoft.com/office/drawing/2014/main" id="{E4997FF9-301A-5A4A-BA53-31FF032E90FC}"/>
              </a:ext>
            </a:extLst>
          </p:cNvPr>
          <p:cNvSpPr/>
          <p:nvPr userDrawn="1"/>
        </p:nvSpPr>
        <p:spPr>
          <a:xfrm>
            <a:off x="0" y="0"/>
            <a:ext cx="11750936" cy="6915555"/>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A898A5EB-2A6C-164B-86F1-B0CFCD0DEFA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391792" y="5624090"/>
            <a:ext cx="2359144" cy="1207004"/>
          </a:xfrm>
          <a:prstGeom prst="rect">
            <a:avLst/>
          </a:prstGeom>
        </p:spPr>
      </p:pic>
      <p:pic>
        <p:nvPicPr>
          <p:cNvPr id="15" name="Picture 14">
            <a:extLst>
              <a:ext uri="{FF2B5EF4-FFF2-40B4-BE49-F238E27FC236}">
                <a16:creationId xmlns:a16="http://schemas.microsoft.com/office/drawing/2014/main" id="{051A9C20-820D-F44F-9AB4-CE9EEA9A093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90695" y="5929051"/>
            <a:ext cx="2100587" cy="635853"/>
          </a:xfrm>
          <a:prstGeom prst="rect">
            <a:avLst/>
          </a:prstGeom>
        </p:spPr>
      </p:pic>
      <p:pic>
        <p:nvPicPr>
          <p:cNvPr id="7" name="Picture 6">
            <a:extLst>
              <a:ext uri="{FF2B5EF4-FFF2-40B4-BE49-F238E27FC236}">
                <a16:creationId xmlns:a16="http://schemas.microsoft.com/office/drawing/2014/main" id="{BB625808-7DBF-754E-AFAC-D8192CE8A0C0}"/>
              </a:ext>
            </a:extLst>
          </p:cNvPr>
          <p:cNvPicPr>
            <a:picLocks noChangeAspect="1"/>
          </p:cNvPicPr>
          <p:nvPr userDrawn="1"/>
        </p:nvPicPr>
        <p:blipFill>
          <a:blip r:embed="rId5"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spTree>
    <p:extLst>
      <p:ext uri="{BB962C8B-B14F-4D97-AF65-F5344CB8AC3E}">
        <p14:creationId xmlns:p14="http://schemas.microsoft.com/office/powerpoint/2010/main" val="14552461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A74225-E39C-9A44-9309-78376EFB2430}"/>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flipH="1">
            <a:off x="1" y="0"/>
            <a:ext cx="12192000" cy="6858000"/>
          </a:xfrm>
          <a:prstGeom prst="rect">
            <a:avLst/>
          </a:prstGeom>
        </p:spPr>
      </p:pic>
      <p:sp>
        <p:nvSpPr>
          <p:cNvPr id="8" name="Rectangle 7">
            <a:extLst>
              <a:ext uri="{FF2B5EF4-FFF2-40B4-BE49-F238E27FC236}">
                <a16:creationId xmlns:a16="http://schemas.microsoft.com/office/drawing/2014/main" id="{E4997FF9-301A-5A4A-BA53-31FF032E90FC}"/>
              </a:ext>
            </a:extLst>
          </p:cNvPr>
          <p:cNvSpPr/>
          <p:nvPr userDrawn="1"/>
        </p:nvSpPr>
        <p:spPr>
          <a:xfrm>
            <a:off x="0" y="0"/>
            <a:ext cx="11750936" cy="6915555"/>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A898A5EB-2A6C-164B-86F1-B0CFCD0DEFA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391792" y="5624090"/>
            <a:ext cx="2359144" cy="1207004"/>
          </a:xfrm>
          <a:prstGeom prst="rect">
            <a:avLst/>
          </a:prstGeom>
        </p:spPr>
      </p:pic>
      <p:pic>
        <p:nvPicPr>
          <p:cNvPr id="15" name="Picture 14">
            <a:extLst>
              <a:ext uri="{FF2B5EF4-FFF2-40B4-BE49-F238E27FC236}">
                <a16:creationId xmlns:a16="http://schemas.microsoft.com/office/drawing/2014/main" id="{051A9C20-820D-F44F-9AB4-CE9EEA9A093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90695" y="5929051"/>
            <a:ext cx="2100587" cy="635853"/>
          </a:xfrm>
          <a:prstGeom prst="rect">
            <a:avLst/>
          </a:prstGeom>
        </p:spPr>
      </p:pic>
      <p:pic>
        <p:nvPicPr>
          <p:cNvPr id="7" name="Picture 6">
            <a:extLst>
              <a:ext uri="{FF2B5EF4-FFF2-40B4-BE49-F238E27FC236}">
                <a16:creationId xmlns:a16="http://schemas.microsoft.com/office/drawing/2014/main" id="{74C475C9-1531-6D49-BD45-DE4C93631381}"/>
              </a:ext>
            </a:extLst>
          </p:cNvPr>
          <p:cNvPicPr>
            <a:picLocks noChangeAspect="1"/>
          </p:cNvPicPr>
          <p:nvPr userDrawn="1"/>
        </p:nvPicPr>
        <p:blipFill>
          <a:blip r:embed="rId5"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spTree>
    <p:extLst>
      <p:ext uri="{BB962C8B-B14F-4D97-AF65-F5344CB8AC3E}">
        <p14:creationId xmlns:p14="http://schemas.microsoft.com/office/powerpoint/2010/main" val="83355678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A74225-E39C-9A44-9309-78376EFB2430}"/>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1"/>
            <a:ext cx="12191999" cy="6915555"/>
          </a:xfrm>
          <a:prstGeom prst="rect">
            <a:avLst/>
          </a:prstGeom>
        </p:spPr>
      </p:pic>
      <p:sp>
        <p:nvSpPr>
          <p:cNvPr id="8" name="Rectangle 7">
            <a:extLst>
              <a:ext uri="{FF2B5EF4-FFF2-40B4-BE49-F238E27FC236}">
                <a16:creationId xmlns:a16="http://schemas.microsoft.com/office/drawing/2014/main" id="{E4997FF9-301A-5A4A-BA53-31FF032E90FC}"/>
              </a:ext>
            </a:extLst>
          </p:cNvPr>
          <p:cNvSpPr/>
          <p:nvPr userDrawn="1"/>
        </p:nvSpPr>
        <p:spPr>
          <a:xfrm>
            <a:off x="0" y="0"/>
            <a:ext cx="11750936" cy="6915555"/>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A898A5EB-2A6C-164B-86F1-B0CFCD0DEFAA}"/>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9391792" y="5624090"/>
            <a:ext cx="2359144" cy="1207004"/>
          </a:xfrm>
          <a:prstGeom prst="rect">
            <a:avLst/>
          </a:prstGeom>
        </p:spPr>
      </p:pic>
      <p:pic>
        <p:nvPicPr>
          <p:cNvPr id="15" name="Picture 14">
            <a:extLst>
              <a:ext uri="{FF2B5EF4-FFF2-40B4-BE49-F238E27FC236}">
                <a16:creationId xmlns:a16="http://schemas.microsoft.com/office/drawing/2014/main" id="{051A9C20-820D-F44F-9AB4-CE9EEA9A093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90695" y="5929051"/>
            <a:ext cx="2100587" cy="635853"/>
          </a:xfrm>
          <a:prstGeom prst="rect">
            <a:avLst/>
          </a:prstGeom>
        </p:spPr>
      </p:pic>
      <p:pic>
        <p:nvPicPr>
          <p:cNvPr id="7" name="Picture 6">
            <a:extLst>
              <a:ext uri="{FF2B5EF4-FFF2-40B4-BE49-F238E27FC236}">
                <a16:creationId xmlns:a16="http://schemas.microsoft.com/office/drawing/2014/main" id="{C66BF5D9-F79E-7943-8468-EB0A89B5DC93}"/>
              </a:ext>
            </a:extLst>
          </p:cNvPr>
          <p:cNvPicPr>
            <a:picLocks noChangeAspect="1"/>
          </p:cNvPicPr>
          <p:nvPr userDrawn="1"/>
        </p:nvPicPr>
        <p:blipFill>
          <a:blip r:embed="rId5"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spTree>
    <p:extLst>
      <p:ext uri="{BB962C8B-B14F-4D97-AF65-F5344CB8AC3E}">
        <p14:creationId xmlns:p14="http://schemas.microsoft.com/office/powerpoint/2010/main" val="106525734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364584C5-3E35-0049-B31A-DD264DE1EA98}"/>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flipH="1">
            <a:off x="0" y="1"/>
            <a:ext cx="12192000" cy="6831094"/>
          </a:xfrm>
          <a:prstGeom prst="rect">
            <a:avLst/>
          </a:prstGeom>
        </p:spPr>
      </p:pic>
      <p:sp>
        <p:nvSpPr>
          <p:cNvPr id="18" name="Rectangle 17">
            <a:extLst>
              <a:ext uri="{FF2B5EF4-FFF2-40B4-BE49-F238E27FC236}">
                <a16:creationId xmlns:a16="http://schemas.microsoft.com/office/drawing/2014/main" id="{DD5945A5-EEBA-4E4D-984F-2FFF4BB4EE25}"/>
              </a:ext>
            </a:extLst>
          </p:cNvPr>
          <p:cNvSpPr/>
          <p:nvPr userDrawn="1"/>
        </p:nvSpPr>
        <p:spPr>
          <a:xfrm>
            <a:off x="0" y="0"/>
            <a:ext cx="11750936" cy="6857999"/>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60EA0C42-252A-7941-9AD5-8D7125E0E567}"/>
              </a:ext>
            </a:extLst>
          </p:cNvPr>
          <p:cNvPicPr>
            <a:picLocks noChangeAspect="1"/>
          </p:cNvPicPr>
          <p:nvPr userDrawn="1"/>
        </p:nvPicPr>
        <p:blipFill>
          <a:blip r:embed="rId3"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cxnSp>
        <p:nvCxnSpPr>
          <p:cNvPr id="11" name="Straight Connector 10">
            <a:extLst>
              <a:ext uri="{FF2B5EF4-FFF2-40B4-BE49-F238E27FC236}">
                <a16:creationId xmlns:a16="http://schemas.microsoft.com/office/drawing/2014/main" id="{94867E92-5BD0-B148-8551-13AA8873FB7F}"/>
              </a:ext>
            </a:extLst>
          </p:cNvPr>
          <p:cNvCxnSpPr>
            <a:cxnSpLocks/>
          </p:cNvCxnSpPr>
          <p:nvPr userDrawn="1"/>
        </p:nvCxnSpPr>
        <p:spPr>
          <a:xfrm>
            <a:off x="1671638" y="3644526"/>
            <a:ext cx="5616100" cy="0"/>
          </a:xfrm>
          <a:prstGeom prst="line">
            <a:avLst/>
          </a:prstGeom>
          <a:ln w="50800" cap="rnd">
            <a:solidFill>
              <a:schemeClr val="accent5">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F5C43B9A-BACD-414F-89B8-F68BA69F412E}"/>
              </a:ext>
            </a:extLst>
          </p:cNvPr>
          <p:cNvSpPr>
            <a:spLocks noGrp="1"/>
          </p:cNvSpPr>
          <p:nvPr>
            <p:ph type="body" sz="quarter" idx="10" hasCustomPrompt="1"/>
          </p:nvPr>
        </p:nvSpPr>
        <p:spPr>
          <a:xfrm>
            <a:off x="1671638" y="596772"/>
            <a:ext cx="8620125" cy="1363663"/>
          </a:xfrm>
        </p:spPr>
        <p:txBody>
          <a:bodyPr anchor="b" anchorCtr="0">
            <a:normAutofit/>
          </a:bodyPr>
          <a:lstStyle>
            <a:lvl1pPr marL="0" indent="0">
              <a:buNone/>
              <a:defRPr sz="5400" b="0" i="0" spc="10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a:t>Presentation Title</a:t>
            </a:r>
          </a:p>
        </p:txBody>
      </p:sp>
      <p:sp>
        <p:nvSpPr>
          <p:cNvPr id="12" name="Text Placeholder 2">
            <a:extLst>
              <a:ext uri="{FF2B5EF4-FFF2-40B4-BE49-F238E27FC236}">
                <a16:creationId xmlns:a16="http://schemas.microsoft.com/office/drawing/2014/main" id="{330FA121-C4E3-1341-9BB2-C839E2A86EED}"/>
              </a:ext>
            </a:extLst>
          </p:cNvPr>
          <p:cNvSpPr>
            <a:spLocks noGrp="1"/>
          </p:cNvSpPr>
          <p:nvPr>
            <p:ph type="body" sz="quarter" idx="11" hasCustomPrompt="1"/>
          </p:nvPr>
        </p:nvSpPr>
        <p:spPr>
          <a:xfrm>
            <a:off x="1671638" y="2049054"/>
            <a:ext cx="8620125" cy="1426415"/>
          </a:xfrm>
        </p:spPr>
        <p:txBody>
          <a:bodyPr anchor="t" anchorCtr="0">
            <a:normAutofit/>
          </a:bodyPr>
          <a:lstStyle>
            <a:lvl1pPr marL="0" indent="0">
              <a:buNone/>
              <a:defRPr sz="25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This is the Sub-Title of My Presentation it is a Bit Longer than the Previous One</a:t>
            </a:r>
          </a:p>
        </p:txBody>
      </p:sp>
      <p:sp>
        <p:nvSpPr>
          <p:cNvPr id="13" name="Text Placeholder 2">
            <a:extLst>
              <a:ext uri="{FF2B5EF4-FFF2-40B4-BE49-F238E27FC236}">
                <a16:creationId xmlns:a16="http://schemas.microsoft.com/office/drawing/2014/main" id="{2A3896E9-BDEC-EF4F-A0CD-DEE6E9798B72}"/>
              </a:ext>
            </a:extLst>
          </p:cNvPr>
          <p:cNvSpPr>
            <a:spLocks noGrp="1"/>
          </p:cNvSpPr>
          <p:nvPr>
            <p:ph type="body" sz="quarter" idx="12" hasCustomPrompt="1"/>
          </p:nvPr>
        </p:nvSpPr>
        <p:spPr>
          <a:xfrm>
            <a:off x="1671638" y="3752349"/>
            <a:ext cx="8620125" cy="421035"/>
          </a:xfrm>
        </p:spPr>
        <p:txBody>
          <a:bodyPr anchor="t" anchorCtr="0">
            <a:normAutofit/>
          </a:bodyPr>
          <a:lstStyle>
            <a:lvl1pPr marL="0" indent="0">
              <a:buNone/>
              <a:defRPr sz="1600" b="0" i="0">
                <a:solidFill>
                  <a:schemeClr val="bg1"/>
                </a:solidFill>
                <a:latin typeface="Calibri" panose="020F0502020204030204" pitchFamily="34" charset="0"/>
                <a:ea typeface="Roboto Condensed" panose="02000000000000000000" pitchFamily="2" charset="0"/>
                <a:cs typeface="Calibri" panose="020F0502020204030204" pitchFamily="34" charset="0"/>
              </a:defRPr>
            </a:lvl1pPr>
          </a:lstStyle>
          <a:p>
            <a:pPr lvl="0"/>
            <a:r>
              <a:rPr lang="en-US"/>
              <a:t>Laura Ingalls Wilder, Population Reference Bureau</a:t>
            </a:r>
          </a:p>
        </p:txBody>
      </p:sp>
      <p:sp>
        <p:nvSpPr>
          <p:cNvPr id="16" name="Text Placeholder 2">
            <a:extLst>
              <a:ext uri="{FF2B5EF4-FFF2-40B4-BE49-F238E27FC236}">
                <a16:creationId xmlns:a16="http://schemas.microsoft.com/office/drawing/2014/main" id="{7E08F423-498C-3246-BC4C-D73686AAECB0}"/>
              </a:ext>
            </a:extLst>
          </p:cNvPr>
          <p:cNvSpPr>
            <a:spLocks noGrp="1"/>
          </p:cNvSpPr>
          <p:nvPr>
            <p:ph type="body" sz="quarter" idx="13" hasCustomPrompt="1"/>
          </p:nvPr>
        </p:nvSpPr>
        <p:spPr>
          <a:xfrm>
            <a:off x="1671638" y="4236443"/>
            <a:ext cx="8620125" cy="421035"/>
          </a:xfrm>
        </p:spPr>
        <p:txBody>
          <a:bodyPr anchor="t" anchorCtr="0">
            <a:normAutofit/>
          </a:bodyPr>
          <a:lstStyle>
            <a:lvl1pPr marL="0" indent="0">
              <a:buNone/>
              <a:defRPr sz="14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EVENT NAME | DATE</a:t>
            </a:r>
          </a:p>
        </p:txBody>
      </p:sp>
      <p:sp>
        <p:nvSpPr>
          <p:cNvPr id="6" name="Round Single Corner Rectangle 5">
            <a:extLst>
              <a:ext uri="{FF2B5EF4-FFF2-40B4-BE49-F238E27FC236}">
                <a16:creationId xmlns:a16="http://schemas.microsoft.com/office/drawing/2014/main" id="{F648643B-C9CC-154A-9D31-590865F6E8A6}"/>
              </a:ext>
            </a:extLst>
          </p:cNvPr>
          <p:cNvSpPr/>
          <p:nvPr userDrawn="1"/>
        </p:nvSpPr>
        <p:spPr>
          <a:xfrm flipH="1">
            <a:off x="6612673" y="5642518"/>
            <a:ext cx="5579327" cy="1217708"/>
          </a:xfrm>
          <a:prstGeom prst="round1Rect">
            <a:avLst>
              <a:gd name="adj" fmla="val 33151"/>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grpSp>
        <p:nvGrpSpPr>
          <p:cNvPr id="2" name="Group 1">
            <a:extLst>
              <a:ext uri="{FF2B5EF4-FFF2-40B4-BE49-F238E27FC236}">
                <a16:creationId xmlns:a16="http://schemas.microsoft.com/office/drawing/2014/main" id="{F5A39B6A-D4D7-D041-AC19-3001EA1EB386}"/>
              </a:ext>
            </a:extLst>
          </p:cNvPr>
          <p:cNvGrpSpPr/>
          <p:nvPr userDrawn="1"/>
        </p:nvGrpSpPr>
        <p:grpSpPr>
          <a:xfrm>
            <a:off x="7080143" y="5871713"/>
            <a:ext cx="4452334" cy="717418"/>
            <a:chOff x="7080143" y="5871713"/>
            <a:chExt cx="4452334" cy="717418"/>
          </a:xfrm>
        </p:grpSpPr>
        <p:pic>
          <p:nvPicPr>
            <p:cNvPr id="7" name="Picture 6">
              <a:extLst>
                <a:ext uri="{FF2B5EF4-FFF2-40B4-BE49-F238E27FC236}">
                  <a16:creationId xmlns:a16="http://schemas.microsoft.com/office/drawing/2014/main" id="{52F9944C-A1B0-EE45-B3A4-20F02F662F0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80143" y="5911996"/>
              <a:ext cx="2121689" cy="677135"/>
            </a:xfrm>
            <a:prstGeom prst="rect">
              <a:avLst/>
            </a:prstGeom>
          </p:spPr>
        </p:pic>
        <p:pic>
          <p:nvPicPr>
            <p:cNvPr id="10" name="Picture 9">
              <a:extLst>
                <a:ext uri="{FF2B5EF4-FFF2-40B4-BE49-F238E27FC236}">
                  <a16:creationId xmlns:a16="http://schemas.microsoft.com/office/drawing/2014/main" id="{50DEDC36-B17E-FD47-95BA-5C96E194638E}"/>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611585" y="5871713"/>
              <a:ext cx="1920892" cy="693191"/>
            </a:xfrm>
            <a:prstGeom prst="rect">
              <a:avLst/>
            </a:prstGeom>
          </p:spPr>
        </p:pic>
      </p:grpSp>
    </p:spTree>
    <p:extLst>
      <p:ext uri="{BB962C8B-B14F-4D97-AF65-F5344CB8AC3E}">
        <p14:creationId xmlns:p14="http://schemas.microsoft.com/office/powerpoint/2010/main" val="48985030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5D33D2E0-D551-874C-B55F-1E4F80DD9289}"/>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1"/>
            <a:ext cx="12205218" cy="6857998"/>
          </a:xfrm>
          <a:prstGeom prst="rect">
            <a:avLst/>
          </a:prstGeom>
        </p:spPr>
      </p:pic>
      <p:sp>
        <p:nvSpPr>
          <p:cNvPr id="18" name="Rectangle 17">
            <a:extLst>
              <a:ext uri="{FF2B5EF4-FFF2-40B4-BE49-F238E27FC236}">
                <a16:creationId xmlns:a16="http://schemas.microsoft.com/office/drawing/2014/main" id="{DD5945A5-EEBA-4E4D-984F-2FFF4BB4EE25}"/>
              </a:ext>
            </a:extLst>
          </p:cNvPr>
          <p:cNvSpPr/>
          <p:nvPr userDrawn="1"/>
        </p:nvSpPr>
        <p:spPr>
          <a:xfrm>
            <a:off x="0" y="0"/>
            <a:ext cx="11750936" cy="6857999"/>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A07CBF4D-BC86-EE45-BCFA-9D6EE43122F7}"/>
              </a:ext>
            </a:extLst>
          </p:cNvPr>
          <p:cNvPicPr>
            <a:picLocks noChangeAspect="1"/>
          </p:cNvPicPr>
          <p:nvPr userDrawn="1"/>
        </p:nvPicPr>
        <p:blipFill>
          <a:blip r:embed="rId3"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cxnSp>
        <p:nvCxnSpPr>
          <p:cNvPr id="11" name="Straight Connector 10">
            <a:extLst>
              <a:ext uri="{FF2B5EF4-FFF2-40B4-BE49-F238E27FC236}">
                <a16:creationId xmlns:a16="http://schemas.microsoft.com/office/drawing/2014/main" id="{94867E92-5BD0-B148-8551-13AA8873FB7F}"/>
              </a:ext>
            </a:extLst>
          </p:cNvPr>
          <p:cNvCxnSpPr>
            <a:cxnSpLocks/>
          </p:cNvCxnSpPr>
          <p:nvPr userDrawn="1"/>
        </p:nvCxnSpPr>
        <p:spPr>
          <a:xfrm>
            <a:off x="1671638" y="3644526"/>
            <a:ext cx="5616100" cy="0"/>
          </a:xfrm>
          <a:prstGeom prst="line">
            <a:avLst/>
          </a:prstGeom>
          <a:ln w="50800" cap="rnd">
            <a:solidFill>
              <a:schemeClr val="accent5">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F5C43B9A-BACD-414F-89B8-F68BA69F412E}"/>
              </a:ext>
            </a:extLst>
          </p:cNvPr>
          <p:cNvSpPr>
            <a:spLocks noGrp="1"/>
          </p:cNvSpPr>
          <p:nvPr>
            <p:ph type="body" sz="quarter" idx="10" hasCustomPrompt="1"/>
          </p:nvPr>
        </p:nvSpPr>
        <p:spPr>
          <a:xfrm>
            <a:off x="1671638" y="596772"/>
            <a:ext cx="8620125" cy="1363663"/>
          </a:xfrm>
        </p:spPr>
        <p:txBody>
          <a:bodyPr anchor="b" anchorCtr="0">
            <a:normAutofit/>
          </a:bodyPr>
          <a:lstStyle>
            <a:lvl1pPr marL="0" indent="0">
              <a:buNone/>
              <a:defRPr sz="5400" b="0" i="0" spc="10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a:t>Presentation Title</a:t>
            </a:r>
          </a:p>
        </p:txBody>
      </p:sp>
      <p:sp>
        <p:nvSpPr>
          <p:cNvPr id="12" name="Text Placeholder 2">
            <a:extLst>
              <a:ext uri="{FF2B5EF4-FFF2-40B4-BE49-F238E27FC236}">
                <a16:creationId xmlns:a16="http://schemas.microsoft.com/office/drawing/2014/main" id="{330FA121-C4E3-1341-9BB2-C839E2A86EED}"/>
              </a:ext>
            </a:extLst>
          </p:cNvPr>
          <p:cNvSpPr>
            <a:spLocks noGrp="1"/>
          </p:cNvSpPr>
          <p:nvPr>
            <p:ph type="body" sz="quarter" idx="11" hasCustomPrompt="1"/>
          </p:nvPr>
        </p:nvSpPr>
        <p:spPr>
          <a:xfrm>
            <a:off x="1671638" y="2049054"/>
            <a:ext cx="8620125" cy="1426415"/>
          </a:xfrm>
        </p:spPr>
        <p:txBody>
          <a:bodyPr anchor="t" anchorCtr="0">
            <a:normAutofit/>
          </a:bodyPr>
          <a:lstStyle>
            <a:lvl1pPr marL="0" indent="0">
              <a:buNone/>
              <a:defRPr sz="25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This is the Sub-Title of My Presentation it is a Bit Longer than the Previous One</a:t>
            </a:r>
          </a:p>
        </p:txBody>
      </p:sp>
      <p:sp>
        <p:nvSpPr>
          <p:cNvPr id="13" name="Text Placeholder 2">
            <a:extLst>
              <a:ext uri="{FF2B5EF4-FFF2-40B4-BE49-F238E27FC236}">
                <a16:creationId xmlns:a16="http://schemas.microsoft.com/office/drawing/2014/main" id="{2A3896E9-BDEC-EF4F-A0CD-DEE6E9798B72}"/>
              </a:ext>
            </a:extLst>
          </p:cNvPr>
          <p:cNvSpPr>
            <a:spLocks noGrp="1"/>
          </p:cNvSpPr>
          <p:nvPr>
            <p:ph type="body" sz="quarter" idx="12" hasCustomPrompt="1"/>
          </p:nvPr>
        </p:nvSpPr>
        <p:spPr>
          <a:xfrm>
            <a:off x="1671638" y="3752349"/>
            <a:ext cx="8620125" cy="421035"/>
          </a:xfrm>
        </p:spPr>
        <p:txBody>
          <a:bodyPr anchor="t" anchorCtr="0">
            <a:normAutofit/>
          </a:bodyPr>
          <a:lstStyle>
            <a:lvl1pPr marL="0" indent="0">
              <a:buNone/>
              <a:defRPr sz="16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Laura Ingalls Wilder, Population Reference Bureau</a:t>
            </a:r>
          </a:p>
        </p:txBody>
      </p:sp>
      <p:sp>
        <p:nvSpPr>
          <p:cNvPr id="16" name="Text Placeholder 2">
            <a:extLst>
              <a:ext uri="{FF2B5EF4-FFF2-40B4-BE49-F238E27FC236}">
                <a16:creationId xmlns:a16="http://schemas.microsoft.com/office/drawing/2014/main" id="{7E08F423-498C-3246-BC4C-D73686AAECB0}"/>
              </a:ext>
            </a:extLst>
          </p:cNvPr>
          <p:cNvSpPr>
            <a:spLocks noGrp="1"/>
          </p:cNvSpPr>
          <p:nvPr>
            <p:ph type="body" sz="quarter" idx="13" hasCustomPrompt="1"/>
          </p:nvPr>
        </p:nvSpPr>
        <p:spPr>
          <a:xfrm>
            <a:off x="1671638" y="4236443"/>
            <a:ext cx="8620125" cy="421035"/>
          </a:xfrm>
        </p:spPr>
        <p:txBody>
          <a:bodyPr anchor="t" anchorCtr="0">
            <a:normAutofit/>
          </a:bodyPr>
          <a:lstStyle>
            <a:lvl1pPr marL="0" indent="0">
              <a:buNone/>
              <a:defRPr sz="14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EVENT NAME | DATE</a:t>
            </a:r>
          </a:p>
        </p:txBody>
      </p:sp>
      <p:sp>
        <p:nvSpPr>
          <p:cNvPr id="17" name="Round Single Corner Rectangle 16">
            <a:extLst>
              <a:ext uri="{FF2B5EF4-FFF2-40B4-BE49-F238E27FC236}">
                <a16:creationId xmlns:a16="http://schemas.microsoft.com/office/drawing/2014/main" id="{5FF3010C-F22E-5745-9D90-6894979E5E05}"/>
              </a:ext>
            </a:extLst>
          </p:cNvPr>
          <p:cNvSpPr/>
          <p:nvPr userDrawn="1"/>
        </p:nvSpPr>
        <p:spPr>
          <a:xfrm flipH="1">
            <a:off x="6612673" y="5642518"/>
            <a:ext cx="5579327" cy="1217708"/>
          </a:xfrm>
          <a:prstGeom prst="round1Rect">
            <a:avLst>
              <a:gd name="adj" fmla="val 33151"/>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grpSp>
        <p:nvGrpSpPr>
          <p:cNvPr id="20" name="Group 19">
            <a:extLst>
              <a:ext uri="{FF2B5EF4-FFF2-40B4-BE49-F238E27FC236}">
                <a16:creationId xmlns:a16="http://schemas.microsoft.com/office/drawing/2014/main" id="{6536C783-42BD-3347-AF73-044FF9EB1AD6}"/>
              </a:ext>
            </a:extLst>
          </p:cNvPr>
          <p:cNvGrpSpPr/>
          <p:nvPr userDrawn="1"/>
        </p:nvGrpSpPr>
        <p:grpSpPr>
          <a:xfrm>
            <a:off x="7080143" y="5871713"/>
            <a:ext cx="4452334" cy="717418"/>
            <a:chOff x="7080143" y="5871713"/>
            <a:chExt cx="4452334" cy="717418"/>
          </a:xfrm>
        </p:grpSpPr>
        <p:pic>
          <p:nvPicPr>
            <p:cNvPr id="21" name="Picture 20">
              <a:extLst>
                <a:ext uri="{FF2B5EF4-FFF2-40B4-BE49-F238E27FC236}">
                  <a16:creationId xmlns:a16="http://schemas.microsoft.com/office/drawing/2014/main" id="{E6D5945B-4C39-B04F-AA02-6D12EECB8DC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80143" y="5911996"/>
              <a:ext cx="2121689" cy="677135"/>
            </a:xfrm>
            <a:prstGeom prst="rect">
              <a:avLst/>
            </a:prstGeom>
          </p:spPr>
        </p:pic>
        <p:pic>
          <p:nvPicPr>
            <p:cNvPr id="22" name="Picture 21">
              <a:extLst>
                <a:ext uri="{FF2B5EF4-FFF2-40B4-BE49-F238E27FC236}">
                  <a16:creationId xmlns:a16="http://schemas.microsoft.com/office/drawing/2014/main" id="{D81074F8-86B6-5C43-ACA4-FBE3A9EA912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611585" y="5871713"/>
              <a:ext cx="1920892" cy="693191"/>
            </a:xfrm>
            <a:prstGeom prst="rect">
              <a:avLst/>
            </a:prstGeom>
          </p:spPr>
        </p:pic>
      </p:grpSp>
    </p:spTree>
    <p:extLst>
      <p:ext uri="{BB962C8B-B14F-4D97-AF65-F5344CB8AC3E}">
        <p14:creationId xmlns:p14="http://schemas.microsoft.com/office/powerpoint/2010/main" val="370437849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4416E01E-30D6-F941-83F0-95469EA57F33}"/>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15199" y="0"/>
            <a:ext cx="12176801" cy="6857999"/>
          </a:xfrm>
          <a:prstGeom prst="rect">
            <a:avLst/>
          </a:prstGeom>
        </p:spPr>
      </p:pic>
      <p:sp>
        <p:nvSpPr>
          <p:cNvPr id="18" name="Rectangle 17">
            <a:extLst>
              <a:ext uri="{FF2B5EF4-FFF2-40B4-BE49-F238E27FC236}">
                <a16:creationId xmlns:a16="http://schemas.microsoft.com/office/drawing/2014/main" id="{DD5945A5-EEBA-4E4D-984F-2FFF4BB4EE25}"/>
              </a:ext>
            </a:extLst>
          </p:cNvPr>
          <p:cNvSpPr/>
          <p:nvPr userDrawn="1"/>
        </p:nvSpPr>
        <p:spPr>
          <a:xfrm>
            <a:off x="0" y="0"/>
            <a:ext cx="11750936" cy="6857999"/>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F4AC4F29-C7B2-E74C-9C07-C3709DC96965}"/>
              </a:ext>
            </a:extLst>
          </p:cNvPr>
          <p:cNvPicPr>
            <a:picLocks noChangeAspect="1"/>
          </p:cNvPicPr>
          <p:nvPr userDrawn="1"/>
        </p:nvPicPr>
        <p:blipFill>
          <a:blip r:embed="rId3"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cxnSp>
        <p:nvCxnSpPr>
          <p:cNvPr id="11" name="Straight Connector 10">
            <a:extLst>
              <a:ext uri="{FF2B5EF4-FFF2-40B4-BE49-F238E27FC236}">
                <a16:creationId xmlns:a16="http://schemas.microsoft.com/office/drawing/2014/main" id="{94867E92-5BD0-B148-8551-13AA8873FB7F}"/>
              </a:ext>
            </a:extLst>
          </p:cNvPr>
          <p:cNvCxnSpPr>
            <a:cxnSpLocks/>
          </p:cNvCxnSpPr>
          <p:nvPr userDrawn="1"/>
        </p:nvCxnSpPr>
        <p:spPr>
          <a:xfrm>
            <a:off x="1671638" y="3644526"/>
            <a:ext cx="5616100" cy="0"/>
          </a:xfrm>
          <a:prstGeom prst="line">
            <a:avLst/>
          </a:prstGeom>
          <a:ln w="50800" cap="rnd">
            <a:solidFill>
              <a:schemeClr val="accent5">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F5C43B9A-BACD-414F-89B8-F68BA69F412E}"/>
              </a:ext>
            </a:extLst>
          </p:cNvPr>
          <p:cNvSpPr>
            <a:spLocks noGrp="1"/>
          </p:cNvSpPr>
          <p:nvPr>
            <p:ph type="body" sz="quarter" idx="10" hasCustomPrompt="1"/>
          </p:nvPr>
        </p:nvSpPr>
        <p:spPr>
          <a:xfrm>
            <a:off x="1671638" y="596772"/>
            <a:ext cx="8620125" cy="1363663"/>
          </a:xfrm>
        </p:spPr>
        <p:txBody>
          <a:bodyPr anchor="b" anchorCtr="0">
            <a:normAutofit/>
          </a:bodyPr>
          <a:lstStyle>
            <a:lvl1pPr marL="0" indent="0">
              <a:buNone/>
              <a:defRPr sz="5400" b="0" i="0" spc="10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a:t>Presentation Title</a:t>
            </a:r>
          </a:p>
        </p:txBody>
      </p:sp>
      <p:sp>
        <p:nvSpPr>
          <p:cNvPr id="12" name="Text Placeholder 2">
            <a:extLst>
              <a:ext uri="{FF2B5EF4-FFF2-40B4-BE49-F238E27FC236}">
                <a16:creationId xmlns:a16="http://schemas.microsoft.com/office/drawing/2014/main" id="{330FA121-C4E3-1341-9BB2-C839E2A86EED}"/>
              </a:ext>
            </a:extLst>
          </p:cNvPr>
          <p:cNvSpPr>
            <a:spLocks noGrp="1"/>
          </p:cNvSpPr>
          <p:nvPr>
            <p:ph type="body" sz="quarter" idx="11" hasCustomPrompt="1"/>
          </p:nvPr>
        </p:nvSpPr>
        <p:spPr>
          <a:xfrm>
            <a:off x="1671638" y="2049054"/>
            <a:ext cx="8620125" cy="1426415"/>
          </a:xfrm>
        </p:spPr>
        <p:txBody>
          <a:bodyPr anchor="t" anchorCtr="0">
            <a:normAutofit/>
          </a:bodyPr>
          <a:lstStyle>
            <a:lvl1pPr marL="0" indent="0">
              <a:buNone/>
              <a:defRPr sz="25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This is the Sub-Title of My Presentation it is a Bit Longer than the Previous One</a:t>
            </a:r>
          </a:p>
        </p:txBody>
      </p:sp>
      <p:sp>
        <p:nvSpPr>
          <p:cNvPr id="13" name="Text Placeholder 2">
            <a:extLst>
              <a:ext uri="{FF2B5EF4-FFF2-40B4-BE49-F238E27FC236}">
                <a16:creationId xmlns:a16="http://schemas.microsoft.com/office/drawing/2014/main" id="{2A3896E9-BDEC-EF4F-A0CD-DEE6E9798B72}"/>
              </a:ext>
            </a:extLst>
          </p:cNvPr>
          <p:cNvSpPr>
            <a:spLocks noGrp="1"/>
          </p:cNvSpPr>
          <p:nvPr>
            <p:ph type="body" sz="quarter" idx="12" hasCustomPrompt="1"/>
          </p:nvPr>
        </p:nvSpPr>
        <p:spPr>
          <a:xfrm>
            <a:off x="1671638" y="3752349"/>
            <a:ext cx="8620125" cy="421035"/>
          </a:xfrm>
        </p:spPr>
        <p:txBody>
          <a:bodyPr anchor="t" anchorCtr="0">
            <a:normAutofit/>
          </a:bodyPr>
          <a:lstStyle>
            <a:lvl1pPr marL="0" indent="0">
              <a:buNone/>
              <a:defRPr sz="16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Laura Ingalls Wilder, Population Reference Bureau</a:t>
            </a:r>
          </a:p>
        </p:txBody>
      </p:sp>
      <p:sp>
        <p:nvSpPr>
          <p:cNvPr id="16" name="Text Placeholder 2">
            <a:extLst>
              <a:ext uri="{FF2B5EF4-FFF2-40B4-BE49-F238E27FC236}">
                <a16:creationId xmlns:a16="http://schemas.microsoft.com/office/drawing/2014/main" id="{7E08F423-498C-3246-BC4C-D73686AAECB0}"/>
              </a:ext>
            </a:extLst>
          </p:cNvPr>
          <p:cNvSpPr>
            <a:spLocks noGrp="1"/>
          </p:cNvSpPr>
          <p:nvPr>
            <p:ph type="body" sz="quarter" idx="13" hasCustomPrompt="1"/>
          </p:nvPr>
        </p:nvSpPr>
        <p:spPr>
          <a:xfrm>
            <a:off x="1671638" y="4236443"/>
            <a:ext cx="8620125" cy="421035"/>
          </a:xfrm>
        </p:spPr>
        <p:txBody>
          <a:bodyPr anchor="t" anchorCtr="0">
            <a:normAutofit/>
          </a:bodyPr>
          <a:lstStyle>
            <a:lvl1pPr marL="0" indent="0">
              <a:buNone/>
              <a:defRPr sz="14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EVENT NAME | DATE</a:t>
            </a:r>
          </a:p>
        </p:txBody>
      </p:sp>
      <p:sp>
        <p:nvSpPr>
          <p:cNvPr id="19" name="Round Single Corner Rectangle 18">
            <a:extLst>
              <a:ext uri="{FF2B5EF4-FFF2-40B4-BE49-F238E27FC236}">
                <a16:creationId xmlns:a16="http://schemas.microsoft.com/office/drawing/2014/main" id="{4E47DF41-909F-D249-9E54-03C60974DDC7}"/>
              </a:ext>
            </a:extLst>
          </p:cNvPr>
          <p:cNvSpPr/>
          <p:nvPr userDrawn="1"/>
        </p:nvSpPr>
        <p:spPr>
          <a:xfrm flipH="1">
            <a:off x="6612673" y="5642518"/>
            <a:ext cx="5579327" cy="1217708"/>
          </a:xfrm>
          <a:prstGeom prst="round1Rect">
            <a:avLst>
              <a:gd name="adj" fmla="val 33151"/>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grpSp>
        <p:nvGrpSpPr>
          <p:cNvPr id="20" name="Group 19">
            <a:extLst>
              <a:ext uri="{FF2B5EF4-FFF2-40B4-BE49-F238E27FC236}">
                <a16:creationId xmlns:a16="http://schemas.microsoft.com/office/drawing/2014/main" id="{3B19B223-E5E8-F14D-9327-2D4D283C2C91}"/>
              </a:ext>
            </a:extLst>
          </p:cNvPr>
          <p:cNvGrpSpPr/>
          <p:nvPr userDrawn="1"/>
        </p:nvGrpSpPr>
        <p:grpSpPr>
          <a:xfrm>
            <a:off x="7080143" y="5871713"/>
            <a:ext cx="4452334" cy="717418"/>
            <a:chOff x="7080143" y="5871713"/>
            <a:chExt cx="4452334" cy="717418"/>
          </a:xfrm>
        </p:grpSpPr>
        <p:pic>
          <p:nvPicPr>
            <p:cNvPr id="21" name="Picture 20">
              <a:extLst>
                <a:ext uri="{FF2B5EF4-FFF2-40B4-BE49-F238E27FC236}">
                  <a16:creationId xmlns:a16="http://schemas.microsoft.com/office/drawing/2014/main" id="{9EA42494-4AFB-8A4E-A4B6-46A5AFF4D91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80143" y="5911996"/>
              <a:ext cx="2121689" cy="677135"/>
            </a:xfrm>
            <a:prstGeom prst="rect">
              <a:avLst/>
            </a:prstGeom>
          </p:spPr>
        </p:pic>
        <p:pic>
          <p:nvPicPr>
            <p:cNvPr id="22" name="Picture 21">
              <a:extLst>
                <a:ext uri="{FF2B5EF4-FFF2-40B4-BE49-F238E27FC236}">
                  <a16:creationId xmlns:a16="http://schemas.microsoft.com/office/drawing/2014/main" id="{0398B553-B514-BF4B-97B3-44F0954BDA4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611585" y="5871713"/>
              <a:ext cx="1920892" cy="693191"/>
            </a:xfrm>
            <a:prstGeom prst="rect">
              <a:avLst/>
            </a:prstGeom>
          </p:spPr>
        </p:pic>
      </p:grpSp>
    </p:spTree>
    <p:extLst>
      <p:ext uri="{BB962C8B-B14F-4D97-AF65-F5344CB8AC3E}">
        <p14:creationId xmlns:p14="http://schemas.microsoft.com/office/powerpoint/2010/main" val="123235921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97B1D195-FAC4-C643-82C8-813EE67A02BB}"/>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flipH="1">
            <a:off x="1" y="0"/>
            <a:ext cx="12192000" cy="6858000"/>
          </a:xfrm>
          <a:prstGeom prst="rect">
            <a:avLst/>
          </a:prstGeom>
        </p:spPr>
      </p:pic>
      <p:sp>
        <p:nvSpPr>
          <p:cNvPr id="18" name="Rectangle 17">
            <a:extLst>
              <a:ext uri="{FF2B5EF4-FFF2-40B4-BE49-F238E27FC236}">
                <a16:creationId xmlns:a16="http://schemas.microsoft.com/office/drawing/2014/main" id="{DD5945A5-EEBA-4E4D-984F-2FFF4BB4EE25}"/>
              </a:ext>
            </a:extLst>
          </p:cNvPr>
          <p:cNvSpPr/>
          <p:nvPr userDrawn="1"/>
        </p:nvSpPr>
        <p:spPr>
          <a:xfrm>
            <a:off x="0" y="0"/>
            <a:ext cx="12269972" cy="6857999"/>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36929DB9-F33B-7D46-9FEB-B1B09082D4E8}"/>
              </a:ext>
            </a:extLst>
          </p:cNvPr>
          <p:cNvPicPr>
            <a:picLocks noChangeAspect="1"/>
          </p:cNvPicPr>
          <p:nvPr userDrawn="1"/>
        </p:nvPicPr>
        <p:blipFill>
          <a:blip r:embed="rId3"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cxnSp>
        <p:nvCxnSpPr>
          <p:cNvPr id="11" name="Straight Connector 10">
            <a:extLst>
              <a:ext uri="{FF2B5EF4-FFF2-40B4-BE49-F238E27FC236}">
                <a16:creationId xmlns:a16="http://schemas.microsoft.com/office/drawing/2014/main" id="{94867E92-5BD0-B148-8551-13AA8873FB7F}"/>
              </a:ext>
            </a:extLst>
          </p:cNvPr>
          <p:cNvCxnSpPr>
            <a:cxnSpLocks/>
          </p:cNvCxnSpPr>
          <p:nvPr userDrawn="1"/>
        </p:nvCxnSpPr>
        <p:spPr>
          <a:xfrm>
            <a:off x="1671638" y="3644526"/>
            <a:ext cx="5616100" cy="0"/>
          </a:xfrm>
          <a:prstGeom prst="line">
            <a:avLst/>
          </a:prstGeom>
          <a:ln w="50800" cap="rnd">
            <a:solidFill>
              <a:schemeClr val="accent5">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F5C43B9A-BACD-414F-89B8-F68BA69F412E}"/>
              </a:ext>
            </a:extLst>
          </p:cNvPr>
          <p:cNvSpPr>
            <a:spLocks noGrp="1"/>
          </p:cNvSpPr>
          <p:nvPr>
            <p:ph type="body" sz="quarter" idx="10" hasCustomPrompt="1"/>
          </p:nvPr>
        </p:nvSpPr>
        <p:spPr>
          <a:xfrm>
            <a:off x="1671638" y="596772"/>
            <a:ext cx="8620125" cy="1363663"/>
          </a:xfrm>
        </p:spPr>
        <p:txBody>
          <a:bodyPr anchor="b" anchorCtr="0">
            <a:normAutofit/>
          </a:bodyPr>
          <a:lstStyle>
            <a:lvl1pPr marL="0" indent="0">
              <a:buNone/>
              <a:defRPr sz="5400" b="0" i="0" spc="10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a:t>Presentation Title</a:t>
            </a:r>
          </a:p>
        </p:txBody>
      </p:sp>
      <p:sp>
        <p:nvSpPr>
          <p:cNvPr id="12" name="Text Placeholder 2">
            <a:extLst>
              <a:ext uri="{FF2B5EF4-FFF2-40B4-BE49-F238E27FC236}">
                <a16:creationId xmlns:a16="http://schemas.microsoft.com/office/drawing/2014/main" id="{330FA121-C4E3-1341-9BB2-C839E2A86EED}"/>
              </a:ext>
            </a:extLst>
          </p:cNvPr>
          <p:cNvSpPr>
            <a:spLocks noGrp="1"/>
          </p:cNvSpPr>
          <p:nvPr>
            <p:ph type="body" sz="quarter" idx="11" hasCustomPrompt="1"/>
          </p:nvPr>
        </p:nvSpPr>
        <p:spPr>
          <a:xfrm>
            <a:off x="1671638" y="2049054"/>
            <a:ext cx="8620125" cy="1426415"/>
          </a:xfrm>
        </p:spPr>
        <p:txBody>
          <a:bodyPr anchor="t" anchorCtr="0">
            <a:normAutofit/>
          </a:bodyPr>
          <a:lstStyle>
            <a:lvl1pPr marL="0" indent="0">
              <a:buNone/>
              <a:defRPr sz="25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This is the Sub-Title of My Presentation it is a Bit Longer than the Previous One</a:t>
            </a:r>
          </a:p>
        </p:txBody>
      </p:sp>
      <p:sp>
        <p:nvSpPr>
          <p:cNvPr id="13" name="Text Placeholder 2">
            <a:extLst>
              <a:ext uri="{FF2B5EF4-FFF2-40B4-BE49-F238E27FC236}">
                <a16:creationId xmlns:a16="http://schemas.microsoft.com/office/drawing/2014/main" id="{2A3896E9-BDEC-EF4F-A0CD-DEE6E9798B72}"/>
              </a:ext>
            </a:extLst>
          </p:cNvPr>
          <p:cNvSpPr>
            <a:spLocks noGrp="1"/>
          </p:cNvSpPr>
          <p:nvPr>
            <p:ph type="body" sz="quarter" idx="12" hasCustomPrompt="1"/>
          </p:nvPr>
        </p:nvSpPr>
        <p:spPr>
          <a:xfrm>
            <a:off x="1671638" y="3752349"/>
            <a:ext cx="8620125" cy="421035"/>
          </a:xfrm>
        </p:spPr>
        <p:txBody>
          <a:bodyPr anchor="t" anchorCtr="0">
            <a:normAutofit/>
          </a:bodyPr>
          <a:lstStyle>
            <a:lvl1pPr marL="0" indent="0">
              <a:buNone/>
              <a:defRPr sz="16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Laura Ingalls Wilder, Population Reference Bureau</a:t>
            </a:r>
          </a:p>
        </p:txBody>
      </p:sp>
      <p:sp>
        <p:nvSpPr>
          <p:cNvPr id="16" name="Text Placeholder 2">
            <a:extLst>
              <a:ext uri="{FF2B5EF4-FFF2-40B4-BE49-F238E27FC236}">
                <a16:creationId xmlns:a16="http://schemas.microsoft.com/office/drawing/2014/main" id="{7E08F423-498C-3246-BC4C-D73686AAECB0}"/>
              </a:ext>
            </a:extLst>
          </p:cNvPr>
          <p:cNvSpPr>
            <a:spLocks noGrp="1"/>
          </p:cNvSpPr>
          <p:nvPr>
            <p:ph type="body" sz="quarter" idx="13" hasCustomPrompt="1"/>
          </p:nvPr>
        </p:nvSpPr>
        <p:spPr>
          <a:xfrm>
            <a:off x="1671638" y="4236443"/>
            <a:ext cx="8620125" cy="421035"/>
          </a:xfrm>
        </p:spPr>
        <p:txBody>
          <a:bodyPr anchor="t" anchorCtr="0">
            <a:normAutofit/>
          </a:bodyPr>
          <a:lstStyle>
            <a:lvl1pPr marL="0" indent="0">
              <a:buNone/>
              <a:defRPr sz="14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EVENT NAME | DATE</a:t>
            </a:r>
          </a:p>
        </p:txBody>
      </p:sp>
      <p:sp>
        <p:nvSpPr>
          <p:cNvPr id="17" name="Round Single Corner Rectangle 16">
            <a:extLst>
              <a:ext uri="{FF2B5EF4-FFF2-40B4-BE49-F238E27FC236}">
                <a16:creationId xmlns:a16="http://schemas.microsoft.com/office/drawing/2014/main" id="{A7535E20-6C14-9E4E-A795-24BF31C5E7E2}"/>
              </a:ext>
            </a:extLst>
          </p:cNvPr>
          <p:cNvSpPr/>
          <p:nvPr userDrawn="1"/>
        </p:nvSpPr>
        <p:spPr>
          <a:xfrm flipH="1">
            <a:off x="6612673" y="5642518"/>
            <a:ext cx="5579327" cy="1217708"/>
          </a:xfrm>
          <a:prstGeom prst="round1Rect">
            <a:avLst>
              <a:gd name="adj" fmla="val 33151"/>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grpSp>
        <p:nvGrpSpPr>
          <p:cNvPr id="20" name="Group 19">
            <a:extLst>
              <a:ext uri="{FF2B5EF4-FFF2-40B4-BE49-F238E27FC236}">
                <a16:creationId xmlns:a16="http://schemas.microsoft.com/office/drawing/2014/main" id="{5B3D3E15-D98D-BF44-8601-297A25D16A9E}"/>
              </a:ext>
            </a:extLst>
          </p:cNvPr>
          <p:cNvGrpSpPr/>
          <p:nvPr userDrawn="1"/>
        </p:nvGrpSpPr>
        <p:grpSpPr>
          <a:xfrm>
            <a:off x="7080143" y="5871713"/>
            <a:ext cx="4452334" cy="717418"/>
            <a:chOff x="7080143" y="5871713"/>
            <a:chExt cx="4452334" cy="717418"/>
          </a:xfrm>
        </p:grpSpPr>
        <p:pic>
          <p:nvPicPr>
            <p:cNvPr id="21" name="Picture 20">
              <a:extLst>
                <a:ext uri="{FF2B5EF4-FFF2-40B4-BE49-F238E27FC236}">
                  <a16:creationId xmlns:a16="http://schemas.microsoft.com/office/drawing/2014/main" id="{8CD4CE17-6993-4C45-86B4-9EB72FB41AC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80143" y="5911996"/>
              <a:ext cx="2121689" cy="677135"/>
            </a:xfrm>
            <a:prstGeom prst="rect">
              <a:avLst/>
            </a:prstGeom>
          </p:spPr>
        </p:pic>
        <p:pic>
          <p:nvPicPr>
            <p:cNvPr id="22" name="Picture 21">
              <a:extLst>
                <a:ext uri="{FF2B5EF4-FFF2-40B4-BE49-F238E27FC236}">
                  <a16:creationId xmlns:a16="http://schemas.microsoft.com/office/drawing/2014/main" id="{11035A2F-C7FC-DA43-8223-EFBC01BC79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611585" y="5871713"/>
              <a:ext cx="1920892" cy="693191"/>
            </a:xfrm>
            <a:prstGeom prst="rect">
              <a:avLst/>
            </a:prstGeom>
          </p:spPr>
        </p:pic>
      </p:grpSp>
    </p:spTree>
    <p:extLst>
      <p:ext uri="{BB962C8B-B14F-4D97-AF65-F5344CB8AC3E}">
        <p14:creationId xmlns:p14="http://schemas.microsoft.com/office/powerpoint/2010/main" val="161688800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97B1D195-FAC4-C643-82C8-813EE67A02BB}"/>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flipH="1">
            <a:off x="1" y="0"/>
            <a:ext cx="12192000" cy="6858000"/>
          </a:xfrm>
          <a:prstGeom prst="rect">
            <a:avLst/>
          </a:prstGeom>
        </p:spPr>
      </p:pic>
      <p:sp>
        <p:nvSpPr>
          <p:cNvPr id="18" name="Rectangle 17">
            <a:extLst>
              <a:ext uri="{FF2B5EF4-FFF2-40B4-BE49-F238E27FC236}">
                <a16:creationId xmlns:a16="http://schemas.microsoft.com/office/drawing/2014/main" id="{DD5945A5-EEBA-4E4D-984F-2FFF4BB4EE25}"/>
              </a:ext>
            </a:extLst>
          </p:cNvPr>
          <p:cNvSpPr/>
          <p:nvPr userDrawn="1"/>
        </p:nvSpPr>
        <p:spPr>
          <a:xfrm>
            <a:off x="0" y="-2226"/>
            <a:ext cx="10208871" cy="6857999"/>
          </a:xfrm>
          <a:prstGeom prst="rect">
            <a:avLst/>
          </a:prstGeom>
          <a:gradFill flip="none" rotWithShape="1">
            <a:gsLst>
              <a:gs pos="57000">
                <a:srgbClr val="289195">
                  <a:alpha val="90000"/>
                </a:srgbClr>
              </a:gs>
              <a:gs pos="37000">
                <a:schemeClr val="accent5"/>
              </a:gs>
              <a:gs pos="100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36929DB9-F33B-7D46-9FEB-B1B09082D4E8}"/>
              </a:ext>
            </a:extLst>
          </p:cNvPr>
          <p:cNvPicPr>
            <a:picLocks noChangeAspect="1"/>
          </p:cNvPicPr>
          <p:nvPr userDrawn="1"/>
        </p:nvPicPr>
        <p:blipFill>
          <a:blip r:embed="rId3" cstate="email">
            <a:alphaModFix amt="15000"/>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tretch>
            <a:fillRect/>
          </a:stretch>
        </p:blipFill>
        <p:spPr>
          <a:xfrm>
            <a:off x="-137630" y="4427060"/>
            <a:ext cx="2550899" cy="3346119"/>
          </a:xfrm>
          <a:prstGeom prst="rect">
            <a:avLst/>
          </a:prstGeom>
        </p:spPr>
      </p:pic>
      <p:cxnSp>
        <p:nvCxnSpPr>
          <p:cNvPr id="11" name="Straight Connector 10">
            <a:extLst>
              <a:ext uri="{FF2B5EF4-FFF2-40B4-BE49-F238E27FC236}">
                <a16:creationId xmlns:a16="http://schemas.microsoft.com/office/drawing/2014/main" id="{94867E92-5BD0-B148-8551-13AA8873FB7F}"/>
              </a:ext>
            </a:extLst>
          </p:cNvPr>
          <p:cNvCxnSpPr>
            <a:cxnSpLocks/>
          </p:cNvCxnSpPr>
          <p:nvPr userDrawn="1"/>
        </p:nvCxnSpPr>
        <p:spPr>
          <a:xfrm>
            <a:off x="996573" y="3486262"/>
            <a:ext cx="5616100" cy="0"/>
          </a:xfrm>
          <a:prstGeom prst="line">
            <a:avLst/>
          </a:prstGeom>
          <a:ln w="50800" cap="rnd">
            <a:solidFill>
              <a:schemeClr val="accent5">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17" name="Round Single Corner Rectangle 16">
            <a:extLst>
              <a:ext uri="{FF2B5EF4-FFF2-40B4-BE49-F238E27FC236}">
                <a16:creationId xmlns:a16="http://schemas.microsoft.com/office/drawing/2014/main" id="{A7535E20-6C14-9E4E-A795-24BF31C5E7E2}"/>
              </a:ext>
            </a:extLst>
          </p:cNvPr>
          <p:cNvSpPr/>
          <p:nvPr userDrawn="1"/>
        </p:nvSpPr>
        <p:spPr>
          <a:xfrm flipH="1">
            <a:off x="6619135" y="5642518"/>
            <a:ext cx="5579327" cy="1217708"/>
          </a:xfrm>
          <a:prstGeom prst="round1Rect">
            <a:avLst>
              <a:gd name="adj" fmla="val 33151"/>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 name="Text Placeholder 1">
            <a:extLst>
              <a:ext uri="{FF2B5EF4-FFF2-40B4-BE49-F238E27FC236}">
                <a16:creationId xmlns:a16="http://schemas.microsoft.com/office/drawing/2014/main" id="{F5C43B9A-BACD-414F-89B8-F68BA69F412E}"/>
              </a:ext>
            </a:extLst>
          </p:cNvPr>
          <p:cNvSpPr>
            <a:spLocks noGrp="1"/>
          </p:cNvSpPr>
          <p:nvPr>
            <p:ph type="body" sz="quarter" idx="10" hasCustomPrompt="1"/>
          </p:nvPr>
        </p:nvSpPr>
        <p:spPr>
          <a:xfrm>
            <a:off x="991461" y="559211"/>
            <a:ext cx="6478484" cy="1761378"/>
          </a:xfrm>
        </p:spPr>
        <p:txBody>
          <a:bodyPr lIns="0" rIns="0" anchor="b" anchorCtr="0">
            <a:normAutofit/>
          </a:bodyPr>
          <a:lstStyle>
            <a:lvl1pPr marL="0" indent="0">
              <a:buNone/>
              <a:defRPr sz="4800" b="0" i="0" spc="10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Presentation Title</a:t>
            </a:r>
          </a:p>
        </p:txBody>
      </p:sp>
      <p:sp>
        <p:nvSpPr>
          <p:cNvPr id="12" name="Text Placeholder 2">
            <a:extLst>
              <a:ext uri="{FF2B5EF4-FFF2-40B4-BE49-F238E27FC236}">
                <a16:creationId xmlns:a16="http://schemas.microsoft.com/office/drawing/2014/main" id="{330FA121-C4E3-1341-9BB2-C839E2A86EED}"/>
              </a:ext>
            </a:extLst>
          </p:cNvPr>
          <p:cNvSpPr>
            <a:spLocks noGrp="1"/>
          </p:cNvSpPr>
          <p:nvPr>
            <p:ph type="body" sz="quarter" idx="11" hasCustomPrompt="1"/>
          </p:nvPr>
        </p:nvSpPr>
        <p:spPr>
          <a:xfrm>
            <a:off x="991460" y="2380194"/>
            <a:ext cx="6478484" cy="1048802"/>
          </a:xfrm>
        </p:spPr>
        <p:txBody>
          <a:bodyPr lIns="0" rIns="0" anchor="t" anchorCtr="0">
            <a:normAutofit/>
          </a:bodyPr>
          <a:lstStyle>
            <a:lvl1pPr marL="0" indent="0">
              <a:buNone/>
              <a:defRPr sz="24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dirty="0"/>
              <a:t>This is the Sub-Title of My Presentation it is a Bit Longer than the Previous One</a:t>
            </a:r>
          </a:p>
        </p:txBody>
      </p:sp>
      <p:sp>
        <p:nvSpPr>
          <p:cNvPr id="13" name="Text Placeholder 3">
            <a:extLst>
              <a:ext uri="{FF2B5EF4-FFF2-40B4-BE49-F238E27FC236}">
                <a16:creationId xmlns:a16="http://schemas.microsoft.com/office/drawing/2014/main" id="{2A3896E9-BDEC-EF4F-A0CD-DEE6E9798B72}"/>
              </a:ext>
            </a:extLst>
          </p:cNvPr>
          <p:cNvSpPr>
            <a:spLocks noGrp="1"/>
          </p:cNvSpPr>
          <p:nvPr>
            <p:ph type="body" sz="quarter" idx="12" hasCustomPrompt="1"/>
          </p:nvPr>
        </p:nvSpPr>
        <p:spPr>
          <a:xfrm>
            <a:off x="991460" y="3646104"/>
            <a:ext cx="5616100" cy="696660"/>
          </a:xfrm>
        </p:spPr>
        <p:txBody>
          <a:bodyPr lIns="0" rIns="0" anchor="t" anchorCtr="0">
            <a:normAutofit/>
          </a:bodyPr>
          <a:lstStyle>
            <a:lvl1pPr marL="0" indent="0">
              <a:buNone/>
              <a:defRPr sz="16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dirty="0"/>
              <a:t>Presenter Name, Population Reference Bureau</a:t>
            </a:r>
          </a:p>
        </p:txBody>
      </p:sp>
      <p:sp>
        <p:nvSpPr>
          <p:cNvPr id="16" name="Text Placeholder 4">
            <a:extLst>
              <a:ext uri="{FF2B5EF4-FFF2-40B4-BE49-F238E27FC236}">
                <a16:creationId xmlns:a16="http://schemas.microsoft.com/office/drawing/2014/main" id="{7E08F423-498C-3246-BC4C-D73686AAECB0}"/>
              </a:ext>
            </a:extLst>
          </p:cNvPr>
          <p:cNvSpPr>
            <a:spLocks noGrp="1"/>
          </p:cNvSpPr>
          <p:nvPr>
            <p:ph type="body" sz="quarter" idx="13" hasCustomPrompt="1"/>
          </p:nvPr>
        </p:nvSpPr>
        <p:spPr>
          <a:xfrm>
            <a:off x="2287748" y="5642518"/>
            <a:ext cx="3915172" cy="1128964"/>
          </a:xfrm>
        </p:spPr>
        <p:txBody>
          <a:bodyPr anchor="ctr" anchorCtr="0">
            <a:normAutofit/>
          </a:bodyPr>
          <a:lstStyle>
            <a:lvl1pPr marL="0" indent="0">
              <a:buNone/>
              <a:defRPr sz="14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dirty="0"/>
              <a:t>EVENT NAME | DATE</a:t>
            </a:r>
          </a:p>
        </p:txBody>
      </p:sp>
    </p:spTree>
    <p:extLst>
      <p:ext uri="{BB962C8B-B14F-4D97-AF65-F5344CB8AC3E}">
        <p14:creationId xmlns:p14="http://schemas.microsoft.com/office/powerpoint/2010/main" val="52044299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6D150368-A115-1049-B188-B390A8222CEB}"/>
              </a:ext>
            </a:extLst>
          </p:cNvPr>
          <p:cNvPicPr>
            <a:picLocks noChangeAspect="1"/>
          </p:cNvPicPr>
          <p:nvPr userDrawn="1"/>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1"/>
            <a:ext cx="12191999" cy="6857999"/>
          </a:xfrm>
          <a:prstGeom prst="rect">
            <a:avLst/>
          </a:prstGeom>
        </p:spPr>
      </p:pic>
      <p:sp>
        <p:nvSpPr>
          <p:cNvPr id="18" name="Rectangle 17">
            <a:extLst>
              <a:ext uri="{FF2B5EF4-FFF2-40B4-BE49-F238E27FC236}">
                <a16:creationId xmlns:a16="http://schemas.microsoft.com/office/drawing/2014/main" id="{DD5945A5-EEBA-4E4D-984F-2FFF4BB4EE25}"/>
              </a:ext>
            </a:extLst>
          </p:cNvPr>
          <p:cNvSpPr/>
          <p:nvPr userDrawn="1"/>
        </p:nvSpPr>
        <p:spPr>
          <a:xfrm>
            <a:off x="0" y="0"/>
            <a:ext cx="11750936" cy="6857999"/>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14" name="Picture 13">
            <a:extLst>
              <a:ext uri="{FF2B5EF4-FFF2-40B4-BE49-F238E27FC236}">
                <a16:creationId xmlns:a16="http://schemas.microsoft.com/office/drawing/2014/main" id="{5758092F-C0E2-2144-B27E-2431EE38AA8E}"/>
              </a:ext>
            </a:extLst>
          </p:cNvPr>
          <p:cNvPicPr>
            <a:picLocks noChangeAspect="1"/>
          </p:cNvPicPr>
          <p:nvPr userDrawn="1"/>
        </p:nvPicPr>
        <p:blipFill>
          <a:blip r:embed="rId3"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cxnSp>
        <p:nvCxnSpPr>
          <p:cNvPr id="11" name="Straight Connector 10">
            <a:extLst>
              <a:ext uri="{FF2B5EF4-FFF2-40B4-BE49-F238E27FC236}">
                <a16:creationId xmlns:a16="http://schemas.microsoft.com/office/drawing/2014/main" id="{94867E92-5BD0-B148-8551-13AA8873FB7F}"/>
              </a:ext>
            </a:extLst>
          </p:cNvPr>
          <p:cNvCxnSpPr>
            <a:cxnSpLocks/>
          </p:cNvCxnSpPr>
          <p:nvPr userDrawn="1"/>
        </p:nvCxnSpPr>
        <p:spPr>
          <a:xfrm>
            <a:off x="1671638" y="3644526"/>
            <a:ext cx="5616100" cy="0"/>
          </a:xfrm>
          <a:prstGeom prst="line">
            <a:avLst/>
          </a:prstGeom>
          <a:ln w="50800" cap="rnd">
            <a:solidFill>
              <a:schemeClr val="accent5">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F5C43B9A-BACD-414F-89B8-F68BA69F412E}"/>
              </a:ext>
            </a:extLst>
          </p:cNvPr>
          <p:cNvSpPr>
            <a:spLocks noGrp="1"/>
          </p:cNvSpPr>
          <p:nvPr>
            <p:ph type="body" sz="quarter" idx="10" hasCustomPrompt="1"/>
          </p:nvPr>
        </p:nvSpPr>
        <p:spPr>
          <a:xfrm>
            <a:off x="1671638" y="596772"/>
            <a:ext cx="8620125" cy="1363663"/>
          </a:xfrm>
        </p:spPr>
        <p:txBody>
          <a:bodyPr anchor="b" anchorCtr="0">
            <a:normAutofit/>
          </a:bodyPr>
          <a:lstStyle>
            <a:lvl1pPr marL="0" indent="0">
              <a:buNone/>
              <a:defRPr sz="5400" b="0" i="0" spc="10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a:t>Presentation Title</a:t>
            </a:r>
          </a:p>
        </p:txBody>
      </p:sp>
      <p:sp>
        <p:nvSpPr>
          <p:cNvPr id="12" name="Text Placeholder 2">
            <a:extLst>
              <a:ext uri="{FF2B5EF4-FFF2-40B4-BE49-F238E27FC236}">
                <a16:creationId xmlns:a16="http://schemas.microsoft.com/office/drawing/2014/main" id="{330FA121-C4E3-1341-9BB2-C839E2A86EED}"/>
              </a:ext>
            </a:extLst>
          </p:cNvPr>
          <p:cNvSpPr>
            <a:spLocks noGrp="1"/>
          </p:cNvSpPr>
          <p:nvPr>
            <p:ph type="body" sz="quarter" idx="11" hasCustomPrompt="1"/>
          </p:nvPr>
        </p:nvSpPr>
        <p:spPr>
          <a:xfrm>
            <a:off x="1671638" y="2049054"/>
            <a:ext cx="8620125" cy="1426415"/>
          </a:xfrm>
        </p:spPr>
        <p:txBody>
          <a:bodyPr anchor="t" anchorCtr="0">
            <a:normAutofit/>
          </a:bodyPr>
          <a:lstStyle>
            <a:lvl1pPr marL="0" indent="0">
              <a:buNone/>
              <a:defRPr sz="25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This is the Sub-Title of My Presentation it is a Bit Longer than the Previous One</a:t>
            </a:r>
          </a:p>
        </p:txBody>
      </p:sp>
      <p:sp>
        <p:nvSpPr>
          <p:cNvPr id="13" name="Text Placeholder 2">
            <a:extLst>
              <a:ext uri="{FF2B5EF4-FFF2-40B4-BE49-F238E27FC236}">
                <a16:creationId xmlns:a16="http://schemas.microsoft.com/office/drawing/2014/main" id="{2A3896E9-BDEC-EF4F-A0CD-DEE6E9798B72}"/>
              </a:ext>
            </a:extLst>
          </p:cNvPr>
          <p:cNvSpPr>
            <a:spLocks noGrp="1"/>
          </p:cNvSpPr>
          <p:nvPr>
            <p:ph type="body" sz="quarter" idx="12" hasCustomPrompt="1"/>
          </p:nvPr>
        </p:nvSpPr>
        <p:spPr>
          <a:xfrm>
            <a:off x="1671638" y="3752349"/>
            <a:ext cx="8620125" cy="421035"/>
          </a:xfrm>
        </p:spPr>
        <p:txBody>
          <a:bodyPr anchor="t" anchorCtr="0">
            <a:normAutofit/>
          </a:bodyPr>
          <a:lstStyle>
            <a:lvl1pPr marL="0" indent="0">
              <a:buNone/>
              <a:defRPr sz="16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Laura Ingalls Wilder, Population Reference Bureau</a:t>
            </a:r>
          </a:p>
        </p:txBody>
      </p:sp>
      <p:sp>
        <p:nvSpPr>
          <p:cNvPr id="16" name="Text Placeholder 2">
            <a:extLst>
              <a:ext uri="{FF2B5EF4-FFF2-40B4-BE49-F238E27FC236}">
                <a16:creationId xmlns:a16="http://schemas.microsoft.com/office/drawing/2014/main" id="{7E08F423-498C-3246-BC4C-D73686AAECB0}"/>
              </a:ext>
            </a:extLst>
          </p:cNvPr>
          <p:cNvSpPr>
            <a:spLocks noGrp="1"/>
          </p:cNvSpPr>
          <p:nvPr>
            <p:ph type="body" sz="quarter" idx="13" hasCustomPrompt="1"/>
          </p:nvPr>
        </p:nvSpPr>
        <p:spPr>
          <a:xfrm>
            <a:off x="1671638" y="4236443"/>
            <a:ext cx="8620125" cy="421035"/>
          </a:xfrm>
        </p:spPr>
        <p:txBody>
          <a:bodyPr anchor="t" anchorCtr="0">
            <a:normAutofit/>
          </a:bodyPr>
          <a:lstStyle>
            <a:lvl1pPr marL="0" indent="0">
              <a:buNone/>
              <a:defRPr sz="14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EVENT NAME | DATE</a:t>
            </a:r>
          </a:p>
        </p:txBody>
      </p:sp>
      <p:sp>
        <p:nvSpPr>
          <p:cNvPr id="19" name="Round Single Corner Rectangle 18">
            <a:extLst>
              <a:ext uri="{FF2B5EF4-FFF2-40B4-BE49-F238E27FC236}">
                <a16:creationId xmlns:a16="http://schemas.microsoft.com/office/drawing/2014/main" id="{082DFE9A-FCFB-9F4A-8E90-FA78D59CC5C3}"/>
              </a:ext>
            </a:extLst>
          </p:cNvPr>
          <p:cNvSpPr/>
          <p:nvPr userDrawn="1"/>
        </p:nvSpPr>
        <p:spPr>
          <a:xfrm flipH="1">
            <a:off x="6612673" y="5642518"/>
            <a:ext cx="5579327" cy="1217708"/>
          </a:xfrm>
          <a:prstGeom prst="round1Rect">
            <a:avLst>
              <a:gd name="adj" fmla="val 33151"/>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grpSp>
        <p:nvGrpSpPr>
          <p:cNvPr id="20" name="Group 19">
            <a:extLst>
              <a:ext uri="{FF2B5EF4-FFF2-40B4-BE49-F238E27FC236}">
                <a16:creationId xmlns:a16="http://schemas.microsoft.com/office/drawing/2014/main" id="{57CD25CE-A31C-7E48-99CF-B44B85EFCE88}"/>
              </a:ext>
            </a:extLst>
          </p:cNvPr>
          <p:cNvGrpSpPr/>
          <p:nvPr userDrawn="1"/>
        </p:nvGrpSpPr>
        <p:grpSpPr>
          <a:xfrm>
            <a:off x="7080143" y="5871713"/>
            <a:ext cx="4452334" cy="717418"/>
            <a:chOff x="7080143" y="5871713"/>
            <a:chExt cx="4452334" cy="717418"/>
          </a:xfrm>
        </p:grpSpPr>
        <p:pic>
          <p:nvPicPr>
            <p:cNvPr id="21" name="Picture 20">
              <a:extLst>
                <a:ext uri="{FF2B5EF4-FFF2-40B4-BE49-F238E27FC236}">
                  <a16:creationId xmlns:a16="http://schemas.microsoft.com/office/drawing/2014/main" id="{00E15BC2-3F0E-8D47-861D-B19FEAC9B0E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080143" y="5911996"/>
              <a:ext cx="2121689" cy="677135"/>
            </a:xfrm>
            <a:prstGeom prst="rect">
              <a:avLst/>
            </a:prstGeom>
          </p:spPr>
        </p:pic>
        <p:pic>
          <p:nvPicPr>
            <p:cNvPr id="22" name="Picture 21">
              <a:extLst>
                <a:ext uri="{FF2B5EF4-FFF2-40B4-BE49-F238E27FC236}">
                  <a16:creationId xmlns:a16="http://schemas.microsoft.com/office/drawing/2014/main" id="{A2C44D1E-A5A4-7D4B-8B34-1A418F9A8B01}"/>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611585" y="5871713"/>
              <a:ext cx="1920892" cy="693191"/>
            </a:xfrm>
            <a:prstGeom prst="rect">
              <a:avLst/>
            </a:prstGeom>
          </p:spPr>
        </p:pic>
      </p:grpSp>
    </p:spTree>
    <p:extLst>
      <p:ext uri="{BB962C8B-B14F-4D97-AF65-F5344CB8AC3E}">
        <p14:creationId xmlns:p14="http://schemas.microsoft.com/office/powerpoint/2010/main" val="14150860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D5945A5-EEBA-4E4D-984F-2FFF4BB4EE25}"/>
              </a:ext>
            </a:extLst>
          </p:cNvPr>
          <p:cNvSpPr/>
          <p:nvPr userDrawn="1"/>
        </p:nvSpPr>
        <p:spPr>
          <a:xfrm>
            <a:off x="0" y="0"/>
            <a:ext cx="11750936" cy="6857999"/>
          </a:xfrm>
          <a:prstGeom prst="rect">
            <a:avLst/>
          </a:prstGeom>
          <a:gradFill flip="none" rotWithShape="1">
            <a:gsLst>
              <a:gs pos="31000">
                <a:srgbClr val="289195">
                  <a:alpha val="90000"/>
                </a:srgbClr>
              </a:gs>
              <a:gs pos="8000">
                <a:schemeClr val="accent5"/>
              </a:gs>
              <a:gs pos="56000">
                <a:schemeClr val="accent5">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9" name="Picture 8">
            <a:extLst>
              <a:ext uri="{FF2B5EF4-FFF2-40B4-BE49-F238E27FC236}">
                <a16:creationId xmlns:a16="http://schemas.microsoft.com/office/drawing/2014/main" id="{0CC66C49-2266-6E4C-896F-074552D3A0B2}"/>
              </a:ext>
            </a:extLst>
          </p:cNvPr>
          <p:cNvPicPr>
            <a:picLocks noChangeAspect="1"/>
          </p:cNvPicPr>
          <p:nvPr userDrawn="1"/>
        </p:nvPicPr>
        <p:blipFill>
          <a:blip r:embed="rId2" cstate="email">
            <a:alphaModFix amt="20000"/>
            <a:extLst>
              <a:ext uri="{28A0092B-C50C-407E-A947-70E740481C1C}">
                <a14:useLocalDpi xmlns:a14="http://schemas.microsoft.com/office/drawing/2010/main"/>
              </a:ext>
            </a:extLst>
          </a:blip>
          <a:stretch>
            <a:fillRect/>
          </a:stretch>
        </p:blipFill>
        <p:spPr>
          <a:xfrm>
            <a:off x="-493480" y="1529337"/>
            <a:ext cx="4330236" cy="5680147"/>
          </a:xfrm>
          <a:prstGeom prst="rect">
            <a:avLst/>
          </a:prstGeom>
        </p:spPr>
      </p:pic>
      <p:cxnSp>
        <p:nvCxnSpPr>
          <p:cNvPr id="11" name="Straight Connector 10">
            <a:extLst>
              <a:ext uri="{FF2B5EF4-FFF2-40B4-BE49-F238E27FC236}">
                <a16:creationId xmlns:a16="http://schemas.microsoft.com/office/drawing/2014/main" id="{94867E92-5BD0-B148-8551-13AA8873FB7F}"/>
              </a:ext>
            </a:extLst>
          </p:cNvPr>
          <p:cNvCxnSpPr>
            <a:cxnSpLocks/>
          </p:cNvCxnSpPr>
          <p:nvPr userDrawn="1"/>
        </p:nvCxnSpPr>
        <p:spPr>
          <a:xfrm>
            <a:off x="1671638" y="3644526"/>
            <a:ext cx="5616100" cy="0"/>
          </a:xfrm>
          <a:prstGeom prst="line">
            <a:avLst/>
          </a:prstGeom>
          <a:ln w="50800" cap="rnd">
            <a:solidFill>
              <a:schemeClr val="accent5">
                <a:lumMod val="20000"/>
                <a:lumOff val="80000"/>
              </a:schemeClr>
            </a:solidFill>
            <a:round/>
          </a:ln>
        </p:spPr>
        <p:style>
          <a:lnRef idx="1">
            <a:schemeClr val="accent1"/>
          </a:lnRef>
          <a:fillRef idx="0">
            <a:schemeClr val="accent1"/>
          </a:fillRef>
          <a:effectRef idx="0">
            <a:schemeClr val="accent1"/>
          </a:effectRef>
          <a:fontRef idx="minor">
            <a:schemeClr val="tx1"/>
          </a:fontRef>
        </p:style>
      </p:cxnSp>
      <p:sp>
        <p:nvSpPr>
          <p:cNvPr id="3" name="Text Placeholder 2">
            <a:extLst>
              <a:ext uri="{FF2B5EF4-FFF2-40B4-BE49-F238E27FC236}">
                <a16:creationId xmlns:a16="http://schemas.microsoft.com/office/drawing/2014/main" id="{F5C43B9A-BACD-414F-89B8-F68BA69F412E}"/>
              </a:ext>
            </a:extLst>
          </p:cNvPr>
          <p:cNvSpPr>
            <a:spLocks noGrp="1"/>
          </p:cNvSpPr>
          <p:nvPr>
            <p:ph type="body" sz="quarter" idx="10" hasCustomPrompt="1"/>
          </p:nvPr>
        </p:nvSpPr>
        <p:spPr>
          <a:xfrm>
            <a:off x="1671638" y="596772"/>
            <a:ext cx="8620125" cy="1363663"/>
          </a:xfrm>
        </p:spPr>
        <p:txBody>
          <a:bodyPr anchor="b" anchorCtr="0">
            <a:normAutofit/>
          </a:bodyPr>
          <a:lstStyle>
            <a:lvl1pPr marL="0" indent="0">
              <a:buNone/>
              <a:defRPr sz="5400" b="0" i="0" spc="10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a:t>Presentation Title</a:t>
            </a:r>
          </a:p>
        </p:txBody>
      </p:sp>
      <p:sp>
        <p:nvSpPr>
          <p:cNvPr id="12" name="Text Placeholder 2">
            <a:extLst>
              <a:ext uri="{FF2B5EF4-FFF2-40B4-BE49-F238E27FC236}">
                <a16:creationId xmlns:a16="http://schemas.microsoft.com/office/drawing/2014/main" id="{330FA121-C4E3-1341-9BB2-C839E2A86EED}"/>
              </a:ext>
            </a:extLst>
          </p:cNvPr>
          <p:cNvSpPr>
            <a:spLocks noGrp="1"/>
          </p:cNvSpPr>
          <p:nvPr>
            <p:ph type="body" sz="quarter" idx="11" hasCustomPrompt="1"/>
          </p:nvPr>
        </p:nvSpPr>
        <p:spPr>
          <a:xfrm>
            <a:off x="1671638" y="2049054"/>
            <a:ext cx="8620125" cy="1426415"/>
          </a:xfrm>
        </p:spPr>
        <p:txBody>
          <a:bodyPr anchor="t" anchorCtr="0">
            <a:normAutofit/>
          </a:bodyPr>
          <a:lstStyle>
            <a:lvl1pPr marL="0" indent="0">
              <a:buNone/>
              <a:defRPr sz="25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This is the Sub-Title of My Presentation it is a Bit Longer than the Previous One</a:t>
            </a:r>
          </a:p>
        </p:txBody>
      </p:sp>
      <p:sp>
        <p:nvSpPr>
          <p:cNvPr id="13" name="Text Placeholder 2">
            <a:extLst>
              <a:ext uri="{FF2B5EF4-FFF2-40B4-BE49-F238E27FC236}">
                <a16:creationId xmlns:a16="http://schemas.microsoft.com/office/drawing/2014/main" id="{2A3896E9-BDEC-EF4F-A0CD-DEE6E9798B72}"/>
              </a:ext>
            </a:extLst>
          </p:cNvPr>
          <p:cNvSpPr>
            <a:spLocks noGrp="1"/>
          </p:cNvSpPr>
          <p:nvPr>
            <p:ph type="body" sz="quarter" idx="12" hasCustomPrompt="1"/>
          </p:nvPr>
        </p:nvSpPr>
        <p:spPr>
          <a:xfrm>
            <a:off x="1671638" y="3752349"/>
            <a:ext cx="8620125" cy="421035"/>
          </a:xfrm>
        </p:spPr>
        <p:txBody>
          <a:bodyPr anchor="t" anchorCtr="0">
            <a:normAutofit/>
          </a:bodyPr>
          <a:lstStyle>
            <a:lvl1pPr marL="0" indent="0">
              <a:buNone/>
              <a:defRPr sz="16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Laura Ingalls Wilder, Population Reference Bureau</a:t>
            </a:r>
          </a:p>
        </p:txBody>
      </p:sp>
      <p:sp>
        <p:nvSpPr>
          <p:cNvPr id="16" name="Text Placeholder 2">
            <a:extLst>
              <a:ext uri="{FF2B5EF4-FFF2-40B4-BE49-F238E27FC236}">
                <a16:creationId xmlns:a16="http://schemas.microsoft.com/office/drawing/2014/main" id="{7E08F423-498C-3246-BC4C-D73686AAECB0}"/>
              </a:ext>
            </a:extLst>
          </p:cNvPr>
          <p:cNvSpPr>
            <a:spLocks noGrp="1"/>
          </p:cNvSpPr>
          <p:nvPr>
            <p:ph type="body" sz="quarter" idx="13" hasCustomPrompt="1"/>
          </p:nvPr>
        </p:nvSpPr>
        <p:spPr>
          <a:xfrm>
            <a:off x="1671638" y="4236443"/>
            <a:ext cx="8620125" cy="421035"/>
          </a:xfrm>
        </p:spPr>
        <p:txBody>
          <a:bodyPr anchor="t" anchorCtr="0">
            <a:normAutofit/>
          </a:bodyPr>
          <a:lstStyle>
            <a:lvl1pPr marL="0" indent="0">
              <a:buNone/>
              <a:defRPr sz="1400" b="0" i="0">
                <a:solidFill>
                  <a:schemeClr val="bg1"/>
                </a:solidFill>
                <a:latin typeface="Calibri" panose="020F0502020204030204" pitchFamily="34" charset="0"/>
                <a:ea typeface="Roboto Condensed" panose="02000000000000000000" pitchFamily="2" charset="0"/>
                <a:cs typeface="Arial Narrow" panose="020B0604020202020204" pitchFamily="34" charset="0"/>
              </a:defRPr>
            </a:lvl1pPr>
          </a:lstStyle>
          <a:p>
            <a:pPr lvl="0"/>
            <a:r>
              <a:rPr lang="en-US"/>
              <a:t>EVENT NAME | DATE</a:t>
            </a:r>
          </a:p>
        </p:txBody>
      </p:sp>
      <p:sp>
        <p:nvSpPr>
          <p:cNvPr id="19" name="Round Single Corner Rectangle 18">
            <a:extLst>
              <a:ext uri="{FF2B5EF4-FFF2-40B4-BE49-F238E27FC236}">
                <a16:creationId xmlns:a16="http://schemas.microsoft.com/office/drawing/2014/main" id="{082DFE9A-FCFB-9F4A-8E90-FA78D59CC5C3}"/>
              </a:ext>
            </a:extLst>
          </p:cNvPr>
          <p:cNvSpPr/>
          <p:nvPr userDrawn="1"/>
        </p:nvSpPr>
        <p:spPr>
          <a:xfrm flipH="1">
            <a:off x="6612673" y="5642518"/>
            <a:ext cx="5579327" cy="1217708"/>
          </a:xfrm>
          <a:prstGeom prst="round1Rect">
            <a:avLst>
              <a:gd name="adj" fmla="val 33151"/>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grpSp>
        <p:nvGrpSpPr>
          <p:cNvPr id="20" name="Group 19">
            <a:extLst>
              <a:ext uri="{FF2B5EF4-FFF2-40B4-BE49-F238E27FC236}">
                <a16:creationId xmlns:a16="http://schemas.microsoft.com/office/drawing/2014/main" id="{57CD25CE-A31C-7E48-99CF-B44B85EFCE88}"/>
              </a:ext>
            </a:extLst>
          </p:cNvPr>
          <p:cNvGrpSpPr/>
          <p:nvPr userDrawn="1"/>
        </p:nvGrpSpPr>
        <p:grpSpPr>
          <a:xfrm>
            <a:off x="7080143" y="5871713"/>
            <a:ext cx="4452334" cy="717418"/>
            <a:chOff x="7080143" y="5871713"/>
            <a:chExt cx="4452334" cy="717418"/>
          </a:xfrm>
        </p:grpSpPr>
        <p:pic>
          <p:nvPicPr>
            <p:cNvPr id="21" name="Picture 20">
              <a:extLst>
                <a:ext uri="{FF2B5EF4-FFF2-40B4-BE49-F238E27FC236}">
                  <a16:creationId xmlns:a16="http://schemas.microsoft.com/office/drawing/2014/main" id="{00E15BC2-3F0E-8D47-861D-B19FEAC9B0E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080143" y="5911996"/>
              <a:ext cx="2121689" cy="677135"/>
            </a:xfrm>
            <a:prstGeom prst="rect">
              <a:avLst/>
            </a:prstGeom>
          </p:spPr>
        </p:pic>
        <p:pic>
          <p:nvPicPr>
            <p:cNvPr id="22" name="Picture 21">
              <a:extLst>
                <a:ext uri="{FF2B5EF4-FFF2-40B4-BE49-F238E27FC236}">
                  <a16:creationId xmlns:a16="http://schemas.microsoft.com/office/drawing/2014/main" id="{A2C44D1E-A5A4-7D4B-8B34-1A418F9A8B0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611585" y="5871713"/>
              <a:ext cx="1920892" cy="693191"/>
            </a:xfrm>
            <a:prstGeom prst="rect">
              <a:avLst/>
            </a:prstGeom>
          </p:spPr>
        </p:pic>
      </p:grpSp>
    </p:spTree>
    <p:extLst>
      <p:ext uri="{BB962C8B-B14F-4D97-AF65-F5344CB8AC3E}">
        <p14:creationId xmlns:p14="http://schemas.microsoft.com/office/powerpoint/2010/main" val="1561095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_0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1147D-34B9-134C-9FCE-6F7F6D6D6C11}"/>
              </a:ext>
            </a:extLst>
          </p:cNvPr>
          <p:cNvSpPr>
            <a:spLocks noGrp="1"/>
          </p:cNvSpPr>
          <p:nvPr>
            <p:ph type="title" hasCustomPrompt="1"/>
          </p:nvPr>
        </p:nvSpPr>
        <p:spPr/>
        <p:txBody>
          <a:bodyPr>
            <a:normAutofit/>
          </a:bodyPr>
          <a:lstStyle>
            <a:lvl1pPr>
              <a:defRPr sz="3600" b="0" i="0">
                <a:solidFill>
                  <a:schemeClr val="tx1">
                    <a:lumMod val="85000"/>
                    <a:lumOff val="15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t>Title: Use for Secondary Slide</a:t>
            </a:r>
          </a:p>
        </p:txBody>
      </p:sp>
      <p:sp>
        <p:nvSpPr>
          <p:cNvPr id="6" name="Round Same Side Corner Rectangle 5">
            <a:extLst>
              <a:ext uri="{FF2B5EF4-FFF2-40B4-BE49-F238E27FC236}">
                <a16:creationId xmlns:a16="http://schemas.microsoft.com/office/drawing/2014/main" id="{B2A575C6-822F-8D4F-ADDD-9D6CE8246625}"/>
              </a:ext>
            </a:extLst>
          </p:cNvPr>
          <p:cNvSpPr/>
          <p:nvPr userDrawn="1"/>
        </p:nvSpPr>
        <p:spPr>
          <a:xfrm rot="5400000">
            <a:off x="-465906" y="831030"/>
            <a:ext cx="1316819" cy="385009"/>
          </a:xfrm>
          <a:prstGeom prst="round2Same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9" name="Slide Number Placeholder 5">
            <a:extLst>
              <a:ext uri="{FF2B5EF4-FFF2-40B4-BE49-F238E27FC236}">
                <a16:creationId xmlns:a16="http://schemas.microsoft.com/office/drawing/2014/main" id="{557ABD23-9C1F-5C4E-8F1D-6AAC2A5B51A9}"/>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
        <p:nvSpPr>
          <p:cNvPr id="10" name="Content Placeholder 9">
            <a:extLst>
              <a:ext uri="{FF2B5EF4-FFF2-40B4-BE49-F238E27FC236}">
                <a16:creationId xmlns:a16="http://schemas.microsoft.com/office/drawing/2014/main" id="{AA77D173-0E1E-504C-A794-EDA6264F2527}"/>
              </a:ext>
            </a:extLst>
          </p:cNvPr>
          <p:cNvSpPr>
            <a:spLocks noGrp="1"/>
          </p:cNvSpPr>
          <p:nvPr>
            <p:ph sz="quarter" idx="12"/>
          </p:nvPr>
        </p:nvSpPr>
        <p:spPr>
          <a:xfrm>
            <a:off x="838200" y="1817688"/>
            <a:ext cx="10515600" cy="4365625"/>
          </a:xfrm>
          <a:prstGeom prst="rect">
            <a:avLst/>
          </a:prstGeom>
        </p:spPr>
        <p:txBody>
          <a:bodyPr/>
          <a:lstStyle>
            <a:lvl1pPr>
              <a:spcBef>
                <a:spcPts val="200"/>
              </a:spcBef>
              <a:spcAft>
                <a:spcPts val="1000"/>
              </a:spcAft>
              <a:defRPr/>
            </a:lvl1pPr>
            <a:lvl2pPr>
              <a:spcBef>
                <a:spcPts val="200"/>
              </a:spcBef>
              <a:spcAft>
                <a:spcPts val="1000"/>
              </a:spcAft>
              <a:defRPr/>
            </a:lvl2pPr>
            <a:lvl3pPr>
              <a:spcBef>
                <a:spcPts val="200"/>
              </a:spcBef>
              <a:spcAft>
                <a:spcPts val="1000"/>
              </a:spcAft>
              <a:defRPr/>
            </a:lvl3pPr>
            <a:lvl4pPr>
              <a:spcBef>
                <a:spcPts val="200"/>
              </a:spcBef>
              <a:spcAft>
                <a:spcPts val="1000"/>
              </a:spcAft>
              <a:defRPr/>
            </a:lvl4pPr>
            <a:lvl5pPr>
              <a:spcBef>
                <a:spcPts val="200"/>
              </a:spcBef>
              <a:spcAft>
                <a:spcPts val="10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5648219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7" name="Freeform 5"/>
          <p:cNvSpPr>
            <a:spLocks/>
          </p:cNvSpPr>
          <p:nvPr userDrawn="1"/>
        </p:nvSpPr>
        <p:spPr bwMode="auto">
          <a:xfrm>
            <a:off x="-1588" y="0"/>
            <a:ext cx="9312275" cy="6858000"/>
          </a:xfrm>
          <a:custGeom>
            <a:avLst/>
            <a:gdLst>
              <a:gd name="T0" fmla="*/ 0 w 5867"/>
              <a:gd name="T1" fmla="*/ 0 h 4320"/>
              <a:gd name="T2" fmla="*/ 0 w 5867"/>
              <a:gd name="T3" fmla="*/ 4320 h 4320"/>
              <a:gd name="T4" fmla="*/ 3187 w 5867"/>
              <a:gd name="T5" fmla="*/ 4320 h 4320"/>
              <a:gd name="T6" fmla="*/ 4630 w 5867"/>
              <a:gd name="T7" fmla="*/ 3063 h 4320"/>
              <a:gd name="T8" fmla="*/ 5669 w 5867"/>
              <a:gd name="T9" fmla="*/ 1003 h 4320"/>
              <a:gd name="T10" fmla="*/ 5867 w 5867"/>
              <a:gd name="T11" fmla="*/ 0 h 4320"/>
              <a:gd name="T12" fmla="*/ 0 w 5867"/>
              <a:gd name="T13" fmla="*/ 0 h 4320"/>
            </a:gdLst>
            <a:ahLst/>
            <a:cxnLst>
              <a:cxn ang="0">
                <a:pos x="T0" y="T1"/>
              </a:cxn>
              <a:cxn ang="0">
                <a:pos x="T2" y="T3"/>
              </a:cxn>
              <a:cxn ang="0">
                <a:pos x="T4" y="T5"/>
              </a:cxn>
              <a:cxn ang="0">
                <a:pos x="T6" y="T7"/>
              </a:cxn>
              <a:cxn ang="0">
                <a:pos x="T8" y="T9"/>
              </a:cxn>
              <a:cxn ang="0">
                <a:pos x="T10" y="T11"/>
              </a:cxn>
              <a:cxn ang="0">
                <a:pos x="T12" y="T13"/>
              </a:cxn>
            </a:cxnLst>
            <a:rect l="0" t="0" r="r" b="b"/>
            <a:pathLst>
              <a:path w="5867" h="4320">
                <a:moveTo>
                  <a:pt x="0" y="0"/>
                </a:moveTo>
                <a:cubicBezTo>
                  <a:pt x="0" y="4320"/>
                  <a:pt x="0" y="4320"/>
                  <a:pt x="0" y="4320"/>
                </a:cubicBezTo>
                <a:cubicBezTo>
                  <a:pt x="3187" y="4320"/>
                  <a:pt x="3187" y="4320"/>
                  <a:pt x="3187" y="4320"/>
                </a:cubicBezTo>
                <a:cubicBezTo>
                  <a:pt x="3717" y="3993"/>
                  <a:pt x="4197" y="3574"/>
                  <a:pt x="4630" y="3063"/>
                </a:cubicBezTo>
                <a:cubicBezTo>
                  <a:pt x="5097" y="2509"/>
                  <a:pt x="5447" y="1824"/>
                  <a:pt x="5669" y="1003"/>
                </a:cubicBezTo>
                <a:cubicBezTo>
                  <a:pt x="5752" y="692"/>
                  <a:pt x="5818" y="357"/>
                  <a:pt x="5867" y="0"/>
                </a:cubicBez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IE" dirty="0"/>
          </a:p>
        </p:txBody>
      </p:sp>
      <p:sp>
        <p:nvSpPr>
          <p:cNvPr id="2" name="Title 1"/>
          <p:cNvSpPr>
            <a:spLocks noGrp="1"/>
          </p:cNvSpPr>
          <p:nvPr>
            <p:ph type="ctrTitle"/>
          </p:nvPr>
        </p:nvSpPr>
        <p:spPr>
          <a:xfrm>
            <a:off x="631596" y="436563"/>
            <a:ext cx="6416904" cy="1957846"/>
          </a:xfrm>
        </p:spPr>
        <p:txBody>
          <a:bodyPr anchor="b">
            <a:noAutofit/>
          </a:bodyPr>
          <a:lstStyle>
            <a:lvl1pPr algn="l">
              <a:lnSpc>
                <a:spcPct val="85000"/>
              </a:lnSpc>
              <a:defRPr sz="4400">
                <a:solidFill>
                  <a:schemeClr val="bg1"/>
                </a:solidFill>
              </a:defRPr>
            </a:lvl1pPr>
          </a:lstStyle>
          <a:p>
            <a:r>
              <a:rPr lang="en-US"/>
              <a:t>Click to edit Master title style</a:t>
            </a:r>
            <a:endParaRPr lang="en-IE"/>
          </a:p>
        </p:txBody>
      </p:sp>
      <p:sp>
        <p:nvSpPr>
          <p:cNvPr id="3" name="Subtitle 2"/>
          <p:cNvSpPr>
            <a:spLocks noGrp="1"/>
          </p:cNvSpPr>
          <p:nvPr>
            <p:ph type="subTitle" idx="1"/>
          </p:nvPr>
        </p:nvSpPr>
        <p:spPr>
          <a:xfrm>
            <a:off x="631596" y="2349499"/>
            <a:ext cx="6416904" cy="1847851"/>
          </a:xfrm>
        </p:spPr>
        <p:txBody>
          <a:bodyPr>
            <a:noAutofit/>
          </a:bodyPr>
          <a:lstStyle>
            <a:lvl1pPr marL="0" indent="0" algn="l">
              <a:lnSpc>
                <a:spcPct val="85000"/>
              </a:lnSpc>
              <a:buNone/>
              <a:defRPr sz="4400" b="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E" dirty="0"/>
          </a:p>
        </p:txBody>
      </p:sp>
      <p:sp>
        <p:nvSpPr>
          <p:cNvPr id="11" name="Text Placeholder 10"/>
          <p:cNvSpPr>
            <a:spLocks noGrp="1"/>
          </p:cNvSpPr>
          <p:nvPr>
            <p:ph type="body" sz="quarter" idx="13"/>
          </p:nvPr>
        </p:nvSpPr>
        <p:spPr>
          <a:xfrm>
            <a:off x="631825" y="4458877"/>
            <a:ext cx="5064125" cy="1228725"/>
          </a:xfrm>
        </p:spPr>
        <p:txBody>
          <a:bodyPr>
            <a:noAutofit/>
          </a:bodyPr>
          <a:lstStyle>
            <a:lvl1pPr marL="0" indent="0">
              <a:spcBef>
                <a:spcPts val="0"/>
              </a:spcBef>
              <a:buNone/>
              <a:defRPr sz="1900" b="1" baseline="0">
                <a:solidFill>
                  <a:schemeClr val="accent2"/>
                </a:solidFill>
              </a:defRPr>
            </a:lvl1pPr>
            <a:lvl2pPr marL="457200" indent="0">
              <a:buNone/>
              <a:defRPr sz="1900" b="1"/>
            </a:lvl2pPr>
            <a:lvl3pPr marL="914400" indent="0">
              <a:buNone/>
              <a:defRPr sz="1900" b="1"/>
            </a:lvl3pPr>
            <a:lvl4pPr marL="1371600" indent="0">
              <a:buNone/>
              <a:defRPr sz="1900" b="1"/>
            </a:lvl4pPr>
            <a:lvl5pPr marL="1828800" indent="0">
              <a:buNone/>
              <a:defRPr sz="1900" b="1"/>
            </a:lvl5pPr>
          </a:lstStyle>
          <a:p>
            <a:pPr lvl="0"/>
            <a:r>
              <a:rPr lang="en-US"/>
              <a:t>Click to edit Master text styles</a:t>
            </a:r>
          </a:p>
        </p:txBody>
      </p:sp>
      <p:pic>
        <p:nvPicPr>
          <p:cNvPr id="15" name="Picture 14"/>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0656094" y="5405970"/>
            <a:ext cx="1100138" cy="942323"/>
          </a:xfrm>
          <a:prstGeom prst="rect">
            <a:avLst/>
          </a:prstGeom>
        </p:spPr>
      </p:pic>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31596" y="6232845"/>
            <a:ext cx="1677600" cy="111840"/>
          </a:xfrm>
          <a:prstGeom prst="rect">
            <a:avLst/>
          </a:prstGeom>
        </p:spPr>
      </p:pic>
    </p:spTree>
    <p:extLst>
      <p:ext uri="{BB962C8B-B14F-4D97-AF65-F5344CB8AC3E}">
        <p14:creationId xmlns:p14="http://schemas.microsoft.com/office/powerpoint/2010/main" val="314766033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7" name="Slide Number Placeholder 6">
            <a:extLst>
              <a:ext uri="{FF2B5EF4-FFF2-40B4-BE49-F238E27FC236}">
                <a16:creationId xmlns:a16="http://schemas.microsoft.com/office/drawing/2014/main" id="{C28806E8-0A9F-2844-AC2C-BFFCF9F1816E}"/>
              </a:ext>
            </a:extLst>
          </p:cNvPr>
          <p:cNvSpPr>
            <a:spLocks noGrp="1"/>
          </p:cNvSpPr>
          <p:nvPr>
            <p:ph type="sldNum" sz="quarter" idx="10"/>
          </p:nvPr>
        </p:nvSpPr>
        <p:spPr>
          <a:xfrm>
            <a:off x="9182100" y="6200458"/>
            <a:ext cx="2743200" cy="365125"/>
          </a:xfrm>
          <a:prstGeom prst="rect">
            <a:avLst/>
          </a:prstGeom>
        </p:spPr>
        <p:txBody>
          <a:bodyPr/>
          <a:lstStyle/>
          <a:p>
            <a:r>
              <a:rPr lang="en-US" dirty="0"/>
              <a:t>1</a:t>
            </a:r>
            <a:endParaRPr lang="en-US" dirty="0">
              <a:solidFill>
                <a:schemeClr val="bg1"/>
              </a:solidFill>
            </a:endParaRPr>
          </a:p>
        </p:txBody>
      </p:sp>
    </p:spTree>
    <p:extLst>
      <p:ext uri="{BB962C8B-B14F-4D97-AF65-F5344CB8AC3E}">
        <p14:creationId xmlns:p14="http://schemas.microsoft.com/office/powerpoint/2010/main" val="224276839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83FFA11-1AAA-C64C-A700-86467A436E06}"/>
              </a:ext>
            </a:extLst>
          </p:cNvPr>
          <p:cNvSpPr>
            <a:spLocks noGrp="1"/>
          </p:cNvSpPr>
          <p:nvPr>
            <p:ph type="sldNum" sz="quarter" idx="10"/>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348935185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Section Header with Photo">
    <p:bg>
      <p:bgPr>
        <a:solidFill>
          <a:srgbClr val="FFFFFF"/>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DE25459-199F-8A42-B2D7-68881B49985B}"/>
              </a:ext>
            </a:extLst>
          </p:cNvPr>
          <p:cNvSpPr/>
          <p:nvPr userDrawn="1"/>
        </p:nvSpPr>
        <p:spPr>
          <a:xfrm>
            <a:off x="7559040" y="0"/>
            <a:ext cx="4632960" cy="6858000"/>
          </a:xfrm>
          <a:prstGeom prst="rect">
            <a:avLst/>
          </a:prstGeom>
          <a:solidFill>
            <a:schemeClr val="accent5">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 name="Picture Placeholder 4">
            <a:extLst>
              <a:ext uri="{FF2B5EF4-FFF2-40B4-BE49-F238E27FC236}">
                <a16:creationId xmlns:a16="http://schemas.microsoft.com/office/drawing/2014/main" id="{286E0F9E-AE40-F846-9CE9-AED59E7744B2}"/>
              </a:ext>
            </a:extLst>
          </p:cNvPr>
          <p:cNvSpPr>
            <a:spLocks noGrp="1"/>
          </p:cNvSpPr>
          <p:nvPr>
            <p:ph type="pic" sz="quarter" idx="10" hasCustomPrompt="1"/>
          </p:nvPr>
        </p:nvSpPr>
        <p:spPr>
          <a:xfrm>
            <a:off x="-20158" y="0"/>
            <a:ext cx="7579198" cy="6858000"/>
          </a:xfrm>
          <a:solidFill>
            <a:schemeClr val="bg2">
              <a:lumMod val="20000"/>
              <a:lumOff val="80000"/>
            </a:schemeClr>
          </a:solidFill>
        </p:spPr>
        <p:txBody>
          <a:bodyPr anchor="ctr">
            <a:normAutofit/>
          </a:bodyPr>
          <a:lstStyle>
            <a:lvl1pPr marL="0" indent="0" algn="ctr">
              <a:buNone/>
              <a:defRPr sz="1600" b="0" i="0">
                <a:solidFill>
                  <a:schemeClr val="tx1"/>
                </a:solidFill>
              </a:defRPr>
            </a:lvl1pPr>
          </a:lstStyle>
          <a:p>
            <a:r>
              <a:rPr lang="en-US" dirty="0"/>
              <a:t>CLICK ICON TO ADD PICTURE</a:t>
            </a:r>
          </a:p>
        </p:txBody>
      </p:sp>
      <p:sp>
        <p:nvSpPr>
          <p:cNvPr id="11" name="Rounded Rectangle 8">
            <a:extLst>
              <a:ext uri="{FF2B5EF4-FFF2-40B4-BE49-F238E27FC236}">
                <a16:creationId xmlns:a16="http://schemas.microsoft.com/office/drawing/2014/main" id="{D6E8AD20-D57E-E645-903B-FFA87C139AFF}"/>
              </a:ext>
            </a:extLst>
          </p:cNvPr>
          <p:cNvSpPr/>
          <p:nvPr userDrawn="1"/>
        </p:nvSpPr>
        <p:spPr>
          <a:xfrm>
            <a:off x="450376" y="443621"/>
            <a:ext cx="11734898" cy="5995765"/>
          </a:xfrm>
          <a:custGeom>
            <a:avLst/>
            <a:gdLst>
              <a:gd name="connsiteX0" fmla="*/ 0 w 12389861"/>
              <a:gd name="connsiteY0" fmla="*/ 417896 h 5984476"/>
              <a:gd name="connsiteX1" fmla="*/ 417896 w 12389861"/>
              <a:gd name="connsiteY1" fmla="*/ 0 h 5984476"/>
              <a:gd name="connsiteX2" fmla="*/ 11971965 w 12389861"/>
              <a:gd name="connsiteY2" fmla="*/ 0 h 5984476"/>
              <a:gd name="connsiteX3" fmla="*/ 12389861 w 12389861"/>
              <a:gd name="connsiteY3" fmla="*/ 417896 h 5984476"/>
              <a:gd name="connsiteX4" fmla="*/ 12389861 w 12389861"/>
              <a:gd name="connsiteY4" fmla="*/ 5566580 h 5984476"/>
              <a:gd name="connsiteX5" fmla="*/ 11971965 w 12389861"/>
              <a:gd name="connsiteY5" fmla="*/ 5984476 h 5984476"/>
              <a:gd name="connsiteX6" fmla="*/ 417896 w 12389861"/>
              <a:gd name="connsiteY6" fmla="*/ 5984476 h 5984476"/>
              <a:gd name="connsiteX7" fmla="*/ 0 w 12389861"/>
              <a:gd name="connsiteY7" fmla="*/ 5566580 h 5984476"/>
              <a:gd name="connsiteX8" fmla="*/ 0 w 12389861"/>
              <a:gd name="connsiteY8" fmla="*/ 417896 h 598447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2063405 w 12389861"/>
              <a:gd name="connsiteY8" fmla="*/ 91440 h 5984476"/>
              <a:gd name="connsiteX0" fmla="*/ 11971965 w 12389861"/>
              <a:gd name="connsiteY0" fmla="*/ 10160 h 5994636"/>
              <a:gd name="connsiteX1" fmla="*/ 12389861 w 12389861"/>
              <a:gd name="connsiteY1" fmla="*/ 428056 h 5994636"/>
              <a:gd name="connsiteX2" fmla="*/ 12389861 w 12389861"/>
              <a:gd name="connsiteY2" fmla="*/ 5576740 h 5994636"/>
              <a:gd name="connsiteX3" fmla="*/ 11971965 w 12389861"/>
              <a:gd name="connsiteY3" fmla="*/ 5994636 h 5994636"/>
              <a:gd name="connsiteX4" fmla="*/ 417896 w 12389861"/>
              <a:gd name="connsiteY4" fmla="*/ 5994636 h 5994636"/>
              <a:gd name="connsiteX5" fmla="*/ 0 w 12389861"/>
              <a:gd name="connsiteY5" fmla="*/ 5576740 h 5994636"/>
              <a:gd name="connsiteX6" fmla="*/ 0 w 12389861"/>
              <a:gd name="connsiteY6" fmla="*/ 428056 h 5994636"/>
              <a:gd name="connsiteX7" fmla="*/ 417896 w 12389861"/>
              <a:gd name="connsiteY7" fmla="*/ 10160 h 5994636"/>
              <a:gd name="connsiteX8" fmla="*/ 11736027 w 12389861"/>
              <a:gd name="connsiteY8" fmla="*/ 0 h 599463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1713449 w 12389861"/>
              <a:gd name="connsiteY8" fmla="*/ 1129 h 5984476"/>
              <a:gd name="connsiteX0" fmla="*/ 12389861 w 12389861"/>
              <a:gd name="connsiteY0" fmla="*/ 417896 h 5984476"/>
              <a:gd name="connsiteX1" fmla="*/ 12389861 w 12389861"/>
              <a:gd name="connsiteY1" fmla="*/ 5566580 h 5984476"/>
              <a:gd name="connsiteX2" fmla="*/ 11971965 w 12389861"/>
              <a:gd name="connsiteY2" fmla="*/ 5984476 h 5984476"/>
              <a:gd name="connsiteX3" fmla="*/ 417896 w 12389861"/>
              <a:gd name="connsiteY3" fmla="*/ 5984476 h 5984476"/>
              <a:gd name="connsiteX4" fmla="*/ 0 w 12389861"/>
              <a:gd name="connsiteY4" fmla="*/ 5566580 h 5984476"/>
              <a:gd name="connsiteX5" fmla="*/ 0 w 12389861"/>
              <a:gd name="connsiteY5" fmla="*/ 417896 h 5984476"/>
              <a:gd name="connsiteX6" fmla="*/ 417896 w 12389861"/>
              <a:gd name="connsiteY6" fmla="*/ 0 h 5984476"/>
              <a:gd name="connsiteX7" fmla="*/ 11713449 w 12389861"/>
              <a:gd name="connsiteY7" fmla="*/ 1129 h 5984476"/>
              <a:gd name="connsiteX0" fmla="*/ 12389861 w 12389861"/>
              <a:gd name="connsiteY0" fmla="*/ 5566580 h 5984476"/>
              <a:gd name="connsiteX1" fmla="*/ 11971965 w 12389861"/>
              <a:gd name="connsiteY1" fmla="*/ 5984476 h 5984476"/>
              <a:gd name="connsiteX2" fmla="*/ 417896 w 12389861"/>
              <a:gd name="connsiteY2" fmla="*/ 5984476 h 5984476"/>
              <a:gd name="connsiteX3" fmla="*/ 0 w 12389861"/>
              <a:gd name="connsiteY3" fmla="*/ 5566580 h 5984476"/>
              <a:gd name="connsiteX4" fmla="*/ 0 w 12389861"/>
              <a:gd name="connsiteY4" fmla="*/ 417896 h 5984476"/>
              <a:gd name="connsiteX5" fmla="*/ 417896 w 12389861"/>
              <a:gd name="connsiteY5" fmla="*/ 0 h 5984476"/>
              <a:gd name="connsiteX6" fmla="*/ 11713449 w 12389861"/>
              <a:gd name="connsiteY6" fmla="*/ 1129 h 5984476"/>
              <a:gd name="connsiteX0" fmla="*/ 11971965 w 11971965"/>
              <a:gd name="connsiteY0" fmla="*/ 5984476 h 5984476"/>
              <a:gd name="connsiteX1" fmla="*/ 417896 w 11971965"/>
              <a:gd name="connsiteY1" fmla="*/ 5984476 h 5984476"/>
              <a:gd name="connsiteX2" fmla="*/ 0 w 11971965"/>
              <a:gd name="connsiteY2" fmla="*/ 5566580 h 5984476"/>
              <a:gd name="connsiteX3" fmla="*/ 0 w 11971965"/>
              <a:gd name="connsiteY3" fmla="*/ 417896 h 5984476"/>
              <a:gd name="connsiteX4" fmla="*/ 417896 w 11971965"/>
              <a:gd name="connsiteY4" fmla="*/ 0 h 5984476"/>
              <a:gd name="connsiteX5" fmla="*/ 11713449 w 11971965"/>
              <a:gd name="connsiteY5" fmla="*/ 1129 h 5984476"/>
              <a:gd name="connsiteX0" fmla="*/ 11712320 w 11713449"/>
              <a:gd name="connsiteY0" fmla="*/ 5973187 h 5984476"/>
              <a:gd name="connsiteX1" fmla="*/ 417896 w 11713449"/>
              <a:gd name="connsiteY1" fmla="*/ 5984476 h 5984476"/>
              <a:gd name="connsiteX2" fmla="*/ 0 w 11713449"/>
              <a:gd name="connsiteY2" fmla="*/ 5566580 h 5984476"/>
              <a:gd name="connsiteX3" fmla="*/ 0 w 11713449"/>
              <a:gd name="connsiteY3" fmla="*/ 417896 h 5984476"/>
              <a:gd name="connsiteX4" fmla="*/ 417896 w 11713449"/>
              <a:gd name="connsiteY4" fmla="*/ 0 h 5984476"/>
              <a:gd name="connsiteX5" fmla="*/ 11713449 w 11713449"/>
              <a:gd name="connsiteY5" fmla="*/ 1129 h 5984476"/>
              <a:gd name="connsiteX0" fmla="*/ 11734898 w 11734898"/>
              <a:gd name="connsiteY0" fmla="*/ 5995765 h 5995765"/>
              <a:gd name="connsiteX1" fmla="*/ 417896 w 11734898"/>
              <a:gd name="connsiteY1" fmla="*/ 5984476 h 5995765"/>
              <a:gd name="connsiteX2" fmla="*/ 0 w 11734898"/>
              <a:gd name="connsiteY2" fmla="*/ 5566580 h 5995765"/>
              <a:gd name="connsiteX3" fmla="*/ 0 w 11734898"/>
              <a:gd name="connsiteY3" fmla="*/ 417896 h 5995765"/>
              <a:gd name="connsiteX4" fmla="*/ 417896 w 11734898"/>
              <a:gd name="connsiteY4" fmla="*/ 0 h 5995765"/>
              <a:gd name="connsiteX5" fmla="*/ 11713449 w 11734898"/>
              <a:gd name="connsiteY5" fmla="*/ 1129 h 599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4898" h="5995765">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2" name="Title 1">
            <a:extLst>
              <a:ext uri="{FF2B5EF4-FFF2-40B4-BE49-F238E27FC236}">
                <a16:creationId xmlns:a16="http://schemas.microsoft.com/office/drawing/2014/main" id="{8511117F-E91F-ED4D-BD02-C27671BFDC1E}"/>
              </a:ext>
            </a:extLst>
          </p:cNvPr>
          <p:cNvSpPr>
            <a:spLocks noGrp="1"/>
          </p:cNvSpPr>
          <p:nvPr>
            <p:ph type="title" hasCustomPrompt="1"/>
          </p:nvPr>
        </p:nvSpPr>
        <p:spPr>
          <a:xfrm>
            <a:off x="8016121" y="3123063"/>
            <a:ext cx="3476632" cy="2629496"/>
          </a:xfrm>
        </p:spPr>
        <p:txBody>
          <a:bodyPr lIns="0" anchor="t"/>
          <a:lstStyle>
            <a:lvl1pPr>
              <a:defRPr lang="en-US" sz="3600" b="0" i="0" kern="1200" spc="50" baseline="0" dirty="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pPr marL="0" lvl="0" indent="0" algn="l" defTabSz="914400" rtl="0" eaLnBrk="1" latinLnBrk="0" hangingPunct="1">
              <a:lnSpc>
                <a:spcPct val="90000"/>
              </a:lnSpc>
              <a:spcBef>
                <a:spcPts val="200"/>
              </a:spcBef>
              <a:spcAft>
                <a:spcPts val="1000"/>
              </a:spcAft>
              <a:buFont typeface="Arial" panose="020B0604020202020204" pitchFamily="34" charset="0"/>
              <a:buNone/>
            </a:pPr>
            <a:r>
              <a:rPr lang="en-US" dirty="0"/>
              <a:t>Section Title</a:t>
            </a:r>
          </a:p>
        </p:txBody>
      </p:sp>
      <p:sp>
        <p:nvSpPr>
          <p:cNvPr id="12" name="Rounded Rectangle 11">
            <a:extLst>
              <a:ext uri="{FF2B5EF4-FFF2-40B4-BE49-F238E27FC236}">
                <a16:creationId xmlns:a16="http://schemas.microsoft.com/office/drawing/2014/main" id="{A9208CF1-27A8-0E42-9B26-8721B8AE5FE9}"/>
              </a:ext>
            </a:extLst>
          </p:cNvPr>
          <p:cNvSpPr/>
          <p:nvPr userDrawn="1"/>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7" name="Text Placeholder 6">
            <a:extLst>
              <a:ext uri="{FF2B5EF4-FFF2-40B4-BE49-F238E27FC236}">
                <a16:creationId xmlns:a16="http://schemas.microsoft.com/office/drawing/2014/main" id="{12542EFB-1FEF-C944-AE2F-2C67533D8241}"/>
              </a:ext>
            </a:extLst>
          </p:cNvPr>
          <p:cNvSpPr>
            <a:spLocks noGrp="1"/>
          </p:cNvSpPr>
          <p:nvPr>
            <p:ph type="body" sz="quarter" idx="11" hasCustomPrompt="1"/>
          </p:nvPr>
        </p:nvSpPr>
        <p:spPr>
          <a:xfrm>
            <a:off x="8022848" y="2384612"/>
            <a:ext cx="2617787" cy="610009"/>
          </a:xfrm>
        </p:spPr>
        <p:txBody>
          <a:bodyPr lIns="0" anchor="ctr" anchorCtr="0">
            <a:normAutofit/>
          </a:bodyPr>
          <a:lstStyle>
            <a:lvl1pPr marL="0" indent="0">
              <a:buNone/>
              <a:defRPr sz="2000" b="1" i="0" spc="100" baseline="0">
                <a:solidFill>
                  <a:schemeClr val="accent5">
                    <a:lumMod val="75000"/>
                  </a:schemeClr>
                </a:solidFill>
                <a:latin typeface="Calibri" panose="020F0502020204030204" pitchFamily="34" charset="0"/>
                <a:ea typeface="Roboto Condensed" panose="02000000000000000000" pitchFamily="2" charset="0"/>
              </a:defRPr>
            </a:lvl1pPr>
          </a:lstStyle>
          <a:p>
            <a:pPr lvl="0"/>
            <a:r>
              <a:rPr lang="en-US" dirty="0"/>
              <a:t>SECTION NO.</a:t>
            </a:r>
          </a:p>
        </p:txBody>
      </p:sp>
    </p:spTree>
    <p:extLst>
      <p:ext uri="{BB962C8B-B14F-4D97-AF65-F5344CB8AC3E}">
        <p14:creationId xmlns:p14="http://schemas.microsoft.com/office/powerpoint/2010/main" val="200630184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Key Message with Descriptor Photo">
    <p:bg>
      <p:bgPr>
        <a:gradFill>
          <a:gsLst>
            <a:gs pos="100000">
              <a:schemeClr val="accent5"/>
            </a:gs>
            <a:gs pos="0">
              <a:schemeClr val="accent5">
                <a:lumMod val="50000"/>
              </a:schemeClr>
            </a:gs>
          </a:gsLst>
          <a:lin ang="0" scaled="0"/>
        </a:gradFill>
        <a:effectLst/>
      </p:bgPr>
    </p:bg>
    <p:spTree>
      <p:nvGrpSpPr>
        <p:cNvPr id="1" name=""/>
        <p:cNvGrpSpPr/>
        <p:nvPr/>
      </p:nvGrpSpPr>
      <p:grpSpPr>
        <a:xfrm>
          <a:off x="0" y="0"/>
          <a:ext cx="0" cy="0"/>
          <a:chOff x="0" y="0"/>
          <a:chExt cx="0" cy="0"/>
        </a:xfrm>
      </p:grpSpPr>
      <p:sp>
        <p:nvSpPr>
          <p:cNvPr id="13" name="Picture Placeholder 8">
            <a:extLst>
              <a:ext uri="{FF2B5EF4-FFF2-40B4-BE49-F238E27FC236}">
                <a16:creationId xmlns:a16="http://schemas.microsoft.com/office/drawing/2014/main" id="{E8DA03F0-396A-EC43-9411-EBE37AFE2C9F}"/>
              </a:ext>
              <a:ext uri="{C183D7F6-B498-43B3-948B-1728B52AA6E4}">
                <adec:decorative xmlns:adec="http://schemas.microsoft.com/office/drawing/2017/decorative" val="1"/>
              </a:ext>
            </a:extLst>
          </p:cNvPr>
          <p:cNvSpPr>
            <a:spLocks noGrp="1"/>
          </p:cNvSpPr>
          <p:nvPr>
            <p:ph type="pic" sz="quarter" idx="16" hasCustomPrompt="1"/>
          </p:nvPr>
        </p:nvSpPr>
        <p:spPr>
          <a:xfrm>
            <a:off x="0" y="0"/>
            <a:ext cx="5483752" cy="6858000"/>
          </a:xfrm>
          <a:solidFill>
            <a:schemeClr val="bg2">
              <a:lumMod val="20000"/>
              <a:lumOff val="80000"/>
            </a:schemeClr>
          </a:solidFill>
        </p:spPr>
        <p:txBody>
          <a:bodyPr anchor="ctr">
            <a:normAutofit/>
          </a:bodyPr>
          <a:lstStyle>
            <a:lvl1pPr algn="ctr">
              <a:defRPr sz="1400" b="0" i="0">
                <a:latin typeface="Calibri" panose="020F0502020204030204" pitchFamily="34" charset="0"/>
              </a:defRPr>
            </a:lvl1pPr>
          </a:lstStyle>
          <a:p>
            <a:r>
              <a:rPr lang="en-US" dirty="0"/>
              <a:t>INSERT PHOTO HERE</a:t>
            </a:r>
          </a:p>
        </p:txBody>
      </p:sp>
      <p:sp>
        <p:nvSpPr>
          <p:cNvPr id="14" name="Rounded Rectangle 13">
            <a:extLst>
              <a:ext uri="{FF2B5EF4-FFF2-40B4-BE49-F238E27FC236}">
                <a16:creationId xmlns:a16="http://schemas.microsoft.com/office/drawing/2014/main" id="{D6176AAF-352E-5744-B304-285B50DD18D0}"/>
              </a:ext>
              <a:ext uri="{C183D7F6-B498-43B3-948B-1728B52AA6E4}">
                <adec:decorative xmlns:adec="http://schemas.microsoft.com/office/drawing/2017/decorative" val="1"/>
              </a:ext>
            </a:extLst>
          </p:cNvPr>
          <p:cNvSpPr/>
          <p:nvPr userDrawn="1"/>
        </p:nvSpPr>
        <p:spPr>
          <a:xfrm>
            <a:off x="610300" y="548640"/>
            <a:ext cx="12042710" cy="4298114"/>
          </a:xfrm>
          <a:prstGeom prst="roundRect">
            <a:avLst>
              <a:gd name="adj" fmla="val 6109"/>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5" name="Rounded Rectangle 14">
            <a:extLst>
              <a:ext uri="{FF2B5EF4-FFF2-40B4-BE49-F238E27FC236}">
                <a16:creationId xmlns:a16="http://schemas.microsoft.com/office/drawing/2014/main" id="{AB5D734B-CA7B-A944-96E1-F1B39A52FEF4}"/>
              </a:ext>
              <a:ext uri="{C183D7F6-B498-43B3-948B-1728B52AA6E4}">
                <adec:decorative xmlns:adec="http://schemas.microsoft.com/office/drawing/2017/decorative" val="1"/>
              </a:ext>
            </a:extLst>
          </p:cNvPr>
          <p:cNvSpPr/>
          <p:nvPr userDrawn="1"/>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 name="Text Placeholder 4">
            <a:extLst>
              <a:ext uri="{FF2B5EF4-FFF2-40B4-BE49-F238E27FC236}">
                <a16:creationId xmlns:a16="http://schemas.microsoft.com/office/drawing/2014/main" id="{9AE03339-EDFB-C24E-AF58-ABBC1720AC17}"/>
              </a:ext>
            </a:extLst>
          </p:cNvPr>
          <p:cNvSpPr>
            <a:spLocks noGrp="1"/>
          </p:cNvSpPr>
          <p:nvPr>
            <p:ph type="body" sz="quarter" idx="17" hasCustomPrompt="1"/>
          </p:nvPr>
        </p:nvSpPr>
        <p:spPr>
          <a:xfrm>
            <a:off x="841553" y="2232025"/>
            <a:ext cx="5526088" cy="2393950"/>
          </a:xfrm>
          <a:prstGeom prst="roundRect">
            <a:avLst>
              <a:gd name="adj" fmla="val 9028"/>
            </a:avLst>
          </a:prstGeom>
          <a:solidFill>
            <a:srgbClr val="E5F7F8"/>
          </a:solidFill>
        </p:spPr>
        <p:txBody>
          <a:bodyPr lIns="228600" anchor="ctr" anchorCtr="0">
            <a:normAutofit/>
          </a:bodyPr>
          <a:lstStyle>
            <a:lvl1pPr marL="0" indent="0">
              <a:buNone/>
              <a:defRPr sz="3200" b="0" i="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stStyle>
          <a:p>
            <a:pPr lvl="0"/>
            <a:r>
              <a:rPr lang="en-US" dirty="0"/>
              <a:t>Key Message Text</a:t>
            </a:r>
          </a:p>
        </p:txBody>
      </p:sp>
      <p:sp>
        <p:nvSpPr>
          <p:cNvPr id="8" name="Text Placeholder 7">
            <a:extLst>
              <a:ext uri="{FF2B5EF4-FFF2-40B4-BE49-F238E27FC236}">
                <a16:creationId xmlns:a16="http://schemas.microsoft.com/office/drawing/2014/main" id="{443AEA1A-E929-7040-BFF0-0298469CEE91}"/>
              </a:ext>
            </a:extLst>
          </p:cNvPr>
          <p:cNvSpPr>
            <a:spLocks noGrp="1"/>
          </p:cNvSpPr>
          <p:nvPr>
            <p:ph type="body" sz="quarter" idx="18" hasCustomPrompt="1"/>
          </p:nvPr>
        </p:nvSpPr>
        <p:spPr>
          <a:xfrm>
            <a:off x="6865938" y="2293938"/>
            <a:ext cx="4356100" cy="2362200"/>
          </a:xfrm>
        </p:spPr>
        <p:txBody>
          <a:bodyPr anchor="ctr" anchorCtr="0">
            <a:normAutofit/>
          </a:bodyPr>
          <a:lstStyle>
            <a:lvl1pPr marL="0" indent="0">
              <a:buNone/>
              <a:defRPr sz="1800" b="0" i="0">
                <a:solidFill>
                  <a:schemeClr val="bg1"/>
                </a:solidFill>
              </a:defRPr>
            </a:lvl1pPr>
          </a:lstStyle>
          <a:p>
            <a:pPr lvl="0"/>
            <a:r>
              <a:rPr lang="en-US"/>
              <a:t>Descriptor text here</a:t>
            </a:r>
          </a:p>
        </p:txBody>
      </p:sp>
      <p:sp>
        <p:nvSpPr>
          <p:cNvPr id="2" name="Slide Number Placeholder 1">
            <a:extLst>
              <a:ext uri="{FF2B5EF4-FFF2-40B4-BE49-F238E27FC236}">
                <a16:creationId xmlns:a16="http://schemas.microsoft.com/office/drawing/2014/main" id="{BC7132CA-03D5-0C44-9DEE-B939BED567E5}"/>
              </a:ext>
            </a:extLst>
          </p:cNvPr>
          <p:cNvSpPr>
            <a:spLocks noGrp="1"/>
          </p:cNvSpPr>
          <p:nvPr>
            <p:ph type="sldNum" sz="quarter" idx="19"/>
          </p:nvPr>
        </p:nvSpPr>
        <p:spPr/>
        <p:txBody>
          <a:body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289866505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theme" Target="../theme/theme2.xml"/><Relationship Id="rId3" Type="http://schemas.openxmlformats.org/officeDocument/2006/relationships/slideLayout" Target="../slideLayouts/slideLayout52.xml"/><Relationship Id="rId21" Type="http://schemas.openxmlformats.org/officeDocument/2006/relationships/slideLayout" Target="../slideLayouts/slideLayout70.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slideLayout" Target="../slideLayouts/slideLayout69.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theme" Target="../theme/theme4.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A792B-FE75-E64A-ABFB-0730A0EEEC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9" name="Text Placeholder 8">
            <a:extLst>
              <a:ext uri="{FF2B5EF4-FFF2-40B4-BE49-F238E27FC236}">
                <a16:creationId xmlns:a16="http://schemas.microsoft.com/office/drawing/2014/main" id="{89ADBEF0-0357-FC48-A794-76159FA569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5D444CEA-9358-454F-B721-D25611936FE3}"/>
              </a:ext>
            </a:extLst>
          </p:cNvPr>
          <p:cNvSpPr txBox="1">
            <a:spLocks/>
          </p:cNvSpPr>
          <p:nvPr userDrawn="1"/>
        </p:nvSpPr>
        <p:spPr>
          <a:xfrm>
            <a:off x="11221278" y="6310312"/>
            <a:ext cx="704022" cy="365125"/>
          </a:xfrm>
          <a:prstGeom prst="rect">
            <a:avLst/>
          </a:prstGeom>
        </p:spPr>
        <p:txBody>
          <a:bodyPr vert="horz" lIns="91440" tIns="45720" rIns="91440" bIns="45720" rtlCol="0" anchor="ctr"/>
          <a:lstStyle>
            <a:defPPr>
              <a:defRPr lang="en-US"/>
            </a:defPPr>
            <a:lvl1pPr marL="0" algn="r" defTabSz="914400" rtl="0" eaLnBrk="1" latinLnBrk="0" hangingPunct="1">
              <a:defRPr sz="1200" b="0" i="0" kern="1200">
                <a:solidFill>
                  <a:schemeClr val="accent5"/>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4236435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721" r:id="rId4"/>
    <p:sldLayoutId id="2147483698" r:id="rId5"/>
    <p:sldLayoutId id="2147483652" r:id="rId6"/>
    <p:sldLayoutId id="2147483673" r:id="rId7"/>
    <p:sldLayoutId id="2147483674" r:id="rId8"/>
    <p:sldLayoutId id="2147483699" r:id="rId9"/>
    <p:sldLayoutId id="2147483675" r:id="rId10"/>
    <p:sldLayoutId id="2147483676" r:id="rId11"/>
    <p:sldLayoutId id="2147483677" r:id="rId12"/>
    <p:sldLayoutId id="2147483700" r:id="rId13"/>
    <p:sldLayoutId id="2147483678" r:id="rId14"/>
    <p:sldLayoutId id="2147483679" r:id="rId15"/>
    <p:sldLayoutId id="2147483680" r:id="rId16"/>
    <p:sldLayoutId id="2147483681" r:id="rId17"/>
    <p:sldLayoutId id="2147483682" r:id="rId18"/>
    <p:sldLayoutId id="2147483684" r:id="rId19"/>
    <p:sldLayoutId id="2147483683" r:id="rId20"/>
    <p:sldLayoutId id="2147483685" r:id="rId21"/>
    <p:sldLayoutId id="2147483723" r:id="rId22"/>
    <p:sldLayoutId id="2147483686" r:id="rId23"/>
    <p:sldLayoutId id="2147483687" r:id="rId24"/>
    <p:sldLayoutId id="2147483688" r:id="rId25"/>
    <p:sldLayoutId id="2147483724" r:id="rId26"/>
    <p:sldLayoutId id="2147483689" r:id="rId27"/>
    <p:sldLayoutId id="2147483690" r:id="rId28"/>
    <p:sldLayoutId id="2147483691" r:id="rId29"/>
    <p:sldLayoutId id="2147483725" r:id="rId30"/>
    <p:sldLayoutId id="2147483692" r:id="rId31"/>
    <p:sldLayoutId id="2147483693" r:id="rId32"/>
    <p:sldLayoutId id="2147483694" r:id="rId33"/>
    <p:sldLayoutId id="2147483695" r:id="rId34"/>
    <p:sldLayoutId id="2147483696" r:id="rId35"/>
    <p:sldLayoutId id="2147483697" r:id="rId36"/>
    <p:sldLayoutId id="2147483701" r:id="rId37"/>
    <p:sldLayoutId id="2147483702" r:id="rId38"/>
    <p:sldLayoutId id="2147483703" r:id="rId39"/>
    <p:sldLayoutId id="2147483704" r:id="rId40"/>
    <p:sldLayoutId id="2147483655" r:id="rId41"/>
    <p:sldLayoutId id="2147483705" r:id="rId42"/>
    <p:sldLayoutId id="2147483706" r:id="rId43"/>
    <p:sldLayoutId id="2147483707" r:id="rId44"/>
    <p:sldLayoutId id="2147483708" r:id="rId45"/>
    <p:sldLayoutId id="2147483709" r:id="rId46"/>
    <p:sldLayoutId id="2147483710" r:id="rId47"/>
    <p:sldLayoutId id="2147483711" r:id="rId48"/>
    <p:sldLayoutId id="2147483712" r:id="rId49"/>
  </p:sldLayoutIdLst>
  <p:hf hdr="0" ftr="0" dt="0"/>
  <p:txStyles>
    <p:titleStyle>
      <a:lvl1pPr algn="l" defTabSz="914400" rtl="0" eaLnBrk="1" latinLnBrk="0" hangingPunct="1">
        <a:lnSpc>
          <a:spcPct val="90000"/>
        </a:lnSpc>
        <a:spcBef>
          <a:spcPct val="0"/>
        </a:spcBef>
        <a:buNone/>
        <a:defRPr sz="3600" b="0" i="0" kern="1200" spc="50" baseline="0">
          <a:solidFill>
            <a:schemeClr val="tx1"/>
          </a:solidFill>
          <a:latin typeface="Arial Narrow" panose="020B0604020202020204" pitchFamily="34" charset="0"/>
          <a:ea typeface="Roboto Condensed" panose="02000000000000000000" pitchFamily="2" charset="0"/>
          <a:cs typeface="Arial Narrow" panose="020B0604020202020204" pitchFamily="34" charset="0"/>
        </a:defRPr>
      </a:lvl1pPr>
    </p:titleStyle>
    <p:bodyStyle>
      <a:lvl1pPr marL="228600" indent="-228600" algn="l" defTabSz="914400" rtl="0" eaLnBrk="1" latinLnBrk="0" hangingPunct="1">
        <a:lnSpc>
          <a:spcPct val="90000"/>
        </a:lnSpc>
        <a:spcBef>
          <a:spcPts val="200"/>
        </a:spcBef>
        <a:spcAft>
          <a:spcPts val="1000"/>
        </a:spcAft>
        <a:buFont typeface="Arial" panose="020B0604020202020204" pitchFamily="34" charset="0"/>
        <a:buChar char="•"/>
        <a:defRPr sz="2200" b="0" i="0" kern="1200">
          <a:solidFill>
            <a:schemeClr val="tx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tx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tx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6526DEA8-BE78-0E46-98F1-6B12E0762A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9" name="Slide Number Placeholder 5">
            <a:extLst>
              <a:ext uri="{FF2B5EF4-FFF2-40B4-BE49-F238E27FC236}">
                <a16:creationId xmlns:a16="http://schemas.microsoft.com/office/drawing/2014/main" id="{44E6F57D-B61B-E84E-BCD8-C2B573F4D04C}"/>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bg1"/>
                </a:solidFill>
              </a:defRPr>
            </a:lvl1pPr>
          </a:lstStyle>
          <a:p>
            <a:fld id="{D919D109-F427-0D4E-A2E6-D5BD6A565421}" type="slidenum">
              <a:rPr lang="en-US" smtClean="0"/>
              <a:pPr/>
              <a:t>‹#›</a:t>
            </a:fld>
            <a:endParaRPr lang="en-US" dirty="0"/>
          </a:p>
        </p:txBody>
      </p:sp>
      <p:sp>
        <p:nvSpPr>
          <p:cNvPr id="13" name="Text Placeholder 12">
            <a:extLst>
              <a:ext uri="{FF2B5EF4-FFF2-40B4-BE49-F238E27FC236}">
                <a16:creationId xmlns:a16="http://schemas.microsoft.com/office/drawing/2014/main" id="{B4B3FE20-630A-204C-A379-A95CCB61A2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5099072"/>
      </p:ext>
    </p:extLst>
  </p:cSld>
  <p:clrMap bg1="lt1" tx1="dk1" bg2="lt2" tx2="dk2" accent1="accent1" accent2="accent2" accent3="accent3" accent4="accent4" accent5="accent5" accent6="accent6" hlink="hlink" folHlink="folHlink"/>
  <p:sldLayoutIdLst>
    <p:sldLayoutId id="2147483717" r:id="rId1"/>
    <p:sldLayoutId id="2147483663" r:id="rId2"/>
    <p:sldLayoutId id="2147483718" r:id="rId3"/>
    <p:sldLayoutId id="2147483745" r:id="rId4"/>
    <p:sldLayoutId id="2147483662" r:id="rId5"/>
    <p:sldLayoutId id="2147483713" r:id="rId6"/>
    <p:sldLayoutId id="2147483729" r:id="rId7"/>
    <p:sldLayoutId id="2147483730" r:id="rId8"/>
    <p:sldLayoutId id="2147483731" r:id="rId9"/>
    <p:sldLayoutId id="2147483732" r:id="rId10"/>
    <p:sldLayoutId id="2147483734" r:id="rId11"/>
    <p:sldLayoutId id="2147483733" r:id="rId12"/>
    <p:sldLayoutId id="2147483714" r:id="rId13"/>
    <p:sldLayoutId id="2147483735" r:id="rId14"/>
    <p:sldLayoutId id="2147483715" r:id="rId15"/>
    <p:sldLayoutId id="2147483736" r:id="rId16"/>
    <p:sldLayoutId id="2147483737" r:id="rId17"/>
    <p:sldLayoutId id="2147483738" r:id="rId18"/>
    <p:sldLayoutId id="2147483739" r:id="rId19"/>
    <p:sldLayoutId id="2147483740" r:id="rId20"/>
    <p:sldLayoutId id="2147483741" r:id="rId21"/>
    <p:sldLayoutId id="2147483742" r:id="rId22"/>
    <p:sldLayoutId id="2147483719" r:id="rId23"/>
    <p:sldLayoutId id="2147483743" r:id="rId24"/>
    <p:sldLayoutId id="2147483744" r:id="rId25"/>
  </p:sldLayoutIdLst>
  <p:hf hdr="0" ftr="0" dt="0"/>
  <p:txStyles>
    <p:titleStyle>
      <a:lvl1pPr algn="l" defTabSz="914400" rtl="0" eaLnBrk="1" latinLnBrk="0" hangingPunct="1">
        <a:lnSpc>
          <a:spcPct val="90000"/>
        </a:lnSpc>
        <a:spcBef>
          <a:spcPct val="0"/>
        </a:spcBef>
        <a:buNone/>
        <a:defRPr sz="4000" b="0" i="0" kern="1200" spc="5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p:titleStyle>
    <p:bodyStyle>
      <a:lvl1pPr marL="2286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6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6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6526DEA8-BE78-0E46-98F1-6B12E0762A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8" name="Text Placeholder 2">
            <a:extLst>
              <a:ext uri="{FF2B5EF4-FFF2-40B4-BE49-F238E27FC236}">
                <a16:creationId xmlns:a16="http://schemas.microsoft.com/office/drawing/2014/main" id="{093E933D-E9A2-F240-A966-A2E18AEF27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B228F74-6BB4-9544-9D4E-D0BDA3E9A430}"/>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accent5"/>
                </a:solidFill>
              </a:defRPr>
            </a:lvl1p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862341929"/>
      </p:ext>
    </p:extLst>
  </p:cSld>
  <p:clrMap bg1="lt1" tx1="dk1" bg2="lt2" tx2="dk2" accent1="accent1" accent2="accent2" accent3="accent3" accent4="accent4" accent5="accent5" accent6="accent6" hlink="hlink" folHlink="folHlink"/>
  <p:sldLayoutIdLst>
    <p:sldLayoutId id="2147483759" r:id="rId1"/>
    <p:sldLayoutId id="2147483762" r:id="rId2"/>
    <p:sldLayoutId id="2147483763" r:id="rId3"/>
  </p:sldLayoutIdLst>
  <p:hf hdr="0" ftr="0" dt="0"/>
  <p:txStyles>
    <p:titleStyle>
      <a:lvl1pPr algn="l" defTabSz="914400" rtl="0" eaLnBrk="1" latinLnBrk="0" hangingPunct="1">
        <a:lnSpc>
          <a:spcPct val="90000"/>
        </a:lnSpc>
        <a:spcBef>
          <a:spcPct val="0"/>
        </a:spcBef>
        <a:buNone/>
        <a:defRPr sz="4000" b="0" i="0" kern="1200" spc="100" baseline="0">
          <a:solidFill>
            <a:schemeClr val="tx1"/>
          </a:solidFill>
          <a:latin typeface="Arial Narrow" panose="020B0604020202020204" pitchFamily="34" charset="0"/>
          <a:ea typeface="Roboto Condensed" panose="02000000000000000000" pitchFamily="2" charset="0"/>
          <a:cs typeface="Arial Narrow" panose="020B0604020202020204" pitchFamily="34" charset="0"/>
        </a:defRPr>
      </a:lvl1pPr>
    </p:titleStyle>
    <p:bodyStyle>
      <a:lvl1pPr marL="228600" indent="-228600" algn="l" defTabSz="914400" rtl="0" eaLnBrk="1" latinLnBrk="0" hangingPunct="1">
        <a:lnSpc>
          <a:spcPct val="90000"/>
        </a:lnSpc>
        <a:spcBef>
          <a:spcPts val="200"/>
        </a:spcBef>
        <a:spcAft>
          <a:spcPts val="1000"/>
        </a:spcAft>
        <a:buFont typeface="Arial" panose="020B0604020202020204" pitchFamily="34" charset="0"/>
        <a:buChar char="•"/>
        <a:defRPr sz="2800" b="0" i="0" kern="1200">
          <a:solidFill>
            <a:schemeClr val="tx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tx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tx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6526DEA8-BE78-0E46-98F1-6B12E0762A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8" name="Text Placeholder 2">
            <a:extLst>
              <a:ext uri="{FF2B5EF4-FFF2-40B4-BE49-F238E27FC236}">
                <a16:creationId xmlns:a16="http://schemas.microsoft.com/office/drawing/2014/main" id="{093E933D-E9A2-F240-A966-A2E18AEF27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0061CA2B-18ED-2442-98D6-F2CF063065AA}"/>
              </a:ext>
            </a:extLst>
          </p:cNvPr>
          <p:cNvSpPr>
            <a:spLocks noGrp="1"/>
          </p:cNvSpPr>
          <p:nvPr>
            <p:ph type="sldNum" sz="quarter" idx="4"/>
          </p:nvPr>
        </p:nvSpPr>
        <p:spPr>
          <a:xfrm>
            <a:off x="11221278" y="6310312"/>
            <a:ext cx="704022" cy="365125"/>
          </a:xfrm>
          <a:prstGeom prst="rect">
            <a:avLst/>
          </a:prstGeom>
        </p:spPr>
        <p:txBody>
          <a:bodyPr vert="horz" lIns="91440" tIns="45720" rIns="91440" bIns="45720" rtlCol="0" anchor="ctr"/>
          <a:lstStyle>
            <a:lvl1pPr algn="r">
              <a:defRPr sz="1200" b="0" i="0">
                <a:solidFill>
                  <a:schemeClr val="bg1"/>
                </a:solidFill>
              </a:defRPr>
            </a:lvl1pPr>
          </a:lstStyle>
          <a:p>
            <a:fld id="{D919D109-F427-0D4E-A2E6-D5BD6A565421}" type="slidenum">
              <a:rPr lang="en-US" smtClean="0"/>
              <a:pPr/>
              <a:t>‹#›</a:t>
            </a:fld>
            <a:endParaRPr lang="en-US" dirty="0"/>
          </a:p>
        </p:txBody>
      </p:sp>
    </p:spTree>
    <p:extLst>
      <p:ext uri="{BB962C8B-B14F-4D97-AF65-F5344CB8AC3E}">
        <p14:creationId xmlns:p14="http://schemas.microsoft.com/office/powerpoint/2010/main" val="2415090774"/>
      </p:ext>
    </p:extLst>
  </p:cSld>
  <p:clrMap bg1="lt1" tx1="dk1" bg2="lt2" tx2="dk2" accent1="accent1" accent2="accent2" accent3="accent3" accent4="accent4" accent5="accent5" accent6="accent6" hlink="hlink" folHlink="folHlink"/>
  <p:sldLayoutIdLst>
    <p:sldLayoutId id="2147483765" r:id="rId1"/>
    <p:sldLayoutId id="2147483768" r:id="rId2"/>
    <p:sldLayoutId id="2147483769" r:id="rId3"/>
    <p:sldLayoutId id="2147483770" r:id="rId4"/>
    <p:sldLayoutId id="2147483771" r:id="rId5"/>
    <p:sldLayoutId id="2147483766" r:id="rId6"/>
    <p:sldLayoutId id="2147483772" r:id="rId7"/>
    <p:sldLayoutId id="2147483773" r:id="rId8"/>
    <p:sldLayoutId id="2147483774" r:id="rId9"/>
    <p:sldLayoutId id="2147483783" r:id="rId10"/>
    <p:sldLayoutId id="2147483775" r:id="rId11"/>
    <p:sldLayoutId id="2147483776" r:id="rId12"/>
    <p:sldLayoutId id="2147483777" r:id="rId13"/>
    <p:sldLayoutId id="2147483779" r:id="rId14"/>
    <p:sldLayoutId id="2147483780" r:id="rId15"/>
    <p:sldLayoutId id="2147483781" r:id="rId16"/>
    <p:sldLayoutId id="2147483782" r:id="rId17"/>
  </p:sldLayoutIdLst>
  <p:hf hdr="0" ftr="0" dt="0"/>
  <p:txStyles>
    <p:titleStyle>
      <a:lvl1pPr algn="l" defTabSz="914400" rtl="0" eaLnBrk="1" latinLnBrk="0" hangingPunct="1">
        <a:lnSpc>
          <a:spcPct val="90000"/>
        </a:lnSpc>
        <a:spcBef>
          <a:spcPct val="0"/>
        </a:spcBef>
        <a:buNone/>
        <a:defRPr sz="4000" b="0" i="0" kern="1200" spc="5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p:titleStyle>
    <p:bodyStyle>
      <a:lvl1pPr marL="228600" indent="-228600" algn="l" defTabSz="914400" rtl="0" eaLnBrk="1" latinLnBrk="0" hangingPunct="1">
        <a:lnSpc>
          <a:spcPct val="90000"/>
        </a:lnSpc>
        <a:spcBef>
          <a:spcPts val="200"/>
        </a:spcBef>
        <a:spcAft>
          <a:spcPts val="1000"/>
        </a:spcAft>
        <a:buFont typeface="Arial" panose="020B0604020202020204" pitchFamily="34" charset="0"/>
        <a:buChar char="•"/>
        <a:defRPr sz="2800" b="0" i="0" kern="1200">
          <a:solidFill>
            <a:schemeClr val="bg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7.xml"/><Relationship Id="rId4"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93.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9.png"/><Relationship Id="rId1" Type="http://schemas.openxmlformats.org/officeDocument/2006/relationships/slideLayout" Target="../slideLayouts/slideLayout43.xml"/><Relationship Id="rId6" Type="http://schemas.openxmlformats.org/officeDocument/2006/relationships/image" Target="../media/image31.png"/><Relationship Id="rId5" Type="http://schemas.microsoft.com/office/2007/relationships/hdphoto" Target="../media/hdphoto8.wdp"/><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37.xml"/><Relationship Id="rId4" Type="http://schemas.microsoft.com/office/2007/relationships/hdphoto" Target="../media/hdphoto9.wdp"/></Relationships>
</file>

<file path=ppt/slides/_rels/slide19.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5.png"/><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93.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microsoft.com/office/2007/relationships/hdphoto" Target="../media/hdphoto12.wdp"/></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microsoft.com/office/2007/relationships/hdphoto" Target="../media/hdphoto13.wdp"/></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9.svg"/></Relationships>
</file>

<file path=ppt/slides/_rels/slide25.xml.rels><?xml version="1.0" encoding="UTF-8" standalone="yes"?>
<Relationships xmlns="http://schemas.openxmlformats.org/package/2006/relationships"><Relationship Id="rId3" Type="http://schemas.openxmlformats.org/officeDocument/2006/relationships/hyperlink" Target="https://apps.who.int/iris/bitstream/handle/10665/332721/WHO-2019-nCoV-FAQ-Breast_feeding-2020.1-fre.pdf"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37.xml"/><Relationship Id="rId4" Type="http://schemas.microsoft.com/office/2007/relationships/hdphoto" Target="../media/hdphoto14.wdp"/></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21.xml"/><Relationship Id="rId5" Type="http://schemas.openxmlformats.org/officeDocument/2006/relationships/image" Target="../media/image43.png"/><Relationship Id="rId4" Type="http://schemas.openxmlformats.org/officeDocument/2006/relationships/hyperlink" Target="https://www.advancingnutrition.org/what-we-do/social-and-behavior-change/iycf-recommendations-covid-19"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7.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microsoft.com/office/2007/relationships/hdphoto" Target="../media/hdphoto15.wdp"/></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93.xml"/><Relationship Id="rId4" Type="http://schemas.microsoft.com/office/2007/relationships/hdphoto" Target="../media/hdphoto3.wdp"/></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93.xml"/><Relationship Id="rId4" Type="http://schemas.microsoft.com/office/2007/relationships/hdphoto" Target="../media/hdphoto3.wdp"/></Relationships>
</file>

<file path=ppt/slides/_rels/slide3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1.xml"/></Relationships>
</file>

<file path=ppt/slides/_rels/slide3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2.xml"/></Relationships>
</file>

<file path=ppt/slides/_rels/slide3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2.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93.xml"/><Relationship Id="rId4" Type="http://schemas.microsoft.com/office/2007/relationships/hdphoto" Target="../media/hdphoto3.wdp"/></Relationships>
</file>

<file path=ppt/slides/_rels/slide4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2.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2.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2.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92.xml"/></Relationships>
</file>

<file path=ppt/slides/_rels/slide44.xml.rels><?xml version="1.0" encoding="UTF-8" standalone="yes"?>
<Relationships xmlns="http://schemas.openxmlformats.org/package/2006/relationships"><Relationship Id="rId3" Type="http://schemas.openxmlformats.org/officeDocument/2006/relationships/hyperlink" Target="https://www.who.int/fr/emergencies/diseases/novel-coronavirus-2019/question-and-answers-hub/q-a-detail/q-a-on-covid-19-pregnancy-and-childbirth"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hyperlink" Target="https://www.who.int/fr/emergencies/diseases/novel-coronavirus-2019/question-and-answers-hub/q-a-detail/q-a-on-covid-19-and-breastfeeding"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9.jpeg"/><Relationship Id="rId1" Type="http://schemas.openxmlformats.org/officeDocument/2006/relationships/slideLayout" Target="../slideLayouts/slideLayout49.xml"/><Relationship Id="rId4" Type="http://schemas.openxmlformats.org/officeDocument/2006/relationships/image" Target="../media/image3.png"/></Relationships>
</file>

<file path=ppt/slides/_rels/slide46.xml.rels><?xml version="1.0" encoding="UTF-8" standalone="yes"?>
<Relationships xmlns="http://schemas.openxmlformats.org/package/2006/relationships"><Relationship Id="rId8" Type="http://schemas.openxmlformats.org/officeDocument/2006/relationships/hyperlink" Target="https://apps.who.int/iris/bitstream/handle/10665/332721/WHO-2019-nCoV-FAQ-Breast_feeding-2020.1-fre.pdf" TargetMode="External"/><Relationship Id="rId3" Type="http://schemas.openxmlformats.org/officeDocument/2006/relationships/hyperlink" Target="http://hopkinshumanitarianhealth.org/empower/advocacy/covid-19/covid-19-children-and-nutrition/" TargetMode="External"/><Relationship Id="rId7" Type="http://schemas.openxmlformats.org/officeDocument/2006/relationships/hyperlink" Target="https://apps.who.int/iris/bitstream/handle/10665/69938/WHO_FCH_CAH_09.01_eng.pdf?ua=1"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hyperlink" Target="http://www.unicef.org/" TargetMode="External"/><Relationship Id="rId5" Type="http://schemas.openxmlformats.org/officeDocument/2006/relationships/hyperlink" Target="http://www.who.int/" TargetMode="External"/><Relationship Id="rId4" Type="http://schemas.openxmlformats.org/officeDocument/2006/relationships/hyperlink" Target="https://www.who.int/publications/i/item/10665332639" TargetMode="External"/><Relationship Id="rId9" Type="http://schemas.openxmlformats.org/officeDocument/2006/relationships/hyperlink" Target="https://www.advancingnutrition.org/what-we-do/social-and-behavior-change/iycf-recommendations-covid-19#design-file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35.xml"/><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93.xml"/><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esentation Title">
            <a:extLst>
              <a:ext uri="{FF2B5EF4-FFF2-40B4-BE49-F238E27FC236}">
                <a16:creationId xmlns:a16="http://schemas.microsoft.com/office/drawing/2014/main" id="{B967311E-E4C5-124B-95F8-C255160DBE2E}"/>
              </a:ext>
            </a:extLst>
          </p:cNvPr>
          <p:cNvSpPr>
            <a:spLocks noGrp="1"/>
          </p:cNvSpPr>
          <p:nvPr>
            <p:ph type="body" sz="quarter" idx="10"/>
          </p:nvPr>
        </p:nvSpPr>
        <p:spPr>
          <a:xfrm>
            <a:off x="991460" y="970956"/>
            <a:ext cx="7087669" cy="1761378"/>
          </a:xfrm>
        </p:spPr>
        <p:txBody>
          <a:bodyPr>
            <a:normAutofit/>
          </a:bodyPr>
          <a:lstStyle/>
          <a:p>
            <a:r>
              <a:rPr lang="fr-FR" spc="0" dirty="0"/>
              <a:t>Soutenir l'allaitement maternel pendant la COVID-19</a:t>
            </a:r>
            <a:endParaRPr lang="en-US" spc="0" dirty="0"/>
          </a:p>
        </p:txBody>
      </p:sp>
      <p:sp>
        <p:nvSpPr>
          <p:cNvPr id="3" name="Presentation Subtitle">
            <a:extLst>
              <a:ext uri="{FF2B5EF4-FFF2-40B4-BE49-F238E27FC236}">
                <a16:creationId xmlns:a16="http://schemas.microsoft.com/office/drawing/2014/main" id="{3C646D8E-C9EB-6A47-AE77-C1684B484152}"/>
              </a:ext>
            </a:extLst>
          </p:cNvPr>
          <p:cNvSpPr>
            <a:spLocks noGrp="1"/>
          </p:cNvSpPr>
          <p:nvPr>
            <p:ph type="body" sz="quarter" idx="11"/>
          </p:nvPr>
        </p:nvSpPr>
        <p:spPr>
          <a:xfrm>
            <a:off x="991459" y="2732334"/>
            <a:ext cx="6913287" cy="696661"/>
          </a:xfrm>
        </p:spPr>
        <p:txBody>
          <a:bodyPr>
            <a:normAutofit lnSpcReduction="10000"/>
          </a:bodyPr>
          <a:lstStyle/>
          <a:p>
            <a:r>
              <a:rPr lang="fr-FR" dirty="0"/>
              <a:t>Comprendre et soutenir les soins fondés sur des preuves</a:t>
            </a:r>
            <a:endParaRPr lang="en-US" dirty="0"/>
          </a:p>
        </p:txBody>
      </p:sp>
      <p:sp>
        <p:nvSpPr>
          <p:cNvPr id="4" name="Presenter Name and Organization">
            <a:extLst>
              <a:ext uri="{FF2B5EF4-FFF2-40B4-BE49-F238E27FC236}">
                <a16:creationId xmlns:a16="http://schemas.microsoft.com/office/drawing/2014/main" id="{25B22107-6D09-DB4D-ACC2-82BDD1B24A4A}"/>
              </a:ext>
            </a:extLst>
          </p:cNvPr>
          <p:cNvSpPr>
            <a:spLocks noGrp="1"/>
          </p:cNvSpPr>
          <p:nvPr>
            <p:ph type="body" sz="quarter" idx="4294967295"/>
          </p:nvPr>
        </p:nvSpPr>
        <p:spPr>
          <a:xfrm>
            <a:off x="991460" y="3646103"/>
            <a:ext cx="5616100" cy="949045"/>
          </a:xfrm>
        </p:spPr>
        <p:txBody>
          <a:bodyPr lIns="0">
            <a:noAutofit/>
          </a:bodyPr>
          <a:lstStyle/>
          <a:p>
            <a:pPr marL="0" indent="0">
              <a:spcBef>
                <a:spcPts val="0"/>
              </a:spcBef>
              <a:spcAft>
                <a:spcPts val="0"/>
              </a:spcAft>
              <a:buNone/>
            </a:pPr>
            <a:r>
              <a:rPr lang="fr-FR" sz="2000" dirty="0"/>
              <a:t>Nom du présentateur/de la présentatrice</a:t>
            </a:r>
          </a:p>
          <a:p>
            <a:pPr marL="0" indent="0">
              <a:spcBef>
                <a:spcPts val="0"/>
              </a:spcBef>
              <a:spcAft>
                <a:spcPts val="0"/>
              </a:spcAft>
              <a:buNone/>
            </a:pPr>
            <a:r>
              <a:rPr lang="fr-FR" sz="2000" dirty="0"/>
              <a:t>MOMENTUM Leadership national et global</a:t>
            </a:r>
            <a:endParaRPr lang="en-US" sz="1400" dirty="0"/>
          </a:p>
        </p:txBody>
      </p:sp>
      <p:pic>
        <p:nvPicPr>
          <p:cNvPr id="6" name="USAID logo" descr="USAID logo">
            <a:extLst>
              <a:ext uri="{FF2B5EF4-FFF2-40B4-BE49-F238E27FC236}">
                <a16:creationId xmlns:a16="http://schemas.microsoft.com/office/drawing/2014/main" id="{BB5CB98D-5A36-DA43-A357-00EE358E8AA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80143" y="5911996"/>
            <a:ext cx="2121689" cy="677135"/>
          </a:xfrm>
          <a:prstGeom prst="rect">
            <a:avLst/>
          </a:prstGeom>
        </p:spPr>
      </p:pic>
      <p:pic>
        <p:nvPicPr>
          <p:cNvPr id="7" name="MOMENTUM logo" descr="MOMENTUM Country and Global Leadership logo">
            <a:extLst>
              <a:ext uri="{FF2B5EF4-FFF2-40B4-BE49-F238E27FC236}">
                <a16:creationId xmlns:a16="http://schemas.microsoft.com/office/drawing/2014/main" id="{ADA9E3CD-6453-9247-AA2C-656F1C8CDB0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11585" y="5871713"/>
            <a:ext cx="1920892" cy="693191"/>
          </a:xfrm>
          <a:prstGeom prst="rect">
            <a:avLst/>
          </a:prstGeom>
        </p:spPr>
      </p:pic>
    </p:spTree>
    <p:extLst>
      <p:ext uri="{BB962C8B-B14F-4D97-AF65-F5344CB8AC3E}">
        <p14:creationId xmlns:p14="http://schemas.microsoft.com/office/powerpoint/2010/main" val="1297542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ction Number">
            <a:extLst>
              <a:ext uri="{FF2B5EF4-FFF2-40B4-BE49-F238E27FC236}">
                <a16:creationId xmlns:a16="http://schemas.microsoft.com/office/drawing/2014/main" id="{536EA2BF-A906-F04E-8764-4C9F276A1615}"/>
              </a:ext>
            </a:extLst>
          </p:cNvPr>
          <p:cNvSpPr>
            <a:spLocks noGrp="1"/>
          </p:cNvSpPr>
          <p:nvPr>
            <p:ph type="body" sz="quarter" idx="11"/>
          </p:nvPr>
        </p:nvSpPr>
        <p:spPr>
          <a:xfrm>
            <a:off x="8023225" y="2384425"/>
            <a:ext cx="2617788" cy="609600"/>
          </a:xfrm>
        </p:spPr>
        <p:txBody>
          <a:bodyPr>
            <a:normAutofit/>
          </a:bodyPr>
          <a:lstStyle/>
          <a:p>
            <a:r>
              <a:rPr lang="en-US" dirty="0"/>
              <a:t>SECTION 3</a:t>
            </a:r>
          </a:p>
        </p:txBody>
      </p:sp>
      <p:sp>
        <p:nvSpPr>
          <p:cNvPr id="9" name="Title">
            <a:extLst>
              <a:ext uri="{FF2B5EF4-FFF2-40B4-BE49-F238E27FC236}">
                <a16:creationId xmlns:a16="http://schemas.microsoft.com/office/drawing/2014/main" id="{C9580C81-DFF9-E54F-88D6-F47484981E38}"/>
              </a:ext>
            </a:extLst>
          </p:cNvPr>
          <p:cNvSpPr>
            <a:spLocks noGrp="1"/>
          </p:cNvSpPr>
          <p:nvPr>
            <p:ph type="title"/>
          </p:nvPr>
        </p:nvSpPr>
        <p:spPr/>
        <p:txBody>
          <a:bodyPr>
            <a:normAutofit fontScale="90000"/>
          </a:bodyPr>
          <a:lstStyle/>
          <a:p>
            <a:r>
              <a:rPr lang="fr-FR" dirty="0">
                <a:latin typeface="Arial Narrow"/>
              </a:rPr>
              <a:t>Quels sont les avantages de l'allaitement maternel, du contact peau à peau et du cododo ?</a:t>
            </a:r>
            <a:endParaRPr lang="en-US" dirty="0">
              <a:latin typeface="Arial Narrow"/>
            </a:endParaRPr>
          </a:p>
        </p:txBody>
      </p:sp>
      <p:pic>
        <p:nvPicPr>
          <p:cNvPr id="6" name="Picture" descr="A mother and female child sitting on a blanket, looking at each other and smiling. The child is touching her mother's face.">
            <a:extLst>
              <a:ext uri="{FF2B5EF4-FFF2-40B4-BE49-F238E27FC236}">
                <a16:creationId xmlns:a16="http://schemas.microsoft.com/office/drawing/2014/main" id="{6BA9DF81-FBF8-3C4F-A7A3-D8C7C32FA24A}"/>
              </a:ext>
            </a:extLst>
          </p:cNvPr>
          <p:cNvPicPr>
            <a:picLocks noGrp="1" noChangeAspect="1"/>
          </p:cNvPicPr>
          <p:nvPr>
            <p:ph type="pic" sz="quarter" idx="10"/>
          </p:nvPr>
        </p:nvPicPr>
        <p:blipFill rotWithShape="1">
          <a:blip r:embed="rId3" cstate="email">
            <a:duotone>
              <a:prstClr val="black"/>
              <a:schemeClr val="accent5">
                <a:tint val="45000"/>
                <a:satMod val="400000"/>
              </a:schemeClr>
            </a:duotone>
            <a:extLst>
              <a:ext uri="{BEBA8EAE-BF5A-486C-A8C5-ECC9F3942E4B}">
                <a14:imgProps xmlns:a14="http://schemas.microsoft.com/office/drawing/2010/main">
                  <a14:imgLayer r:embed="rId4">
                    <a14:imgEffect>
                      <a14:brightnessContrast bright="39000" contrast="-6000"/>
                    </a14:imgEffect>
                  </a14:imgLayer>
                </a14:imgProps>
              </a:ext>
              <a:ext uri="{28A0092B-C50C-407E-A947-70E740481C1C}">
                <a14:useLocalDpi xmlns:a14="http://schemas.microsoft.com/office/drawing/2010/main"/>
              </a:ext>
            </a:extLst>
          </a:blip>
          <a:srcRect/>
          <a:stretch/>
        </p:blipFill>
        <p:spPr>
          <a:xfrm>
            <a:off x="-20158" y="0"/>
            <a:ext cx="7579198" cy="6858000"/>
          </a:xfrm>
        </p:spPr>
      </p:pic>
      <p:sp>
        <p:nvSpPr>
          <p:cNvPr id="7" name="Rounded Rectangle 1">
            <a:extLst>
              <a:ext uri="{FF2B5EF4-FFF2-40B4-BE49-F238E27FC236}">
                <a16:creationId xmlns:a16="http://schemas.microsoft.com/office/drawing/2014/main" id="{324AC56E-0C39-214E-9308-6E096F489A03}"/>
              </a:ext>
              <a:ext uri="{C183D7F6-B498-43B3-948B-1728B52AA6E4}">
                <adec:decorative xmlns:adec="http://schemas.microsoft.com/office/drawing/2017/decorative" val="1"/>
              </a:ext>
            </a:extLst>
          </p:cNvPr>
          <p:cNvSpPr/>
          <p:nvPr/>
        </p:nvSpPr>
        <p:spPr>
          <a:xfrm>
            <a:off x="450375" y="443621"/>
            <a:ext cx="11840585" cy="5995765"/>
          </a:xfrm>
          <a:custGeom>
            <a:avLst/>
            <a:gdLst>
              <a:gd name="connsiteX0" fmla="*/ 0 w 12389861"/>
              <a:gd name="connsiteY0" fmla="*/ 417896 h 5984476"/>
              <a:gd name="connsiteX1" fmla="*/ 417896 w 12389861"/>
              <a:gd name="connsiteY1" fmla="*/ 0 h 5984476"/>
              <a:gd name="connsiteX2" fmla="*/ 11971965 w 12389861"/>
              <a:gd name="connsiteY2" fmla="*/ 0 h 5984476"/>
              <a:gd name="connsiteX3" fmla="*/ 12389861 w 12389861"/>
              <a:gd name="connsiteY3" fmla="*/ 417896 h 5984476"/>
              <a:gd name="connsiteX4" fmla="*/ 12389861 w 12389861"/>
              <a:gd name="connsiteY4" fmla="*/ 5566580 h 5984476"/>
              <a:gd name="connsiteX5" fmla="*/ 11971965 w 12389861"/>
              <a:gd name="connsiteY5" fmla="*/ 5984476 h 5984476"/>
              <a:gd name="connsiteX6" fmla="*/ 417896 w 12389861"/>
              <a:gd name="connsiteY6" fmla="*/ 5984476 h 5984476"/>
              <a:gd name="connsiteX7" fmla="*/ 0 w 12389861"/>
              <a:gd name="connsiteY7" fmla="*/ 5566580 h 5984476"/>
              <a:gd name="connsiteX8" fmla="*/ 0 w 12389861"/>
              <a:gd name="connsiteY8" fmla="*/ 417896 h 598447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2063405 w 12389861"/>
              <a:gd name="connsiteY8" fmla="*/ 91440 h 5984476"/>
              <a:gd name="connsiteX0" fmla="*/ 11971965 w 12389861"/>
              <a:gd name="connsiteY0" fmla="*/ 10160 h 5994636"/>
              <a:gd name="connsiteX1" fmla="*/ 12389861 w 12389861"/>
              <a:gd name="connsiteY1" fmla="*/ 428056 h 5994636"/>
              <a:gd name="connsiteX2" fmla="*/ 12389861 w 12389861"/>
              <a:gd name="connsiteY2" fmla="*/ 5576740 h 5994636"/>
              <a:gd name="connsiteX3" fmla="*/ 11971965 w 12389861"/>
              <a:gd name="connsiteY3" fmla="*/ 5994636 h 5994636"/>
              <a:gd name="connsiteX4" fmla="*/ 417896 w 12389861"/>
              <a:gd name="connsiteY4" fmla="*/ 5994636 h 5994636"/>
              <a:gd name="connsiteX5" fmla="*/ 0 w 12389861"/>
              <a:gd name="connsiteY5" fmla="*/ 5576740 h 5994636"/>
              <a:gd name="connsiteX6" fmla="*/ 0 w 12389861"/>
              <a:gd name="connsiteY6" fmla="*/ 428056 h 5994636"/>
              <a:gd name="connsiteX7" fmla="*/ 417896 w 12389861"/>
              <a:gd name="connsiteY7" fmla="*/ 10160 h 5994636"/>
              <a:gd name="connsiteX8" fmla="*/ 11736027 w 12389861"/>
              <a:gd name="connsiteY8" fmla="*/ 0 h 599463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1713449 w 12389861"/>
              <a:gd name="connsiteY8" fmla="*/ 1129 h 5984476"/>
              <a:gd name="connsiteX0" fmla="*/ 12389861 w 12389861"/>
              <a:gd name="connsiteY0" fmla="*/ 417896 h 5984476"/>
              <a:gd name="connsiteX1" fmla="*/ 12389861 w 12389861"/>
              <a:gd name="connsiteY1" fmla="*/ 5566580 h 5984476"/>
              <a:gd name="connsiteX2" fmla="*/ 11971965 w 12389861"/>
              <a:gd name="connsiteY2" fmla="*/ 5984476 h 5984476"/>
              <a:gd name="connsiteX3" fmla="*/ 417896 w 12389861"/>
              <a:gd name="connsiteY3" fmla="*/ 5984476 h 5984476"/>
              <a:gd name="connsiteX4" fmla="*/ 0 w 12389861"/>
              <a:gd name="connsiteY4" fmla="*/ 5566580 h 5984476"/>
              <a:gd name="connsiteX5" fmla="*/ 0 w 12389861"/>
              <a:gd name="connsiteY5" fmla="*/ 417896 h 5984476"/>
              <a:gd name="connsiteX6" fmla="*/ 417896 w 12389861"/>
              <a:gd name="connsiteY6" fmla="*/ 0 h 5984476"/>
              <a:gd name="connsiteX7" fmla="*/ 11713449 w 12389861"/>
              <a:gd name="connsiteY7" fmla="*/ 1129 h 5984476"/>
              <a:gd name="connsiteX0" fmla="*/ 12389861 w 12389861"/>
              <a:gd name="connsiteY0" fmla="*/ 5566580 h 5984476"/>
              <a:gd name="connsiteX1" fmla="*/ 11971965 w 12389861"/>
              <a:gd name="connsiteY1" fmla="*/ 5984476 h 5984476"/>
              <a:gd name="connsiteX2" fmla="*/ 417896 w 12389861"/>
              <a:gd name="connsiteY2" fmla="*/ 5984476 h 5984476"/>
              <a:gd name="connsiteX3" fmla="*/ 0 w 12389861"/>
              <a:gd name="connsiteY3" fmla="*/ 5566580 h 5984476"/>
              <a:gd name="connsiteX4" fmla="*/ 0 w 12389861"/>
              <a:gd name="connsiteY4" fmla="*/ 417896 h 5984476"/>
              <a:gd name="connsiteX5" fmla="*/ 417896 w 12389861"/>
              <a:gd name="connsiteY5" fmla="*/ 0 h 5984476"/>
              <a:gd name="connsiteX6" fmla="*/ 11713449 w 12389861"/>
              <a:gd name="connsiteY6" fmla="*/ 1129 h 5984476"/>
              <a:gd name="connsiteX0" fmla="*/ 11971965 w 11971965"/>
              <a:gd name="connsiteY0" fmla="*/ 5984476 h 5984476"/>
              <a:gd name="connsiteX1" fmla="*/ 417896 w 11971965"/>
              <a:gd name="connsiteY1" fmla="*/ 5984476 h 5984476"/>
              <a:gd name="connsiteX2" fmla="*/ 0 w 11971965"/>
              <a:gd name="connsiteY2" fmla="*/ 5566580 h 5984476"/>
              <a:gd name="connsiteX3" fmla="*/ 0 w 11971965"/>
              <a:gd name="connsiteY3" fmla="*/ 417896 h 5984476"/>
              <a:gd name="connsiteX4" fmla="*/ 417896 w 11971965"/>
              <a:gd name="connsiteY4" fmla="*/ 0 h 5984476"/>
              <a:gd name="connsiteX5" fmla="*/ 11713449 w 11971965"/>
              <a:gd name="connsiteY5" fmla="*/ 1129 h 5984476"/>
              <a:gd name="connsiteX0" fmla="*/ 11712320 w 11713449"/>
              <a:gd name="connsiteY0" fmla="*/ 5973187 h 5984476"/>
              <a:gd name="connsiteX1" fmla="*/ 417896 w 11713449"/>
              <a:gd name="connsiteY1" fmla="*/ 5984476 h 5984476"/>
              <a:gd name="connsiteX2" fmla="*/ 0 w 11713449"/>
              <a:gd name="connsiteY2" fmla="*/ 5566580 h 5984476"/>
              <a:gd name="connsiteX3" fmla="*/ 0 w 11713449"/>
              <a:gd name="connsiteY3" fmla="*/ 417896 h 5984476"/>
              <a:gd name="connsiteX4" fmla="*/ 417896 w 11713449"/>
              <a:gd name="connsiteY4" fmla="*/ 0 h 5984476"/>
              <a:gd name="connsiteX5" fmla="*/ 11713449 w 11713449"/>
              <a:gd name="connsiteY5" fmla="*/ 1129 h 5984476"/>
              <a:gd name="connsiteX0" fmla="*/ 11734898 w 11734898"/>
              <a:gd name="connsiteY0" fmla="*/ 5995765 h 5995765"/>
              <a:gd name="connsiteX1" fmla="*/ 417896 w 11734898"/>
              <a:gd name="connsiteY1" fmla="*/ 5984476 h 5995765"/>
              <a:gd name="connsiteX2" fmla="*/ 0 w 11734898"/>
              <a:gd name="connsiteY2" fmla="*/ 5566580 h 5995765"/>
              <a:gd name="connsiteX3" fmla="*/ 0 w 11734898"/>
              <a:gd name="connsiteY3" fmla="*/ 417896 h 5995765"/>
              <a:gd name="connsiteX4" fmla="*/ 417896 w 11734898"/>
              <a:gd name="connsiteY4" fmla="*/ 0 h 5995765"/>
              <a:gd name="connsiteX5" fmla="*/ 11713449 w 11734898"/>
              <a:gd name="connsiteY5" fmla="*/ 1129 h 599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4898" h="5995765">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2">
            <a:extLst>
              <a:ext uri="{FF2B5EF4-FFF2-40B4-BE49-F238E27FC236}">
                <a16:creationId xmlns:a16="http://schemas.microsoft.com/office/drawing/2014/main" id="{8349DF53-F629-7F4D-9937-D7D0C5546A8D}"/>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17015455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2A09C52-5143-4E04-BE77-C29AF77A9E22}"/>
              </a:ext>
            </a:extLst>
          </p:cNvPr>
          <p:cNvSpPr>
            <a:spLocks noGrp="1"/>
          </p:cNvSpPr>
          <p:nvPr>
            <p:ph type="title"/>
          </p:nvPr>
        </p:nvSpPr>
        <p:spPr>
          <a:xfrm>
            <a:off x="838200" y="365125"/>
            <a:ext cx="6524501" cy="1325563"/>
          </a:xfrm>
        </p:spPr>
        <p:txBody>
          <a:bodyPr>
            <a:normAutofit fontScale="90000"/>
          </a:bodyPr>
          <a:lstStyle/>
          <a:p>
            <a:r>
              <a:rPr lang="fr-FR" spc="20" dirty="0"/>
              <a:t>L'allaitement maternel présente de nombreux avantages avérés pour les bébés</a:t>
            </a:r>
            <a:endParaRPr lang="en-US" spc="20" dirty="0"/>
          </a:p>
        </p:txBody>
      </p:sp>
      <p:sp>
        <p:nvSpPr>
          <p:cNvPr id="3" name="Content Placeholder 1">
            <a:extLst>
              <a:ext uri="{FF2B5EF4-FFF2-40B4-BE49-F238E27FC236}">
                <a16:creationId xmlns:a16="http://schemas.microsoft.com/office/drawing/2014/main" id="{454FBC9E-EEAD-438A-A202-A0230CC90931}"/>
              </a:ext>
            </a:extLst>
          </p:cNvPr>
          <p:cNvSpPr>
            <a:spLocks noGrp="1"/>
          </p:cNvSpPr>
          <p:nvPr>
            <p:ph sz="quarter" idx="12"/>
          </p:nvPr>
        </p:nvSpPr>
        <p:spPr>
          <a:xfrm>
            <a:off x="838201" y="2240782"/>
            <a:ext cx="6356420" cy="2682421"/>
          </a:xfrm>
        </p:spPr>
        <p:txBody>
          <a:bodyPr vert="horz" lIns="91440" tIns="45720" rIns="91440" bIns="45720" rtlCol="0" anchor="t">
            <a:normAutofit lnSpcReduction="10000"/>
          </a:bodyPr>
          <a:lstStyle/>
          <a:p>
            <a:r>
              <a:rPr lang="fr-FR" sz="2400" dirty="0"/>
              <a:t>Par rapport aux nourrissons exclusivement allaités, le risque de mortalité est 14 fois plus élevé chez les nourrissons qui ne sont pas allaités</a:t>
            </a:r>
          </a:p>
          <a:p>
            <a:r>
              <a:rPr lang="fr-FR" sz="2400" dirty="0"/>
              <a:t>Plus de 820 000 vies d'enfants pourraient être sauvées chaque année parmi les enfants de moins de 5 ans, si tous les enfants de 0 à 23 mois étaient allaités de manière optimale</a:t>
            </a:r>
            <a:r>
              <a:rPr lang="en-US" sz="2400" dirty="0"/>
              <a:t>.</a:t>
            </a:r>
          </a:p>
        </p:txBody>
      </p:sp>
      <p:sp>
        <p:nvSpPr>
          <p:cNvPr id="7" name="Content Placeholder 2">
            <a:extLst>
              <a:ext uri="{FF2B5EF4-FFF2-40B4-BE49-F238E27FC236}">
                <a16:creationId xmlns:a16="http://schemas.microsoft.com/office/drawing/2014/main" id="{6965ACDB-BD7C-3E41-B8CF-DFDDD8D91131}"/>
              </a:ext>
            </a:extLst>
          </p:cNvPr>
          <p:cNvSpPr txBox="1">
            <a:spLocks/>
          </p:cNvSpPr>
          <p:nvPr/>
        </p:nvSpPr>
        <p:spPr>
          <a:xfrm>
            <a:off x="838200" y="6099716"/>
            <a:ext cx="6524501" cy="393159"/>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200"/>
              </a:spcBef>
              <a:spcAft>
                <a:spcPts val="1000"/>
              </a:spcAft>
              <a:buFont typeface="Arial" panose="020B0604020202020204" pitchFamily="34" charset="0"/>
              <a:buChar char="•"/>
              <a:defRPr sz="2200" b="0" i="0" kern="1200">
                <a:solidFill>
                  <a:schemeClr val="tx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tx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tx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solidFill>
                  <a:schemeClr val="tx1">
                    <a:lumMod val="85000"/>
                    <a:lumOff val="15000"/>
                  </a:schemeClr>
                </a:solidFill>
              </a:rPr>
              <a:t>Source: WHO. Breastfeeding and COVID-19. Scientific brief: 23 June 2020. </a:t>
            </a:r>
          </a:p>
        </p:txBody>
      </p:sp>
      <p:pic>
        <p:nvPicPr>
          <p:cNvPr id="4" name="Picture" descr="A mother holding her infant child close to her chest, wrapped in a swaddle.">
            <a:extLst>
              <a:ext uri="{FF2B5EF4-FFF2-40B4-BE49-F238E27FC236}">
                <a16:creationId xmlns:a16="http://schemas.microsoft.com/office/drawing/2014/main" id="{D150D6FB-4218-433E-BB4D-3B8385352720}"/>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colorTemperature colorTemp="7390"/>
                    </a14:imgEffect>
                    <a14:imgEffect>
                      <a14:saturation sat="50000"/>
                    </a14:imgEffect>
                    <a14:imgEffect>
                      <a14:brightnessContrast bright="6000" contrast="-36000"/>
                    </a14:imgEffect>
                  </a14:imgLayer>
                </a14:imgProps>
              </a:ext>
              <a:ext uri="{28A0092B-C50C-407E-A947-70E740481C1C}">
                <a14:useLocalDpi xmlns:a14="http://schemas.microsoft.com/office/drawing/2010/main"/>
              </a:ext>
            </a:extLst>
          </a:blip>
          <a:srcRect/>
          <a:stretch/>
        </p:blipFill>
        <p:spPr>
          <a:xfrm>
            <a:off x="7725508" y="0"/>
            <a:ext cx="4466492" cy="6858000"/>
          </a:xfrm>
          <a:prstGeom prst="rect">
            <a:avLst/>
          </a:prstGeom>
        </p:spPr>
      </p:pic>
    </p:spTree>
    <p:extLst>
      <p:ext uri="{BB962C8B-B14F-4D97-AF65-F5344CB8AC3E}">
        <p14:creationId xmlns:p14="http://schemas.microsoft.com/office/powerpoint/2010/main" val="28709488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5DC28192-9DDA-472C-8358-C1391F544761}"/>
              </a:ext>
            </a:extLst>
          </p:cNvPr>
          <p:cNvSpPr>
            <a:spLocks noGrp="1"/>
          </p:cNvSpPr>
          <p:nvPr>
            <p:ph type="title"/>
          </p:nvPr>
        </p:nvSpPr>
        <p:spPr/>
        <p:txBody>
          <a:bodyPr anchor="ctr">
            <a:normAutofit fontScale="90000"/>
          </a:bodyPr>
          <a:lstStyle/>
          <a:p>
            <a:r>
              <a:rPr lang="fr-FR" spc="20" dirty="0"/>
              <a:t>L'allaitement maternel est l'un des moyens les plus puissants de protéger la survie, la nutrition et le développement des nourrissons</a:t>
            </a:r>
            <a:endParaRPr lang="en-US" spc="20" dirty="0"/>
          </a:p>
        </p:txBody>
      </p:sp>
      <p:sp>
        <p:nvSpPr>
          <p:cNvPr id="3" name="Content Placeholder">
            <a:extLst>
              <a:ext uri="{FF2B5EF4-FFF2-40B4-BE49-F238E27FC236}">
                <a16:creationId xmlns:a16="http://schemas.microsoft.com/office/drawing/2014/main" id="{56CC9359-B368-4F65-9F6F-2D226BDD62B2}"/>
              </a:ext>
            </a:extLst>
          </p:cNvPr>
          <p:cNvSpPr>
            <a:spLocks noGrp="1"/>
          </p:cNvSpPr>
          <p:nvPr>
            <p:ph sz="quarter" idx="12"/>
          </p:nvPr>
        </p:nvSpPr>
        <p:spPr>
          <a:xfrm>
            <a:off x="838200" y="1949380"/>
            <a:ext cx="3613220" cy="3672793"/>
          </a:xfrm>
        </p:spPr>
        <p:txBody>
          <a:bodyPr>
            <a:normAutofit/>
          </a:bodyPr>
          <a:lstStyle/>
          <a:p>
            <a:pPr marL="0" indent="0">
              <a:buNone/>
            </a:pPr>
            <a:r>
              <a:rPr lang="fr-FR" sz="2400" dirty="0"/>
              <a:t>L'Organisation mondiale de la santé (OMS) recommande l'allaitement maternel exclusif pendant les six premiers mois de la vie, suivi de l'allaitement continu avec des aliments complémentaires appropriés jusqu'à deux ans et au-delà.</a:t>
            </a:r>
          </a:p>
        </p:txBody>
      </p:sp>
      <p:pic>
        <p:nvPicPr>
          <p:cNvPr id="4" name="Picture">
            <a:extLst>
              <a:ext uri="{FF2B5EF4-FFF2-40B4-BE49-F238E27FC236}">
                <a16:creationId xmlns:a16="http://schemas.microsoft.com/office/drawing/2014/main" id="{6C3A9F6D-D92A-4316-8E5A-EA686688E615}"/>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50000"/>
                    </a14:imgEffect>
                  </a14:imgLayer>
                </a14:imgProps>
              </a:ext>
              <a:ext uri="{28A0092B-C50C-407E-A947-70E740481C1C}">
                <a14:useLocalDpi xmlns:a14="http://schemas.microsoft.com/office/drawing/2010/main"/>
              </a:ext>
            </a:extLst>
          </a:blip>
          <a:srcRect t="-185"/>
          <a:stretch/>
        </p:blipFill>
        <p:spPr>
          <a:xfrm>
            <a:off x="4699323" y="1817688"/>
            <a:ext cx="7492677" cy="3804485"/>
          </a:xfrm>
          <a:prstGeom prst="rect">
            <a:avLst/>
          </a:prstGeom>
        </p:spPr>
      </p:pic>
    </p:spTree>
    <p:extLst>
      <p:ext uri="{BB962C8B-B14F-4D97-AF65-F5344CB8AC3E}">
        <p14:creationId xmlns:p14="http://schemas.microsoft.com/office/powerpoint/2010/main" val="3174578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7533E85-7A80-4183-92EB-FA0576BADA92}"/>
              </a:ext>
            </a:extLst>
          </p:cNvPr>
          <p:cNvSpPr>
            <a:spLocks noGrp="1"/>
          </p:cNvSpPr>
          <p:nvPr>
            <p:ph type="title"/>
          </p:nvPr>
        </p:nvSpPr>
        <p:spPr/>
        <p:txBody>
          <a:bodyPr anchor="ctr">
            <a:normAutofit fontScale="90000"/>
          </a:bodyPr>
          <a:lstStyle/>
          <a:p>
            <a:r>
              <a:rPr lang="fr-FR" spc="20" dirty="0"/>
              <a:t>On sait maintenant que le lait maternel possède de nombreuses propriétés qui ne peuvent être reproduites par les préparations pour nourrissons</a:t>
            </a:r>
            <a:endParaRPr lang="en-US" spc="20" dirty="0"/>
          </a:p>
        </p:txBody>
      </p:sp>
      <p:sp>
        <p:nvSpPr>
          <p:cNvPr id="3" name="Content Placeholder">
            <a:extLst>
              <a:ext uri="{FF2B5EF4-FFF2-40B4-BE49-F238E27FC236}">
                <a16:creationId xmlns:a16="http://schemas.microsoft.com/office/drawing/2014/main" id="{24CD1D2D-182E-40AB-8C48-F3E302871924}"/>
              </a:ext>
            </a:extLst>
          </p:cNvPr>
          <p:cNvSpPr>
            <a:spLocks noGrp="1"/>
          </p:cNvSpPr>
          <p:nvPr>
            <p:ph sz="quarter" idx="12"/>
          </p:nvPr>
        </p:nvSpPr>
        <p:spPr>
          <a:xfrm>
            <a:off x="838200" y="2037264"/>
            <a:ext cx="10515600" cy="4365625"/>
          </a:xfrm>
        </p:spPr>
        <p:txBody>
          <a:bodyPr vert="horz" wrap="none" lIns="91440" tIns="45720" rIns="91440" bIns="45720" numCol="2" spcCol="228600" rtlCol="0">
            <a:noAutofit/>
          </a:bodyPr>
          <a:lstStyle/>
          <a:p>
            <a:r>
              <a:rPr lang="fr-FR" sz="2000" dirty="0"/>
              <a:t>Le lait maternel est unique et fournit une nutrition optimale pour les nourrissons.</a:t>
            </a:r>
          </a:p>
          <a:p>
            <a:pPr lvl="1">
              <a:buFont typeface="Calibri" panose="020F0502020204030204" pitchFamily="34" charset="0"/>
              <a:buChar char="̶"/>
            </a:pPr>
            <a:r>
              <a:rPr lang="fr-FR" dirty="0"/>
              <a:t>Il contient des facteurs anti-infectieux et anti-inflammatoires.</a:t>
            </a:r>
          </a:p>
          <a:p>
            <a:pPr lvl="1">
              <a:buFont typeface="Calibri" panose="020F0502020204030204" pitchFamily="34" charset="0"/>
              <a:buChar char="̶"/>
            </a:pPr>
            <a:r>
              <a:rPr lang="fr-FR" dirty="0"/>
              <a:t>Outre le contact peau à peau, l'allaitement maternel favorise une santé optimale, protège des expositions environnementales et favorise le développement du système immunitaire inné du bébé.</a:t>
            </a:r>
          </a:p>
          <a:p>
            <a:endParaRPr lang="fr-FR" sz="2000" dirty="0"/>
          </a:p>
          <a:p>
            <a:endParaRPr lang="fr-FR" sz="2000" dirty="0"/>
          </a:p>
          <a:p>
            <a:endParaRPr lang="fr-FR" sz="2000" dirty="0"/>
          </a:p>
          <a:p>
            <a:r>
              <a:rPr lang="fr-FR" sz="2000" dirty="0"/>
              <a:t>Le lait maternel offre une protection: </a:t>
            </a:r>
          </a:p>
          <a:p>
            <a:pPr lvl="1">
              <a:buFont typeface="Calibri" panose="020F0502020204030204" pitchFamily="34" charset="0"/>
              <a:buChar char="̶"/>
            </a:pPr>
            <a:r>
              <a:rPr lang="fr-FR" dirty="0"/>
              <a:t>Contre les infections courantes pendant l'allaitement, par exemple la diarrhée infectieuse et les infections respiratoires.</a:t>
            </a:r>
          </a:p>
          <a:p>
            <a:pPr lvl="1">
              <a:buFont typeface="Calibri" panose="020F0502020204030204" pitchFamily="34" charset="0"/>
              <a:buChar char="̶"/>
            </a:pPr>
            <a:r>
              <a:rPr lang="fr-FR" dirty="0"/>
              <a:t>Contre les maladies aiguës, par exemple l'otite moyenne et la pneumonie, même après l'arrêt de l'allaitement, pendant les premières années de la vie.</a:t>
            </a:r>
          </a:p>
          <a:p>
            <a:pPr lvl="1">
              <a:buFont typeface="Calibri" panose="020F0502020204030204" pitchFamily="34" charset="0"/>
              <a:buChar char="̶"/>
            </a:pPr>
            <a:r>
              <a:rPr lang="fr-FR" dirty="0"/>
              <a:t>Possible contre d'autres maladies à long terme, par exemple le diabète, les allergies alimentaires, l'obésité et les problèmes de développement neurologique.</a:t>
            </a:r>
            <a:endParaRPr lang="en-US" dirty="0"/>
          </a:p>
        </p:txBody>
      </p:sp>
    </p:spTree>
    <p:extLst>
      <p:ext uri="{BB962C8B-B14F-4D97-AF65-F5344CB8AC3E}">
        <p14:creationId xmlns:p14="http://schemas.microsoft.com/office/powerpoint/2010/main" val="2309677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8275C16F-2A2E-B24D-A843-1FA2ADB7E62E}"/>
              </a:ext>
            </a:extLst>
          </p:cNvPr>
          <p:cNvSpPr>
            <a:spLocks noGrp="1"/>
          </p:cNvSpPr>
          <p:nvPr>
            <p:ph type="title"/>
          </p:nvPr>
        </p:nvSpPr>
        <p:spPr>
          <a:xfrm>
            <a:off x="838200" y="2103437"/>
            <a:ext cx="2969871" cy="1821792"/>
          </a:xfrm>
        </p:spPr>
        <p:txBody>
          <a:bodyPr anchor="ctr">
            <a:noAutofit/>
          </a:bodyPr>
          <a:lstStyle/>
          <a:p>
            <a:r>
              <a:rPr lang="fr-FR" dirty="0"/>
              <a:t>Les préparations pour nourrissons peuvent présenter des risques graves !</a:t>
            </a:r>
            <a:endParaRPr lang="en-US" dirty="0"/>
          </a:p>
        </p:txBody>
      </p:sp>
      <p:pic>
        <p:nvPicPr>
          <p:cNvPr id="3" name="Picture 2">
            <a:extLst>
              <a:ext uri="{FF2B5EF4-FFF2-40B4-BE49-F238E27FC236}">
                <a16:creationId xmlns:a16="http://schemas.microsoft.com/office/drawing/2014/main" id="{FED4A3FD-7D44-44E6-9E1E-1537A620597C}"/>
              </a:ext>
            </a:extLst>
          </p:cNvPr>
          <p:cNvPicPr>
            <a:picLocks noChangeAspect="1"/>
          </p:cNvPicPr>
          <p:nvPr/>
        </p:nvPicPr>
        <p:blipFill>
          <a:blip r:embed="rId2"/>
          <a:stretch>
            <a:fillRect/>
          </a:stretch>
        </p:blipFill>
        <p:spPr>
          <a:xfrm>
            <a:off x="3839991" y="362256"/>
            <a:ext cx="8209288" cy="5964801"/>
          </a:xfrm>
          <a:prstGeom prst="rect">
            <a:avLst/>
          </a:prstGeom>
        </p:spPr>
      </p:pic>
    </p:spTree>
    <p:extLst>
      <p:ext uri="{BB962C8B-B14F-4D97-AF65-F5344CB8AC3E}">
        <p14:creationId xmlns:p14="http://schemas.microsoft.com/office/powerpoint/2010/main" val="2167587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a:extLst>
              <a:ext uri="{FF2B5EF4-FFF2-40B4-BE49-F238E27FC236}">
                <a16:creationId xmlns:a16="http://schemas.microsoft.com/office/drawing/2014/main" id="{2E765E34-8520-4C46-9F5A-21439AF7771E}"/>
              </a:ext>
            </a:extLst>
          </p:cNvPr>
          <p:cNvSpPr>
            <a:spLocks noGrp="1"/>
          </p:cNvSpPr>
          <p:nvPr>
            <p:ph type="title"/>
          </p:nvPr>
        </p:nvSpPr>
        <p:spPr>
          <a:xfrm>
            <a:off x="838200" y="365125"/>
            <a:ext cx="10515600" cy="1305820"/>
          </a:xfrm>
        </p:spPr>
        <p:txBody>
          <a:bodyPr/>
          <a:lstStyle/>
          <a:p>
            <a:r>
              <a:rPr lang="fr-FR" dirty="0"/>
              <a:t>Substituts du lait maternel pour des raisons médicales acceptables</a:t>
            </a:r>
            <a:endParaRPr lang="en-US" dirty="0"/>
          </a:p>
        </p:txBody>
      </p:sp>
      <p:sp>
        <p:nvSpPr>
          <p:cNvPr id="9" name="Content Placeholder">
            <a:extLst>
              <a:ext uri="{FF2B5EF4-FFF2-40B4-BE49-F238E27FC236}">
                <a16:creationId xmlns:a16="http://schemas.microsoft.com/office/drawing/2014/main" id="{0CF8FF58-B22B-B44E-A1FE-2EAE7A424AB1}"/>
              </a:ext>
            </a:extLst>
          </p:cNvPr>
          <p:cNvSpPr>
            <a:spLocks noGrp="1"/>
          </p:cNvSpPr>
          <p:nvPr>
            <p:ph sz="half" idx="12"/>
          </p:nvPr>
        </p:nvSpPr>
        <p:spPr>
          <a:xfrm>
            <a:off x="838199" y="1962150"/>
            <a:ext cx="5716979" cy="4530725"/>
          </a:xfrm>
        </p:spPr>
        <p:txBody>
          <a:bodyPr>
            <a:normAutofit fontScale="92500" lnSpcReduction="10000"/>
          </a:bodyPr>
          <a:lstStyle/>
          <a:p>
            <a:r>
              <a:rPr lang="fr-FR" dirty="0"/>
              <a:t>Un petit nombre de problèmes de santé du nourrisson ou de la mère peut justifier la recommandation de ne pas allaiter temporairement ou définitivement</a:t>
            </a:r>
          </a:p>
          <a:p>
            <a:pPr marL="628650" lvl="1" indent="-171450">
              <a:buFont typeface="Calibri" panose="020F0502020204030204" pitchFamily="34" charset="0"/>
              <a:buChar char="̶"/>
            </a:pPr>
            <a:r>
              <a:rPr lang="fr-FR" dirty="0"/>
              <a:t>Se tenir au courant de ces conditions</a:t>
            </a:r>
          </a:p>
          <a:p>
            <a:pPr marL="628650" lvl="1" indent="-171450">
              <a:buFont typeface="Calibri" panose="020F0502020204030204" pitchFamily="34" charset="0"/>
              <a:buChar char="̶"/>
            </a:pPr>
            <a:r>
              <a:rPr lang="fr-FR" dirty="0"/>
              <a:t>Peser les avantages de l'allaitement maternel et les risques liés à la présence des conditions spécifiques énumérées</a:t>
            </a:r>
          </a:p>
          <a:p>
            <a:pPr marL="628650" lvl="1" indent="-171450">
              <a:buFont typeface="Calibri" panose="020F0502020204030204" pitchFamily="34" charset="0"/>
              <a:buChar char="̶"/>
            </a:pPr>
            <a:r>
              <a:rPr lang="fr-FR" dirty="0"/>
              <a:t>Fournir à la mère et à la famille des conseils sur la manière de préparer en toute sécurité les préparations pour nourrissons si ces conditions existent  </a:t>
            </a:r>
          </a:p>
          <a:p>
            <a:r>
              <a:rPr lang="fr-FR" dirty="0"/>
              <a:t>Toutefois, ne pas chercher et ne pas accepter de dons de substituts du lait maternel</a:t>
            </a:r>
            <a:endParaRPr lang="en-US" dirty="0"/>
          </a:p>
        </p:txBody>
      </p:sp>
      <p:pic>
        <p:nvPicPr>
          <p:cNvPr id="3" name="Picture 2">
            <a:extLst>
              <a:ext uri="{FF2B5EF4-FFF2-40B4-BE49-F238E27FC236}">
                <a16:creationId xmlns:a16="http://schemas.microsoft.com/office/drawing/2014/main" id="{B2B3C996-A7B5-47D2-A712-AEF166D5B2B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466921">
            <a:off x="7012411" y="2133559"/>
            <a:ext cx="4711654" cy="3296366"/>
          </a:xfrm>
          <a:prstGeom prst="rect">
            <a:avLst/>
          </a:prstGeom>
        </p:spPr>
      </p:pic>
    </p:spTree>
    <p:extLst>
      <p:ext uri="{BB962C8B-B14F-4D97-AF65-F5344CB8AC3E}">
        <p14:creationId xmlns:p14="http://schemas.microsoft.com/office/powerpoint/2010/main" val="2716599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E1F0DA7D-E8BE-2043-9412-F09FE8282B93}"/>
              </a:ext>
            </a:extLst>
          </p:cNvPr>
          <p:cNvSpPr>
            <a:spLocks noGrp="1"/>
          </p:cNvSpPr>
          <p:nvPr>
            <p:ph type="title"/>
          </p:nvPr>
        </p:nvSpPr>
        <p:spPr>
          <a:xfrm>
            <a:off x="838200" y="365125"/>
            <a:ext cx="4297362" cy="1360488"/>
          </a:xfrm>
        </p:spPr>
        <p:txBody>
          <a:bodyPr>
            <a:normAutofit/>
          </a:bodyPr>
          <a:lstStyle/>
          <a:p>
            <a:r>
              <a:rPr lang="fr-FR" dirty="0"/>
              <a:t>L'allaitement maternel protège aussi les mères</a:t>
            </a:r>
            <a:endParaRPr lang="en-US" dirty="0"/>
          </a:p>
        </p:txBody>
      </p:sp>
      <p:sp>
        <p:nvSpPr>
          <p:cNvPr id="4" name="Content">
            <a:extLst>
              <a:ext uri="{FF2B5EF4-FFF2-40B4-BE49-F238E27FC236}">
                <a16:creationId xmlns:a16="http://schemas.microsoft.com/office/drawing/2014/main" id="{CFD4111F-7D2F-6240-8497-E462E416CB53}"/>
              </a:ext>
            </a:extLst>
          </p:cNvPr>
          <p:cNvSpPr>
            <a:spLocks noGrp="1"/>
          </p:cNvSpPr>
          <p:nvPr>
            <p:ph type="body" sz="quarter" idx="10"/>
          </p:nvPr>
        </p:nvSpPr>
        <p:spPr>
          <a:xfrm>
            <a:off x="838199" y="1851025"/>
            <a:ext cx="4716464" cy="4264025"/>
          </a:xfrm>
        </p:spPr>
        <p:txBody>
          <a:bodyPr vert="horz" lIns="91440" tIns="45720" rIns="91440" bIns="45720" rtlCol="0" anchor="t">
            <a:noAutofit/>
          </a:bodyPr>
          <a:lstStyle/>
          <a:p>
            <a:pPr marL="176213" indent="-176213">
              <a:buFont typeface="Arial" panose="020B0604020202020204" pitchFamily="34" charset="0"/>
              <a:buChar char="•"/>
            </a:pPr>
            <a:r>
              <a:rPr lang="fr-FR" sz="2000" dirty="0"/>
              <a:t>Pour les mères, l'allaitement réduit le risque de développer un cancer du sein, un cancer des ovaires, un cancer de l'endomètre et un diabète de type 2</a:t>
            </a:r>
          </a:p>
          <a:p>
            <a:pPr marL="176213" indent="-176213">
              <a:buFont typeface="Arial" panose="020B0604020202020204" pitchFamily="34" charset="0"/>
              <a:buChar char="•"/>
            </a:pPr>
            <a:r>
              <a:rPr lang="fr-FR" sz="2000" dirty="0"/>
              <a:t>Par rapport à l'alimentation au biberon et au substitut de lait artificiel, l'allaitement maternel permet aux familles de gagner du temps et d’économiser de l'argent </a:t>
            </a:r>
          </a:p>
          <a:p>
            <a:pPr marL="176213" indent="-176213">
              <a:buFont typeface="Arial" panose="020B0604020202020204" pitchFamily="34" charset="0"/>
              <a:buChar char="•"/>
            </a:pPr>
            <a:r>
              <a:rPr lang="fr-FR" sz="2000" dirty="0"/>
              <a:t>L'allaitement maternel exclusif pendant les 6 premiers mois est l'une des 3 conditions de la méthode de l’allaitement maternel et de l’aménorrhée (MAMA) pour prévenir la grossesse</a:t>
            </a:r>
            <a:endParaRPr lang="en-US" sz="2000" dirty="0"/>
          </a:p>
        </p:txBody>
      </p:sp>
      <p:pic>
        <p:nvPicPr>
          <p:cNvPr id="7" name="Picture 1" descr="A mother and female child sitting on a blanket, looking at each other and smiling. The chikd is touching her mother's face.">
            <a:extLst>
              <a:ext uri="{FF2B5EF4-FFF2-40B4-BE49-F238E27FC236}">
                <a16:creationId xmlns:a16="http://schemas.microsoft.com/office/drawing/2014/main" id="{F1EC7F39-D545-FB48-8EA2-DC0F24447751}"/>
              </a:ext>
            </a:extLst>
          </p:cNvPr>
          <p:cNvPicPr>
            <a:picLocks noGrp="1" noChangeAspect="1"/>
          </p:cNvPicPr>
          <p:nvPr>
            <p:ph type="pic" sz="quarter" idx="18"/>
          </p:nvPr>
        </p:nvPicPr>
        <p:blipFill rotWithShape="1">
          <a:blip r:embed="rId2" cstate="email">
            <a:extLst>
              <a:ext uri="{BEBA8EAE-BF5A-486C-A8C5-ECC9F3942E4B}">
                <a14:imgProps xmlns:a14="http://schemas.microsoft.com/office/drawing/2010/main">
                  <a14:imgLayer r:embed="rId3">
                    <a14:imgEffect>
                      <a14:saturation sat="75000"/>
                    </a14:imgEffect>
                  </a14:imgLayer>
                </a14:imgProps>
              </a:ext>
              <a:ext uri="{28A0092B-C50C-407E-A947-70E740481C1C}">
                <a14:useLocalDpi xmlns:a14="http://schemas.microsoft.com/office/drawing/2010/main"/>
              </a:ext>
            </a:extLst>
          </a:blip>
          <a:srcRect/>
          <a:stretch/>
        </p:blipFill>
        <p:spPr>
          <a:xfrm>
            <a:off x="6024272" y="404107"/>
            <a:ext cx="2423103" cy="2317516"/>
          </a:xfrm>
        </p:spPr>
      </p:pic>
      <p:pic>
        <p:nvPicPr>
          <p:cNvPr id="18" name="Picture 2" descr="A woman sitting and reading a book with a young girl. Another younger girl sits on a bed in the background.">
            <a:extLst>
              <a:ext uri="{FF2B5EF4-FFF2-40B4-BE49-F238E27FC236}">
                <a16:creationId xmlns:a16="http://schemas.microsoft.com/office/drawing/2014/main" id="{F2966D60-6BB3-5E44-85FF-EE1D3A93A1D9}"/>
              </a:ext>
            </a:extLst>
          </p:cNvPr>
          <p:cNvPicPr>
            <a:picLocks noGrp="1" noChangeAspect="1"/>
          </p:cNvPicPr>
          <p:nvPr>
            <p:ph type="pic" sz="quarter" idx="16"/>
          </p:nvPr>
        </p:nvPicPr>
        <p:blipFill rotWithShape="1">
          <a:blip r:embed="rId4" cstate="email">
            <a:extLst>
              <a:ext uri="{BEBA8EAE-BF5A-486C-A8C5-ECC9F3942E4B}">
                <a14:imgProps xmlns:a14="http://schemas.microsoft.com/office/drawing/2010/main">
                  <a14:imgLayer r:embed="rId5">
                    <a14:imgEffect>
                      <a14:saturation sat="55000"/>
                    </a14:imgEffect>
                  </a14:imgLayer>
                </a14:imgProps>
              </a:ext>
              <a:ext uri="{28A0092B-C50C-407E-A947-70E740481C1C}">
                <a14:useLocalDpi xmlns:a14="http://schemas.microsoft.com/office/drawing/2010/main"/>
              </a:ext>
            </a:extLst>
          </a:blip>
          <a:srcRect/>
          <a:stretch/>
        </p:blipFill>
        <p:spPr>
          <a:xfrm>
            <a:off x="8737163" y="654852"/>
            <a:ext cx="2841758" cy="2834083"/>
          </a:xfrm>
        </p:spPr>
      </p:pic>
      <p:pic>
        <p:nvPicPr>
          <p:cNvPr id="14" name="Picture 3" descr="A classroom of young women and girls at desks reading text books.">
            <a:extLst>
              <a:ext uri="{FF2B5EF4-FFF2-40B4-BE49-F238E27FC236}">
                <a16:creationId xmlns:a16="http://schemas.microsoft.com/office/drawing/2014/main" id="{A864F0F7-2E9D-7743-BA5D-3E0FCCD73943}"/>
              </a:ext>
            </a:extLst>
          </p:cNvPr>
          <p:cNvPicPr>
            <a:picLocks noGrp="1" noChangeAspect="1"/>
          </p:cNvPicPr>
          <p:nvPr>
            <p:ph type="pic" sz="quarter" idx="17"/>
          </p:nvPr>
        </p:nvPicPr>
        <p:blipFill rotWithShape="1">
          <a:blip r:embed="rId6" cstate="email">
            <a:extLst>
              <a:ext uri="{28A0092B-C50C-407E-A947-70E740481C1C}">
                <a14:useLocalDpi xmlns:a14="http://schemas.microsoft.com/office/drawing/2010/main"/>
              </a:ext>
            </a:extLst>
          </a:blip>
          <a:srcRect/>
          <a:stretch/>
        </p:blipFill>
        <p:spPr>
          <a:xfrm>
            <a:off x="6637273" y="2963648"/>
            <a:ext cx="2841758" cy="3261164"/>
          </a:xfrm>
        </p:spPr>
      </p:pic>
    </p:spTree>
    <p:extLst>
      <p:ext uri="{BB962C8B-B14F-4D97-AF65-F5344CB8AC3E}">
        <p14:creationId xmlns:p14="http://schemas.microsoft.com/office/powerpoint/2010/main" val="20421872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E765E34-8520-4C46-9F5A-21439AF7771E}"/>
              </a:ext>
            </a:extLst>
          </p:cNvPr>
          <p:cNvSpPr>
            <a:spLocks noGrp="1"/>
          </p:cNvSpPr>
          <p:nvPr>
            <p:ph type="title"/>
          </p:nvPr>
        </p:nvSpPr>
        <p:spPr>
          <a:xfrm>
            <a:off x="838200" y="365126"/>
            <a:ext cx="10515600" cy="1305820"/>
          </a:xfrm>
        </p:spPr>
        <p:txBody>
          <a:bodyPr>
            <a:normAutofit/>
          </a:bodyPr>
          <a:lstStyle/>
          <a:p>
            <a:r>
              <a:rPr lang="fr-FR" sz="3600" dirty="0"/>
              <a:t>Méthode de l’allaitement maternel et de l’aménorrhée </a:t>
            </a:r>
            <a:r>
              <a:rPr lang="en-US" sz="3600" dirty="0"/>
              <a:t>(MAMA)</a:t>
            </a:r>
          </a:p>
        </p:txBody>
      </p:sp>
      <p:sp>
        <p:nvSpPr>
          <p:cNvPr id="10" name="Content">
            <a:extLst>
              <a:ext uri="{FF2B5EF4-FFF2-40B4-BE49-F238E27FC236}">
                <a16:creationId xmlns:a16="http://schemas.microsoft.com/office/drawing/2014/main" id="{6FDC59CB-FEE9-C64C-8FE4-09B703F0B1E1}"/>
              </a:ext>
            </a:extLst>
          </p:cNvPr>
          <p:cNvSpPr>
            <a:spLocks noGrp="1"/>
          </p:cNvSpPr>
          <p:nvPr>
            <p:ph sz="half" idx="12"/>
          </p:nvPr>
        </p:nvSpPr>
        <p:spPr>
          <a:xfrm>
            <a:off x="838199" y="1962150"/>
            <a:ext cx="6764550" cy="4713288"/>
          </a:xfrm>
        </p:spPr>
        <p:txBody>
          <a:bodyPr>
            <a:noAutofit/>
          </a:bodyPr>
          <a:lstStyle/>
          <a:p>
            <a:pPr>
              <a:lnSpc>
                <a:spcPct val="100000"/>
              </a:lnSpc>
              <a:spcBef>
                <a:spcPts val="0"/>
              </a:spcBef>
              <a:spcAft>
                <a:spcPts val="600"/>
              </a:spcAft>
            </a:pPr>
            <a:r>
              <a:rPr lang="fr-FR" dirty="0"/>
              <a:t>Fournit une contraception pour la mère et une alimentation optimale pour le bébé</a:t>
            </a:r>
          </a:p>
          <a:p>
            <a:pPr>
              <a:lnSpc>
                <a:spcPct val="100000"/>
              </a:lnSpc>
              <a:spcBef>
                <a:spcPts val="0"/>
              </a:spcBef>
              <a:spcAft>
                <a:spcPts val="600"/>
              </a:spcAft>
            </a:pPr>
            <a:r>
              <a:rPr lang="fr-FR" dirty="0"/>
              <a:t>Trois conditions doivent être remplies pour que la MAMA soit efficace :</a:t>
            </a:r>
          </a:p>
          <a:p>
            <a:pPr marL="685800" lvl="1" indent="-228600">
              <a:lnSpc>
                <a:spcPct val="100000"/>
              </a:lnSpc>
              <a:spcBef>
                <a:spcPts val="0"/>
              </a:spcBef>
              <a:spcAft>
                <a:spcPts val="600"/>
              </a:spcAft>
              <a:buFont typeface="Calibri" panose="020F0502020204030204" pitchFamily="34" charset="0"/>
              <a:buChar char="̶"/>
            </a:pPr>
            <a:r>
              <a:rPr lang="fr-FR" dirty="0"/>
              <a:t>Les saignements mensuels de la mère ne sont pas revenus</a:t>
            </a:r>
          </a:p>
          <a:p>
            <a:pPr marL="685800" lvl="1" indent="-228600">
              <a:lnSpc>
                <a:spcPct val="100000"/>
              </a:lnSpc>
              <a:spcBef>
                <a:spcPts val="0"/>
              </a:spcBef>
              <a:spcAft>
                <a:spcPts val="600"/>
              </a:spcAft>
              <a:buFont typeface="Calibri" panose="020F0502020204030204" pitchFamily="34" charset="0"/>
              <a:buChar char="̶"/>
            </a:pPr>
            <a:r>
              <a:rPr lang="fr-FR" dirty="0"/>
              <a:t>Le bébé est entièrement ou presque entièrement allaité et est nourri souvent, jour et nuit</a:t>
            </a:r>
          </a:p>
          <a:p>
            <a:pPr marL="685800" lvl="1" indent="-228600">
              <a:lnSpc>
                <a:spcPct val="100000"/>
              </a:lnSpc>
              <a:spcBef>
                <a:spcPts val="0"/>
              </a:spcBef>
              <a:spcAft>
                <a:spcPts val="600"/>
              </a:spcAft>
              <a:buFont typeface="Calibri" panose="020F0502020204030204" pitchFamily="34" charset="0"/>
              <a:buChar char="̶"/>
            </a:pPr>
            <a:r>
              <a:rPr lang="fr-FR" dirty="0"/>
              <a:t>Le bébé a moins de 6 mois</a:t>
            </a:r>
          </a:p>
          <a:p>
            <a:pPr>
              <a:lnSpc>
                <a:spcPct val="100000"/>
              </a:lnSpc>
              <a:spcBef>
                <a:spcPts val="0"/>
              </a:spcBef>
              <a:spcAft>
                <a:spcPts val="600"/>
              </a:spcAft>
            </a:pPr>
            <a:r>
              <a:rPr lang="fr-FR" dirty="0"/>
              <a:t>Une femme doit penser à se protéger contre une grossesse non désirée en choisissant une autre méthode contraceptive dès qu'une des conditions n'est plus remplie</a:t>
            </a:r>
            <a:endParaRPr lang="en-US" dirty="0"/>
          </a:p>
        </p:txBody>
      </p:sp>
      <p:pic>
        <p:nvPicPr>
          <p:cNvPr id="11" name="Picture" descr="A diagram of the biological process at work with the Lactational Amenorrhea Method.">
            <a:extLst>
              <a:ext uri="{FF2B5EF4-FFF2-40B4-BE49-F238E27FC236}">
                <a16:creationId xmlns:a16="http://schemas.microsoft.com/office/drawing/2014/main" id="{3F801424-F5A2-A642-9804-B5DFBA683DF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743777" y="1591386"/>
            <a:ext cx="4004248" cy="3675227"/>
          </a:xfrm>
          <a:prstGeom prst="rect">
            <a:avLst/>
          </a:prstGeom>
        </p:spPr>
      </p:pic>
      <p:sp>
        <p:nvSpPr>
          <p:cNvPr id="16" name="Rounded Rectangle">
            <a:extLst>
              <a:ext uri="{FF2B5EF4-FFF2-40B4-BE49-F238E27FC236}">
                <a16:creationId xmlns:a16="http://schemas.microsoft.com/office/drawing/2014/main" id="{5CBC76ED-5994-6041-93A1-118D17F5933A}"/>
              </a:ext>
              <a:ext uri="{C183D7F6-B498-43B3-948B-1728B52AA6E4}">
                <adec:decorative xmlns:adec="http://schemas.microsoft.com/office/drawing/2017/decorative" val="1"/>
              </a:ext>
            </a:extLst>
          </p:cNvPr>
          <p:cNvSpPr/>
          <p:nvPr/>
        </p:nvSpPr>
        <p:spPr>
          <a:xfrm>
            <a:off x="7743777" y="1543790"/>
            <a:ext cx="4678879" cy="4713287"/>
          </a:xfrm>
          <a:prstGeom prst="roundRect">
            <a:avLst>
              <a:gd name="adj" fmla="val 4175"/>
            </a:avLst>
          </a:prstGeom>
          <a:solidFill>
            <a:schemeClr val="accent5">
              <a:lumMod val="60000"/>
              <a:lumOff val="4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a:extLst>
              <a:ext uri="{FF2B5EF4-FFF2-40B4-BE49-F238E27FC236}">
                <a16:creationId xmlns:a16="http://schemas.microsoft.com/office/drawing/2014/main" id="{33A6D80D-9D0B-4B2A-872A-B6854C3B02ED}"/>
              </a:ext>
            </a:extLst>
          </p:cNvPr>
          <p:cNvSpPr txBox="1"/>
          <p:nvPr/>
        </p:nvSpPr>
        <p:spPr>
          <a:xfrm>
            <a:off x="8039595" y="5314209"/>
            <a:ext cx="3567401"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1400" dirty="0">
                <a:solidFill>
                  <a:schemeClr val="accent5">
                    <a:lumMod val="50000"/>
                  </a:schemeClr>
                </a:solidFill>
              </a:rPr>
              <a:t>Pour plus d'informations sur la MAMA, veuillez consulter la rubrique Planification familiale : Un manuel à l’intention des prestataires du monde entier- Chapitre 19.</a:t>
            </a:r>
            <a:endParaRPr lang="en-US" sz="1400" dirty="0">
              <a:solidFill>
                <a:schemeClr val="accent5">
                  <a:lumMod val="50000"/>
                </a:schemeClr>
              </a:solidFill>
              <a:cs typeface="Calibri"/>
            </a:endParaRPr>
          </a:p>
        </p:txBody>
      </p:sp>
    </p:spTree>
    <p:extLst>
      <p:ext uri="{BB962C8B-B14F-4D97-AF65-F5344CB8AC3E}">
        <p14:creationId xmlns:p14="http://schemas.microsoft.com/office/powerpoint/2010/main" val="568003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A10FD02A-5863-0343-A47D-F18D84268EBA}"/>
              </a:ext>
            </a:extLst>
          </p:cNvPr>
          <p:cNvSpPr>
            <a:spLocks noGrp="1"/>
          </p:cNvSpPr>
          <p:nvPr>
            <p:ph type="title"/>
          </p:nvPr>
        </p:nvSpPr>
        <p:spPr>
          <a:xfrm>
            <a:off x="838200" y="1502551"/>
            <a:ext cx="5257800" cy="1271130"/>
          </a:xfrm>
        </p:spPr>
        <p:txBody>
          <a:bodyPr>
            <a:noAutofit/>
          </a:bodyPr>
          <a:lstStyle/>
          <a:p>
            <a:r>
              <a:rPr lang="fr-FR" sz="2800" dirty="0">
                <a:latin typeface="Calibri" panose="020F0502020204030204" pitchFamily="34" charset="0"/>
                <a:cs typeface="Calibri" panose="020F0502020204030204" pitchFamily="34" charset="0"/>
              </a:rPr>
              <a:t>Le contact peau à peau précoce et ininterrompu et le cododo sont recommandés par l'OMS parce qu’ils : </a:t>
            </a:r>
            <a:endParaRPr lang="en-US" sz="2800" dirty="0">
              <a:latin typeface="Calibri" panose="020F0502020204030204" pitchFamily="34" charset="0"/>
              <a:cs typeface="Calibri" panose="020F0502020204030204" pitchFamily="34" charset="0"/>
            </a:endParaRPr>
          </a:p>
        </p:txBody>
      </p:sp>
      <p:sp>
        <p:nvSpPr>
          <p:cNvPr id="9" name="Content">
            <a:extLst>
              <a:ext uri="{FF2B5EF4-FFF2-40B4-BE49-F238E27FC236}">
                <a16:creationId xmlns:a16="http://schemas.microsoft.com/office/drawing/2014/main" id="{45402219-E765-0947-95C8-395BD82DDB08}"/>
              </a:ext>
            </a:extLst>
          </p:cNvPr>
          <p:cNvSpPr>
            <a:spLocks noGrp="1"/>
          </p:cNvSpPr>
          <p:nvPr>
            <p:ph sz="quarter" idx="12"/>
          </p:nvPr>
        </p:nvSpPr>
        <p:spPr>
          <a:xfrm>
            <a:off x="838200" y="3264675"/>
            <a:ext cx="5257800" cy="2277481"/>
          </a:xfrm>
        </p:spPr>
        <p:txBody>
          <a:bodyPr>
            <a:normAutofit/>
          </a:bodyPr>
          <a:lstStyle/>
          <a:p>
            <a:pPr marL="293688" indent="-293688">
              <a:buFont typeface="Arial" panose="020B0604020202020204" pitchFamily="34" charset="0"/>
              <a:buChar char="•"/>
            </a:pPr>
            <a:r>
              <a:rPr lang="fr-FR" sz="2200" dirty="0">
                <a:solidFill>
                  <a:schemeClr val="tx1">
                    <a:lumMod val="85000"/>
                    <a:lumOff val="15000"/>
                  </a:schemeClr>
                </a:solidFill>
              </a:rPr>
              <a:t>Améliorent de façon significative l'initiation et la durée de l'allaitement </a:t>
            </a:r>
          </a:p>
          <a:p>
            <a:pPr marL="293688" indent="-293688">
              <a:buFont typeface="Arial" panose="020B0604020202020204" pitchFamily="34" charset="0"/>
              <a:buChar char="•"/>
            </a:pPr>
            <a:r>
              <a:rPr lang="fr-FR" sz="2200" dirty="0">
                <a:solidFill>
                  <a:schemeClr val="tx1">
                    <a:lumMod val="85000"/>
                    <a:lumOff val="15000"/>
                  </a:schemeClr>
                </a:solidFill>
              </a:rPr>
              <a:t>Améliorent significativement la survie néonatale  </a:t>
            </a:r>
          </a:p>
          <a:p>
            <a:pPr marL="293688" indent="-293688">
              <a:buFont typeface="Arial" panose="020B0604020202020204" pitchFamily="34" charset="0"/>
              <a:buChar char="•"/>
            </a:pPr>
            <a:r>
              <a:rPr lang="fr-FR" sz="2200" dirty="0">
                <a:solidFill>
                  <a:schemeClr val="tx1">
                    <a:lumMod val="85000"/>
                    <a:lumOff val="15000"/>
                  </a:schemeClr>
                </a:solidFill>
              </a:rPr>
              <a:t>Réduisent la morbidité néonatale</a:t>
            </a:r>
          </a:p>
        </p:txBody>
      </p:sp>
      <p:pic>
        <p:nvPicPr>
          <p:cNvPr id="2" name="Picture 1" descr="A portrait of a smiling young woman breastfeeding her newborn infant.">
            <a:extLst>
              <a:ext uri="{FF2B5EF4-FFF2-40B4-BE49-F238E27FC236}">
                <a16:creationId xmlns:a16="http://schemas.microsoft.com/office/drawing/2014/main" id="{22061D37-4087-45A7-9F33-F7E571E5EEB5}"/>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colorTemperature colorTemp="11500"/>
                    </a14:imgEffect>
                    <a14:imgEffect>
                      <a14:saturation sat="33000"/>
                    </a14:imgEffect>
                    <a14:imgEffect>
                      <a14:brightnessContrast bright="16000"/>
                    </a14:imgEffect>
                  </a14:imgLayer>
                </a14:imgProps>
              </a:ext>
              <a:ext uri="{28A0092B-C50C-407E-A947-70E740481C1C}">
                <a14:useLocalDpi xmlns:a14="http://schemas.microsoft.com/office/drawing/2010/main"/>
              </a:ext>
            </a:extLst>
          </a:blip>
          <a:srcRect/>
          <a:stretch/>
        </p:blipFill>
        <p:spPr>
          <a:xfrm>
            <a:off x="6594088" y="0"/>
            <a:ext cx="5597912" cy="6858000"/>
          </a:xfrm>
          <a:prstGeom prst="rect">
            <a:avLst/>
          </a:prstGeom>
        </p:spPr>
      </p:pic>
    </p:spTree>
    <p:extLst>
      <p:ext uri="{BB962C8B-B14F-4D97-AF65-F5344CB8AC3E}">
        <p14:creationId xmlns:p14="http://schemas.microsoft.com/office/powerpoint/2010/main" val="5751154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a:extLst>
              <a:ext uri="{FF2B5EF4-FFF2-40B4-BE49-F238E27FC236}">
                <a16:creationId xmlns:a16="http://schemas.microsoft.com/office/drawing/2014/main" id="{54A36A63-4065-F04B-B50E-B4853A2C8284}"/>
              </a:ext>
              <a:ext uri="{C183D7F6-B498-43B3-948B-1728B52AA6E4}">
                <adec:decorative xmlns:adec="http://schemas.microsoft.com/office/drawing/2017/decorative" val="1"/>
              </a:ext>
            </a:extLst>
          </p:cNvPr>
          <p:cNvSpPr/>
          <p:nvPr/>
        </p:nvSpPr>
        <p:spPr>
          <a:xfrm>
            <a:off x="-12370" y="2980269"/>
            <a:ext cx="12192000" cy="3877732"/>
          </a:xfrm>
          <a:prstGeom prst="rect">
            <a:avLst/>
          </a:prstGeom>
          <a:solidFill>
            <a:schemeClr val="accent5">
              <a:lumMod val="60000"/>
              <a:lumOff val="4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cNvSpPr txBox="1"/>
          <p:nvPr/>
        </p:nvSpPr>
        <p:spPr>
          <a:xfrm>
            <a:off x="838200" y="3695178"/>
            <a:ext cx="10490860" cy="2980260"/>
          </a:xfrm>
          <a:prstGeom prst="rect">
            <a:avLst/>
          </a:prstGeom>
        </p:spPr>
        <p:txBody>
          <a:bodyPr vert="horz" lIns="91440" tIns="45720" rIns="91440" bIns="45720" rtlCol="0">
            <a:normAutofit/>
          </a:bodyPr>
          <a:lstStyle/>
          <a:p>
            <a:pPr marL="228600" indent="-228600">
              <a:lnSpc>
                <a:spcPct val="90000"/>
              </a:lnSpc>
              <a:spcBef>
                <a:spcPts val="200"/>
              </a:spcBef>
              <a:spcAft>
                <a:spcPts val="1000"/>
              </a:spcAft>
              <a:buFont typeface="Arial" panose="020B0604020202020204" pitchFamily="34" charset="0"/>
              <a:buChar char="•"/>
            </a:pPr>
            <a:r>
              <a:rPr lang="fr-FR" sz="2200" b="0" i="0" kern="1200" dirty="0">
                <a:latin typeface="Calibri" panose="020F0502020204030204" pitchFamily="34" charset="0"/>
                <a:ea typeface="Roboto Condensed" panose="02000000000000000000" pitchFamily="2" charset="0"/>
                <a:cs typeface="+mn-cs"/>
              </a:rPr>
              <a:t>Le contact peau à peau (CPP), immédiatement et pendant au moins une heure après la naissance, améliore l’initiation et la durée de l'allaitement, l'attachement mère-enfant, la thermorégulation et le contrôle de la glycémie pour les bébés à terme, prématurés et de faible poids</a:t>
            </a:r>
          </a:p>
          <a:p>
            <a:pPr marL="228600" indent="-228600">
              <a:lnSpc>
                <a:spcPct val="90000"/>
              </a:lnSpc>
              <a:spcBef>
                <a:spcPts val="200"/>
              </a:spcBef>
              <a:spcAft>
                <a:spcPts val="1000"/>
              </a:spcAft>
              <a:buFont typeface="Arial" panose="020B0604020202020204" pitchFamily="34" charset="0"/>
              <a:buChar char="•"/>
            </a:pPr>
            <a:r>
              <a:rPr lang="fr-FR" sz="2200" b="0" i="0" kern="1200" dirty="0">
                <a:latin typeface="Calibri" panose="020F0502020204030204" pitchFamily="34" charset="0"/>
                <a:ea typeface="Roboto Condensed" panose="02000000000000000000" pitchFamily="2" charset="0"/>
                <a:cs typeface="+mn-cs"/>
              </a:rPr>
              <a:t>Un CPP périodique pour les bébés à terme pesant plus de 2000 g après la première heure peut réduire les pleurs du bébé, le stress de la mère et la dépression post-partum ; et peut améliorer l'allaitement, le sommeil du bébé et la fonction intestinale du bébé</a:t>
            </a:r>
            <a:endParaRPr lang="en-US" sz="2200" b="0" i="0" kern="1200" dirty="0">
              <a:latin typeface="Calibri" panose="020F0502020204030204" pitchFamily="34" charset="0"/>
              <a:ea typeface="Roboto Condensed" panose="02000000000000000000" pitchFamily="2" charset="0"/>
              <a:cs typeface="+mn-cs"/>
            </a:endParaRPr>
          </a:p>
        </p:txBody>
      </p:sp>
      <p:pic>
        <p:nvPicPr>
          <p:cNvPr id="5" name="Picture" descr="Image of a mother lying down face up and using skin-to-skin contact with her newborn infant whose face is placed against their mother's chest.">
            <a:extLst>
              <a:ext uri="{FF2B5EF4-FFF2-40B4-BE49-F238E27FC236}">
                <a16:creationId xmlns:a16="http://schemas.microsoft.com/office/drawing/2014/main" id="{9FE0311A-D75D-424F-A747-0F4D8C66DD1E}"/>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aturation sat="39000"/>
                    </a14:imgEffect>
                    <a14:imgEffect>
                      <a14:brightnessContrast bright="35000" contrast="6000"/>
                    </a14:imgEffect>
                  </a14:imgLayer>
                </a14:imgProps>
              </a:ext>
              <a:ext uri="{28A0092B-C50C-407E-A947-70E740481C1C}">
                <a14:useLocalDpi xmlns:a14="http://schemas.microsoft.com/office/drawing/2010/main"/>
              </a:ext>
            </a:extLst>
          </a:blip>
          <a:srcRect/>
          <a:stretch/>
        </p:blipFill>
        <p:spPr>
          <a:xfrm>
            <a:off x="20" y="10"/>
            <a:ext cx="12191981" cy="2980259"/>
          </a:xfrm>
          <a:prstGeom prst="rect">
            <a:avLst/>
          </a:prstGeom>
          <a:noFill/>
        </p:spPr>
      </p:pic>
    </p:spTree>
    <p:extLst>
      <p:ext uri="{BB962C8B-B14F-4D97-AF65-F5344CB8AC3E}">
        <p14:creationId xmlns:p14="http://schemas.microsoft.com/office/powerpoint/2010/main" val="1505900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E3F206D9-E313-462F-B311-CAA057456BCE}"/>
              </a:ext>
            </a:extLst>
          </p:cNvPr>
          <p:cNvSpPr>
            <a:spLocks noGrp="1"/>
          </p:cNvSpPr>
          <p:nvPr>
            <p:ph type="title"/>
          </p:nvPr>
        </p:nvSpPr>
        <p:spPr>
          <a:xfrm>
            <a:off x="838200" y="365125"/>
            <a:ext cx="10515600" cy="1325563"/>
          </a:xfrm>
        </p:spPr>
        <p:txBody>
          <a:bodyPr/>
          <a:lstStyle/>
          <a:p>
            <a:r>
              <a:rPr lang="en-US" dirty="0"/>
              <a:t>Plan de la </a:t>
            </a:r>
            <a:r>
              <a:rPr lang="en-US" dirty="0" err="1"/>
              <a:t>présentation</a:t>
            </a:r>
            <a:endParaRPr lang="en-US" dirty="0"/>
          </a:p>
        </p:txBody>
      </p:sp>
      <p:sp>
        <p:nvSpPr>
          <p:cNvPr id="5" name="Content Placeholder">
            <a:extLst>
              <a:ext uri="{FF2B5EF4-FFF2-40B4-BE49-F238E27FC236}">
                <a16:creationId xmlns:a16="http://schemas.microsoft.com/office/drawing/2014/main" id="{A97746F0-8C28-4B4A-9C53-E6615FD2823E}"/>
              </a:ext>
            </a:extLst>
          </p:cNvPr>
          <p:cNvSpPr>
            <a:spLocks noGrp="1"/>
          </p:cNvSpPr>
          <p:nvPr>
            <p:ph sz="quarter" idx="12"/>
          </p:nvPr>
        </p:nvSpPr>
        <p:spPr>
          <a:xfrm>
            <a:off x="838200" y="1817688"/>
            <a:ext cx="8028008" cy="4365625"/>
          </a:xfrm>
        </p:spPr>
        <p:txBody>
          <a:bodyPr vert="horz" lIns="91440" tIns="45720" rIns="91440" bIns="45720" rtlCol="0" anchor="t">
            <a:noAutofit/>
          </a:bodyPr>
          <a:lstStyle/>
          <a:p>
            <a:pPr>
              <a:spcAft>
                <a:spcPts val="1600"/>
              </a:spcAft>
            </a:pPr>
            <a:r>
              <a:rPr lang="fr-FR" dirty="0"/>
              <a:t>Données actuelles sur la transmission mère-enfant de l</a:t>
            </a:r>
            <a:r>
              <a:rPr lang="en-US" dirty="0"/>
              <a:t>a</a:t>
            </a:r>
            <a:r>
              <a:rPr lang="fr-FR" dirty="0"/>
              <a:t> COVID-19 et les infections </a:t>
            </a:r>
            <a:r>
              <a:rPr lang="en-US" dirty="0" err="1"/>
              <a:t>néonatales</a:t>
            </a:r>
            <a:r>
              <a:rPr lang="en-US" dirty="0"/>
              <a:t> dues à Covid-19</a:t>
            </a:r>
            <a:endParaRPr lang="fr-FR" dirty="0"/>
          </a:p>
          <a:p>
            <a:pPr>
              <a:spcAft>
                <a:spcPts val="1600"/>
              </a:spcAft>
            </a:pPr>
            <a:r>
              <a:rPr lang="fr-FR" dirty="0"/>
              <a:t>Risques pour l'allaitement maternel pendant la pandémie de la COVID-19</a:t>
            </a:r>
          </a:p>
          <a:p>
            <a:pPr>
              <a:spcAft>
                <a:spcPts val="1600"/>
              </a:spcAft>
            </a:pPr>
            <a:r>
              <a:rPr lang="fr-FR" dirty="0"/>
              <a:t>Importance et avantages du soutien de l'allaitement maternel et du contact peau à peau au temps de la Covid-19</a:t>
            </a:r>
          </a:p>
          <a:p>
            <a:pPr>
              <a:spcAft>
                <a:spcPts val="1600"/>
              </a:spcAft>
            </a:pPr>
            <a:r>
              <a:rPr lang="fr-FR" dirty="0"/>
              <a:t>Recommandations et justification du contact mère-bébé et de l'allaitement dans le cadre de la COVID-19 </a:t>
            </a:r>
          </a:p>
          <a:p>
            <a:pPr>
              <a:spcAft>
                <a:spcPts val="1600"/>
              </a:spcAft>
            </a:pPr>
            <a:r>
              <a:rPr lang="fr-FR" dirty="0"/>
              <a:t>Mettre en pratique les preuves et les conseils</a:t>
            </a:r>
          </a:p>
        </p:txBody>
      </p:sp>
    </p:spTree>
    <p:extLst>
      <p:ext uri="{BB962C8B-B14F-4D97-AF65-F5344CB8AC3E}">
        <p14:creationId xmlns:p14="http://schemas.microsoft.com/office/powerpoint/2010/main" val="33152901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5AF5C9F-2829-4408-B41A-FBA7AC4A83FE}"/>
              </a:ext>
            </a:extLst>
          </p:cNvPr>
          <p:cNvSpPr>
            <a:spLocks noGrp="1"/>
          </p:cNvSpPr>
          <p:nvPr>
            <p:ph type="title"/>
          </p:nvPr>
        </p:nvSpPr>
        <p:spPr/>
        <p:txBody>
          <a:bodyPr>
            <a:normAutofit/>
          </a:bodyPr>
          <a:lstStyle/>
          <a:p>
            <a:r>
              <a:rPr lang="fr-FR" dirty="0"/>
              <a:t>Méthode « Mère Kangourou »</a:t>
            </a:r>
          </a:p>
        </p:txBody>
      </p:sp>
      <p:sp>
        <p:nvSpPr>
          <p:cNvPr id="3" name="Content">
            <a:extLst>
              <a:ext uri="{FF2B5EF4-FFF2-40B4-BE49-F238E27FC236}">
                <a16:creationId xmlns:a16="http://schemas.microsoft.com/office/drawing/2014/main" id="{5643593C-E0A5-4460-B3D0-7377692D52E0}"/>
              </a:ext>
            </a:extLst>
          </p:cNvPr>
          <p:cNvSpPr>
            <a:spLocks noGrp="1"/>
          </p:cNvSpPr>
          <p:nvPr>
            <p:ph sz="quarter" idx="12"/>
          </p:nvPr>
        </p:nvSpPr>
        <p:spPr>
          <a:xfrm>
            <a:off x="4940135" y="1690688"/>
            <a:ext cx="6604165" cy="4802187"/>
          </a:xfrm>
        </p:spPr>
        <p:txBody>
          <a:bodyPr vert="horz" lIns="91440" tIns="45720" rIns="91440" bIns="45720" rtlCol="0" anchor="t">
            <a:noAutofit/>
          </a:bodyPr>
          <a:lstStyle/>
          <a:p>
            <a:pPr>
              <a:spcBef>
                <a:spcPts val="0"/>
              </a:spcBef>
              <a:spcAft>
                <a:spcPts val="600"/>
              </a:spcAft>
            </a:pPr>
            <a:r>
              <a:rPr lang="fr-FR" sz="2200" dirty="0">
                <a:solidFill>
                  <a:schemeClr val="tx1"/>
                </a:solidFill>
                <a:latin typeface="Calibri"/>
                <a:cs typeface="Calibri"/>
              </a:rPr>
              <a:t>La méthode « mère kangourou » continue (ou intermittente lorsque la continuité n'est pas possible) est recommandée pour les soins de routine des nouveau-nés pesant 2000 g ou moins à la naissance, et doit être </a:t>
            </a:r>
            <a:r>
              <a:rPr lang="fr-FR" dirty="0">
                <a:latin typeface="Calibri"/>
                <a:cs typeface="Calibri"/>
              </a:rPr>
              <a:t>i</a:t>
            </a:r>
            <a:r>
              <a:rPr lang="fr-FR" sz="2200" dirty="0">
                <a:solidFill>
                  <a:schemeClr val="tx1"/>
                </a:solidFill>
                <a:latin typeface="Calibri"/>
                <a:cs typeface="Calibri"/>
              </a:rPr>
              <a:t>nitié dans les établissements de santé dès que les nouveau-nés sont cliniquement stables </a:t>
            </a:r>
          </a:p>
          <a:p>
            <a:pPr>
              <a:spcBef>
                <a:spcPts val="0"/>
              </a:spcBef>
              <a:spcAft>
                <a:spcPts val="600"/>
              </a:spcAft>
            </a:pPr>
            <a:r>
              <a:rPr lang="fr-FR" sz="2200" dirty="0">
                <a:solidFill>
                  <a:schemeClr val="tx1"/>
                </a:solidFill>
                <a:latin typeface="Calibri"/>
                <a:cs typeface="Calibri"/>
              </a:rPr>
              <a:t>La méthode « mère kangourou » comprend un contact peau à peau continu, l'allaitement exclusif au sein, et une sortie précoce de l'établissement de santé avec un suivi intensif</a:t>
            </a:r>
          </a:p>
          <a:p>
            <a:pPr>
              <a:spcBef>
                <a:spcPts val="0"/>
              </a:spcBef>
              <a:spcAft>
                <a:spcPts val="600"/>
              </a:spcAft>
            </a:pPr>
            <a:r>
              <a:rPr lang="fr-FR" sz="2200" dirty="0">
                <a:solidFill>
                  <a:schemeClr val="tx1"/>
                </a:solidFill>
                <a:latin typeface="Calibri"/>
                <a:cs typeface="Calibri"/>
              </a:rPr>
              <a:t>De nombreux avantages pour la santé ont été démontrés dans de multiples contextes, notamment une réduction du risque de mortalité et d'infection grave chez les nourrissons de faible poids à la naissance</a:t>
            </a:r>
            <a:endParaRPr lang="en-US" sz="2200" dirty="0">
              <a:solidFill>
                <a:schemeClr val="tx1"/>
              </a:solidFill>
              <a:latin typeface="Calibri"/>
              <a:cs typeface="Calibri"/>
            </a:endParaRPr>
          </a:p>
        </p:txBody>
      </p:sp>
      <p:pic>
        <p:nvPicPr>
          <p:cNvPr id="5" name="Picture" descr="Image of a newborn infant wearing a knitted cap and wrapped tighly against its mother's chest using Kangaroo Mother Care method.">
            <a:extLst>
              <a:ext uri="{FF2B5EF4-FFF2-40B4-BE49-F238E27FC236}">
                <a16:creationId xmlns:a16="http://schemas.microsoft.com/office/drawing/2014/main" id="{BBEA0D25-A959-4EAF-B6DF-4A389A7FFF07}"/>
              </a:ext>
            </a:extLst>
          </p:cNvPr>
          <p:cNvPicPr>
            <a:picLocks noChangeAspect="1"/>
          </p:cNvPicPr>
          <p:nvPr/>
        </p:nvPicPr>
        <p:blipFill rotWithShape="1">
          <a:blip r:embed="rId2">
            <a:extLst>
              <a:ext uri="{BEBA8EAE-BF5A-486C-A8C5-ECC9F3942E4B}">
                <a14:imgProps xmlns:a14="http://schemas.microsoft.com/office/drawing/2010/main">
                  <a14:imgLayer r:embed="rId3">
                    <a14:imgEffect>
                      <a14:saturation sat="47000"/>
                    </a14:imgEffect>
                    <a14:imgEffect>
                      <a14:brightnessContrast bright="-14000" contrast="26000"/>
                    </a14:imgEffect>
                  </a14:imgLayer>
                </a14:imgProps>
              </a:ext>
            </a:extLst>
          </a:blip>
          <a:stretch/>
        </p:blipFill>
        <p:spPr>
          <a:xfrm>
            <a:off x="0" y="2720850"/>
            <a:ext cx="4751014" cy="2305299"/>
          </a:xfrm>
          <a:prstGeom prst="rect">
            <a:avLst/>
          </a:prstGeom>
        </p:spPr>
      </p:pic>
    </p:spTree>
    <p:extLst>
      <p:ext uri="{BB962C8B-B14F-4D97-AF65-F5344CB8AC3E}">
        <p14:creationId xmlns:p14="http://schemas.microsoft.com/office/powerpoint/2010/main" val="13538080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ection Title">
            <a:extLst>
              <a:ext uri="{FF2B5EF4-FFF2-40B4-BE49-F238E27FC236}">
                <a16:creationId xmlns:a16="http://schemas.microsoft.com/office/drawing/2014/main" id="{A96955CC-E273-FA49-A766-489405B85E20}"/>
              </a:ext>
            </a:extLst>
          </p:cNvPr>
          <p:cNvSpPr>
            <a:spLocks noGrp="1"/>
          </p:cNvSpPr>
          <p:nvPr>
            <p:ph type="title"/>
          </p:nvPr>
        </p:nvSpPr>
        <p:spPr/>
        <p:txBody>
          <a:bodyPr>
            <a:normAutofit/>
          </a:bodyPr>
          <a:lstStyle/>
          <a:p>
            <a:r>
              <a:rPr lang="fr-FR" dirty="0"/>
              <a:t>Contact mère-bébé, allaitement et COVID-19 : Recommandations et justification</a:t>
            </a:r>
            <a:endParaRPr lang="en-US" dirty="0"/>
          </a:p>
        </p:txBody>
      </p:sp>
      <p:sp>
        <p:nvSpPr>
          <p:cNvPr id="3" name="Section Number">
            <a:extLst>
              <a:ext uri="{FF2B5EF4-FFF2-40B4-BE49-F238E27FC236}">
                <a16:creationId xmlns:a16="http://schemas.microsoft.com/office/drawing/2014/main" id="{536EA2BF-A906-F04E-8764-4C9F276A1615}"/>
              </a:ext>
            </a:extLst>
          </p:cNvPr>
          <p:cNvSpPr>
            <a:spLocks noGrp="1"/>
          </p:cNvSpPr>
          <p:nvPr>
            <p:ph type="body" sz="quarter" idx="11"/>
          </p:nvPr>
        </p:nvSpPr>
        <p:spPr/>
        <p:txBody>
          <a:bodyPr>
            <a:normAutofit/>
          </a:bodyPr>
          <a:lstStyle/>
          <a:p>
            <a:r>
              <a:rPr lang="en-US" dirty="0"/>
              <a:t>SECTION 4</a:t>
            </a:r>
          </a:p>
        </p:txBody>
      </p:sp>
      <p:pic>
        <p:nvPicPr>
          <p:cNvPr id="6" name="Picture" descr="A mother and female child sitting on a blanket, looking at each other and smiling. The child is touching her mother's face.">
            <a:extLst>
              <a:ext uri="{FF2B5EF4-FFF2-40B4-BE49-F238E27FC236}">
                <a16:creationId xmlns:a16="http://schemas.microsoft.com/office/drawing/2014/main" id="{6BA9DF81-FBF8-3C4F-A7A3-D8C7C32FA24A}"/>
              </a:ext>
            </a:extLst>
          </p:cNvPr>
          <p:cNvPicPr>
            <a:picLocks noGrp="1" noChangeAspect="1"/>
          </p:cNvPicPr>
          <p:nvPr>
            <p:ph type="pic" sz="quarter" idx="10"/>
          </p:nvPr>
        </p:nvPicPr>
        <p:blipFill rotWithShape="1">
          <a:blip r:embed="rId3" cstate="email">
            <a:duotone>
              <a:prstClr val="black"/>
              <a:schemeClr val="accent5">
                <a:tint val="45000"/>
                <a:satMod val="400000"/>
              </a:schemeClr>
            </a:duotone>
            <a:extLst>
              <a:ext uri="{BEBA8EAE-BF5A-486C-A8C5-ECC9F3942E4B}">
                <a14:imgProps xmlns:a14="http://schemas.microsoft.com/office/drawing/2010/main">
                  <a14:imgLayer r:embed="rId4">
                    <a14:imgEffect>
                      <a14:brightnessContrast bright="39000" contrast="-6000"/>
                    </a14:imgEffect>
                  </a14:imgLayer>
                </a14:imgProps>
              </a:ext>
              <a:ext uri="{28A0092B-C50C-407E-A947-70E740481C1C}">
                <a14:useLocalDpi xmlns:a14="http://schemas.microsoft.com/office/drawing/2010/main"/>
              </a:ext>
            </a:extLst>
          </a:blip>
          <a:srcRect/>
          <a:stretch/>
        </p:blipFill>
        <p:spPr>
          <a:xfrm>
            <a:off x="0" y="0"/>
            <a:ext cx="7579198" cy="6858000"/>
          </a:xfrm>
        </p:spPr>
      </p:pic>
      <p:sp>
        <p:nvSpPr>
          <p:cNvPr id="7" name="Rounded Rectangle 8">
            <a:extLst>
              <a:ext uri="{FF2B5EF4-FFF2-40B4-BE49-F238E27FC236}">
                <a16:creationId xmlns:a16="http://schemas.microsoft.com/office/drawing/2014/main" id="{324AC56E-0C39-214E-9308-6E096F489A03}"/>
              </a:ext>
              <a:ext uri="{C183D7F6-B498-43B3-948B-1728B52AA6E4}">
                <adec:decorative xmlns:adec="http://schemas.microsoft.com/office/drawing/2017/decorative" val="1"/>
              </a:ext>
            </a:extLst>
          </p:cNvPr>
          <p:cNvSpPr/>
          <p:nvPr/>
        </p:nvSpPr>
        <p:spPr>
          <a:xfrm>
            <a:off x="450375" y="443621"/>
            <a:ext cx="11840585" cy="5995765"/>
          </a:xfrm>
          <a:custGeom>
            <a:avLst/>
            <a:gdLst>
              <a:gd name="connsiteX0" fmla="*/ 0 w 12389861"/>
              <a:gd name="connsiteY0" fmla="*/ 417896 h 5984476"/>
              <a:gd name="connsiteX1" fmla="*/ 417896 w 12389861"/>
              <a:gd name="connsiteY1" fmla="*/ 0 h 5984476"/>
              <a:gd name="connsiteX2" fmla="*/ 11971965 w 12389861"/>
              <a:gd name="connsiteY2" fmla="*/ 0 h 5984476"/>
              <a:gd name="connsiteX3" fmla="*/ 12389861 w 12389861"/>
              <a:gd name="connsiteY3" fmla="*/ 417896 h 5984476"/>
              <a:gd name="connsiteX4" fmla="*/ 12389861 w 12389861"/>
              <a:gd name="connsiteY4" fmla="*/ 5566580 h 5984476"/>
              <a:gd name="connsiteX5" fmla="*/ 11971965 w 12389861"/>
              <a:gd name="connsiteY5" fmla="*/ 5984476 h 5984476"/>
              <a:gd name="connsiteX6" fmla="*/ 417896 w 12389861"/>
              <a:gd name="connsiteY6" fmla="*/ 5984476 h 5984476"/>
              <a:gd name="connsiteX7" fmla="*/ 0 w 12389861"/>
              <a:gd name="connsiteY7" fmla="*/ 5566580 h 5984476"/>
              <a:gd name="connsiteX8" fmla="*/ 0 w 12389861"/>
              <a:gd name="connsiteY8" fmla="*/ 417896 h 598447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2063405 w 12389861"/>
              <a:gd name="connsiteY8" fmla="*/ 91440 h 5984476"/>
              <a:gd name="connsiteX0" fmla="*/ 11971965 w 12389861"/>
              <a:gd name="connsiteY0" fmla="*/ 10160 h 5994636"/>
              <a:gd name="connsiteX1" fmla="*/ 12389861 w 12389861"/>
              <a:gd name="connsiteY1" fmla="*/ 428056 h 5994636"/>
              <a:gd name="connsiteX2" fmla="*/ 12389861 w 12389861"/>
              <a:gd name="connsiteY2" fmla="*/ 5576740 h 5994636"/>
              <a:gd name="connsiteX3" fmla="*/ 11971965 w 12389861"/>
              <a:gd name="connsiteY3" fmla="*/ 5994636 h 5994636"/>
              <a:gd name="connsiteX4" fmla="*/ 417896 w 12389861"/>
              <a:gd name="connsiteY4" fmla="*/ 5994636 h 5994636"/>
              <a:gd name="connsiteX5" fmla="*/ 0 w 12389861"/>
              <a:gd name="connsiteY5" fmla="*/ 5576740 h 5994636"/>
              <a:gd name="connsiteX6" fmla="*/ 0 w 12389861"/>
              <a:gd name="connsiteY6" fmla="*/ 428056 h 5994636"/>
              <a:gd name="connsiteX7" fmla="*/ 417896 w 12389861"/>
              <a:gd name="connsiteY7" fmla="*/ 10160 h 5994636"/>
              <a:gd name="connsiteX8" fmla="*/ 11736027 w 12389861"/>
              <a:gd name="connsiteY8" fmla="*/ 0 h 599463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1713449 w 12389861"/>
              <a:gd name="connsiteY8" fmla="*/ 1129 h 5984476"/>
              <a:gd name="connsiteX0" fmla="*/ 12389861 w 12389861"/>
              <a:gd name="connsiteY0" fmla="*/ 417896 h 5984476"/>
              <a:gd name="connsiteX1" fmla="*/ 12389861 w 12389861"/>
              <a:gd name="connsiteY1" fmla="*/ 5566580 h 5984476"/>
              <a:gd name="connsiteX2" fmla="*/ 11971965 w 12389861"/>
              <a:gd name="connsiteY2" fmla="*/ 5984476 h 5984476"/>
              <a:gd name="connsiteX3" fmla="*/ 417896 w 12389861"/>
              <a:gd name="connsiteY3" fmla="*/ 5984476 h 5984476"/>
              <a:gd name="connsiteX4" fmla="*/ 0 w 12389861"/>
              <a:gd name="connsiteY4" fmla="*/ 5566580 h 5984476"/>
              <a:gd name="connsiteX5" fmla="*/ 0 w 12389861"/>
              <a:gd name="connsiteY5" fmla="*/ 417896 h 5984476"/>
              <a:gd name="connsiteX6" fmla="*/ 417896 w 12389861"/>
              <a:gd name="connsiteY6" fmla="*/ 0 h 5984476"/>
              <a:gd name="connsiteX7" fmla="*/ 11713449 w 12389861"/>
              <a:gd name="connsiteY7" fmla="*/ 1129 h 5984476"/>
              <a:gd name="connsiteX0" fmla="*/ 12389861 w 12389861"/>
              <a:gd name="connsiteY0" fmla="*/ 5566580 h 5984476"/>
              <a:gd name="connsiteX1" fmla="*/ 11971965 w 12389861"/>
              <a:gd name="connsiteY1" fmla="*/ 5984476 h 5984476"/>
              <a:gd name="connsiteX2" fmla="*/ 417896 w 12389861"/>
              <a:gd name="connsiteY2" fmla="*/ 5984476 h 5984476"/>
              <a:gd name="connsiteX3" fmla="*/ 0 w 12389861"/>
              <a:gd name="connsiteY3" fmla="*/ 5566580 h 5984476"/>
              <a:gd name="connsiteX4" fmla="*/ 0 w 12389861"/>
              <a:gd name="connsiteY4" fmla="*/ 417896 h 5984476"/>
              <a:gd name="connsiteX5" fmla="*/ 417896 w 12389861"/>
              <a:gd name="connsiteY5" fmla="*/ 0 h 5984476"/>
              <a:gd name="connsiteX6" fmla="*/ 11713449 w 12389861"/>
              <a:gd name="connsiteY6" fmla="*/ 1129 h 5984476"/>
              <a:gd name="connsiteX0" fmla="*/ 11971965 w 11971965"/>
              <a:gd name="connsiteY0" fmla="*/ 5984476 h 5984476"/>
              <a:gd name="connsiteX1" fmla="*/ 417896 w 11971965"/>
              <a:gd name="connsiteY1" fmla="*/ 5984476 h 5984476"/>
              <a:gd name="connsiteX2" fmla="*/ 0 w 11971965"/>
              <a:gd name="connsiteY2" fmla="*/ 5566580 h 5984476"/>
              <a:gd name="connsiteX3" fmla="*/ 0 w 11971965"/>
              <a:gd name="connsiteY3" fmla="*/ 417896 h 5984476"/>
              <a:gd name="connsiteX4" fmla="*/ 417896 w 11971965"/>
              <a:gd name="connsiteY4" fmla="*/ 0 h 5984476"/>
              <a:gd name="connsiteX5" fmla="*/ 11713449 w 11971965"/>
              <a:gd name="connsiteY5" fmla="*/ 1129 h 5984476"/>
              <a:gd name="connsiteX0" fmla="*/ 11712320 w 11713449"/>
              <a:gd name="connsiteY0" fmla="*/ 5973187 h 5984476"/>
              <a:gd name="connsiteX1" fmla="*/ 417896 w 11713449"/>
              <a:gd name="connsiteY1" fmla="*/ 5984476 h 5984476"/>
              <a:gd name="connsiteX2" fmla="*/ 0 w 11713449"/>
              <a:gd name="connsiteY2" fmla="*/ 5566580 h 5984476"/>
              <a:gd name="connsiteX3" fmla="*/ 0 w 11713449"/>
              <a:gd name="connsiteY3" fmla="*/ 417896 h 5984476"/>
              <a:gd name="connsiteX4" fmla="*/ 417896 w 11713449"/>
              <a:gd name="connsiteY4" fmla="*/ 0 h 5984476"/>
              <a:gd name="connsiteX5" fmla="*/ 11713449 w 11713449"/>
              <a:gd name="connsiteY5" fmla="*/ 1129 h 5984476"/>
              <a:gd name="connsiteX0" fmla="*/ 11734898 w 11734898"/>
              <a:gd name="connsiteY0" fmla="*/ 5995765 h 5995765"/>
              <a:gd name="connsiteX1" fmla="*/ 417896 w 11734898"/>
              <a:gd name="connsiteY1" fmla="*/ 5984476 h 5995765"/>
              <a:gd name="connsiteX2" fmla="*/ 0 w 11734898"/>
              <a:gd name="connsiteY2" fmla="*/ 5566580 h 5995765"/>
              <a:gd name="connsiteX3" fmla="*/ 0 w 11734898"/>
              <a:gd name="connsiteY3" fmla="*/ 417896 h 5995765"/>
              <a:gd name="connsiteX4" fmla="*/ 417896 w 11734898"/>
              <a:gd name="connsiteY4" fmla="*/ 0 h 5995765"/>
              <a:gd name="connsiteX5" fmla="*/ 11713449 w 11734898"/>
              <a:gd name="connsiteY5" fmla="*/ 1129 h 599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4898" h="5995765">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8349DF53-F629-7F4D-9937-D7D0C5546A8D}"/>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28745444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66AD2719-798B-46F3-A518-C5DE2FD0859C}"/>
              </a:ext>
            </a:extLst>
          </p:cNvPr>
          <p:cNvSpPr>
            <a:spLocks noGrp="1"/>
          </p:cNvSpPr>
          <p:nvPr>
            <p:ph type="title"/>
          </p:nvPr>
        </p:nvSpPr>
        <p:spPr>
          <a:xfrm>
            <a:off x="685365" y="339725"/>
            <a:ext cx="10515600" cy="1325563"/>
          </a:xfrm>
        </p:spPr>
        <p:txBody>
          <a:bodyPr>
            <a:normAutofit fontScale="90000"/>
          </a:bodyPr>
          <a:lstStyle/>
          <a:p>
            <a:r>
              <a:rPr lang="fr-FR" dirty="0"/>
              <a:t>Protéger les femmes et les nouveau-nés dans l'établissement de santé : La prévention et le contrôle des infections ça marche !</a:t>
            </a:r>
          </a:p>
        </p:txBody>
      </p:sp>
      <p:sp>
        <p:nvSpPr>
          <p:cNvPr id="3" name="Content">
            <a:extLst>
              <a:ext uri="{FF2B5EF4-FFF2-40B4-BE49-F238E27FC236}">
                <a16:creationId xmlns:a16="http://schemas.microsoft.com/office/drawing/2014/main" id="{6F395139-02BA-43A6-88E7-8AACC1D54CC8}"/>
              </a:ext>
            </a:extLst>
          </p:cNvPr>
          <p:cNvSpPr>
            <a:spLocks noGrp="1"/>
          </p:cNvSpPr>
          <p:nvPr>
            <p:ph sz="quarter" idx="12"/>
          </p:nvPr>
        </p:nvSpPr>
        <p:spPr>
          <a:xfrm>
            <a:off x="685364" y="1665288"/>
            <a:ext cx="7810935" cy="4689990"/>
          </a:xfrm>
        </p:spPr>
        <p:txBody>
          <a:bodyPr anchor="t">
            <a:noAutofit/>
          </a:bodyPr>
          <a:lstStyle/>
          <a:p>
            <a:pPr>
              <a:lnSpc>
                <a:spcPct val="100000"/>
              </a:lnSpc>
              <a:spcBef>
                <a:spcPts val="0"/>
              </a:spcBef>
              <a:spcAft>
                <a:spcPts val="600"/>
              </a:spcAft>
            </a:pPr>
            <a:r>
              <a:rPr lang="fr-FR" sz="2000" dirty="0"/>
              <a:t>Dépister et trier des femmes, des soignants et des accompagnants à l'admission et avant les visites</a:t>
            </a:r>
          </a:p>
          <a:p>
            <a:pPr>
              <a:lnSpc>
                <a:spcPct val="100000"/>
              </a:lnSpc>
              <a:spcBef>
                <a:spcPts val="0"/>
              </a:spcBef>
              <a:spcAft>
                <a:spcPts val="600"/>
              </a:spcAft>
            </a:pPr>
            <a:r>
              <a:rPr lang="fr-FR" sz="2000" dirty="0"/>
              <a:t>Maintenir des zones et des prestataires séparés pour les femmes symptomatiques et asymptomatiques</a:t>
            </a:r>
          </a:p>
          <a:p>
            <a:pPr>
              <a:lnSpc>
                <a:spcPct val="100000"/>
              </a:lnSpc>
              <a:spcBef>
                <a:spcPts val="0"/>
              </a:spcBef>
              <a:spcAft>
                <a:spcPts val="600"/>
              </a:spcAft>
            </a:pPr>
            <a:r>
              <a:rPr lang="fr-FR" sz="2000" dirty="0"/>
              <a:t>Seuls les accompagnants asymptomatiques doivent se trouver à proximité de la femme et du bébé - les femmes et les accompagnants doivent porter des masques.</a:t>
            </a:r>
          </a:p>
          <a:p>
            <a:pPr>
              <a:lnSpc>
                <a:spcPct val="100000"/>
              </a:lnSpc>
              <a:spcBef>
                <a:spcPts val="0"/>
              </a:spcBef>
              <a:spcAft>
                <a:spcPts val="600"/>
              </a:spcAft>
            </a:pPr>
            <a:r>
              <a:rPr lang="fr-FR" sz="2000" dirty="0"/>
              <a:t>Assurer une distance adéquate entre les lits.  </a:t>
            </a:r>
          </a:p>
          <a:p>
            <a:pPr>
              <a:lnSpc>
                <a:spcPct val="100000"/>
              </a:lnSpc>
              <a:spcBef>
                <a:spcPts val="0"/>
              </a:spcBef>
              <a:spcAft>
                <a:spcPts val="600"/>
              </a:spcAft>
            </a:pPr>
            <a:r>
              <a:rPr lang="fr-FR" sz="2000" dirty="0"/>
              <a:t>Assurer la disponibilité d’installations de lavage des mains et promouvoir le lavage fréquent des mains de la femme et son accompagnant</a:t>
            </a:r>
          </a:p>
          <a:p>
            <a:pPr>
              <a:lnSpc>
                <a:spcPct val="100000"/>
              </a:lnSpc>
              <a:spcBef>
                <a:spcPts val="0"/>
              </a:spcBef>
              <a:spcAft>
                <a:spcPts val="600"/>
              </a:spcAft>
            </a:pPr>
            <a:r>
              <a:rPr lang="fr-FR" sz="2000" dirty="0"/>
              <a:t>Observer les clients/accompagnants pour les signes / symptômes de la COVID-19 chez et les isoler s'ils sont présents</a:t>
            </a:r>
          </a:p>
          <a:p>
            <a:pPr>
              <a:lnSpc>
                <a:spcPct val="100000"/>
              </a:lnSpc>
              <a:spcBef>
                <a:spcPts val="0"/>
              </a:spcBef>
              <a:spcAft>
                <a:spcPts val="600"/>
              </a:spcAft>
            </a:pPr>
            <a:r>
              <a:rPr lang="fr-FR" sz="2000" dirty="0"/>
              <a:t>Suivre toutes les recommandations pour EAH/PCI et EPI</a:t>
            </a:r>
          </a:p>
          <a:p>
            <a:pPr>
              <a:lnSpc>
                <a:spcPct val="100000"/>
              </a:lnSpc>
              <a:spcBef>
                <a:spcPts val="0"/>
              </a:spcBef>
              <a:spcAft>
                <a:spcPts val="600"/>
              </a:spcAft>
            </a:pPr>
            <a:endParaRPr lang="en-US" sz="2000" dirty="0"/>
          </a:p>
        </p:txBody>
      </p:sp>
      <p:pic>
        <p:nvPicPr>
          <p:cNvPr id="5" name="Picture 4" descr="Image of a man wearing yellow medical gown and tying the straps if a surgical face mask behind his head.">
            <a:extLst>
              <a:ext uri="{FF2B5EF4-FFF2-40B4-BE49-F238E27FC236}">
                <a16:creationId xmlns:a16="http://schemas.microsoft.com/office/drawing/2014/main" id="{651AB56D-E87A-49CE-BD97-C8BB7883D7E1}"/>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50000"/>
                    </a14:imgEffect>
                  </a14:imgLayer>
                </a14:imgProps>
              </a:ext>
              <a:ext uri="{28A0092B-C50C-407E-A947-70E740481C1C}">
                <a14:useLocalDpi xmlns:a14="http://schemas.microsoft.com/office/drawing/2010/main"/>
              </a:ext>
            </a:extLst>
          </a:blip>
          <a:srcRect/>
          <a:stretch/>
        </p:blipFill>
        <p:spPr>
          <a:xfrm>
            <a:off x="8891333" y="1665288"/>
            <a:ext cx="3300667" cy="3704112"/>
          </a:xfrm>
          <a:prstGeom prst="rect">
            <a:avLst/>
          </a:prstGeom>
        </p:spPr>
      </p:pic>
      <p:sp>
        <p:nvSpPr>
          <p:cNvPr id="13" name="Text Callout">
            <a:extLst>
              <a:ext uri="{FF2B5EF4-FFF2-40B4-BE49-F238E27FC236}">
                <a16:creationId xmlns:a16="http://schemas.microsoft.com/office/drawing/2014/main" id="{A10A422F-F55A-3547-B506-A89809EA4B0A}"/>
              </a:ext>
            </a:extLst>
          </p:cNvPr>
          <p:cNvSpPr/>
          <p:nvPr/>
        </p:nvSpPr>
        <p:spPr>
          <a:xfrm>
            <a:off x="8087097" y="4821382"/>
            <a:ext cx="3266703" cy="1686296"/>
          </a:xfrm>
          <a:prstGeom prst="roundRect">
            <a:avLst>
              <a:gd name="adj" fmla="val 777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91440" rIns="182880" bIns="91440" rtlCol="0" anchor="ctr"/>
          <a:lstStyle/>
          <a:p>
            <a:pPr algn="ctr"/>
            <a:r>
              <a:rPr lang="fr-FR" sz="1400" b="1" dirty="0"/>
              <a:t>Le respect des mesures de prévention et de contrôle des infections (PCI) semble réduire la transmission par contact entre les femmes suspectées ou confirmées d'être infectées par la COVID-19 et leurs nouveau-nés et jeunes nourrissons</a:t>
            </a:r>
            <a:endParaRPr lang="en-US" sz="1400" b="1" dirty="0"/>
          </a:p>
        </p:txBody>
      </p:sp>
    </p:spTree>
    <p:extLst>
      <p:ext uri="{BB962C8B-B14F-4D97-AF65-F5344CB8AC3E}">
        <p14:creationId xmlns:p14="http://schemas.microsoft.com/office/powerpoint/2010/main" val="30029250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584A0C3F-1339-4F84-9D16-818CDFBC670F}"/>
              </a:ext>
            </a:extLst>
          </p:cNvPr>
          <p:cNvSpPr>
            <a:spLocks noGrp="1"/>
          </p:cNvSpPr>
          <p:nvPr>
            <p:ph type="title"/>
          </p:nvPr>
        </p:nvSpPr>
        <p:spPr>
          <a:xfrm>
            <a:off x="838200" y="365125"/>
            <a:ext cx="10515600" cy="1325563"/>
          </a:xfrm>
        </p:spPr>
        <p:txBody>
          <a:bodyPr/>
          <a:lstStyle/>
          <a:p>
            <a:r>
              <a:rPr lang="fr-FR" dirty="0"/>
              <a:t>Garder les mères et les bébés ensemble</a:t>
            </a:r>
            <a:endParaRPr lang="en-US" dirty="0"/>
          </a:p>
        </p:txBody>
      </p:sp>
      <p:sp>
        <p:nvSpPr>
          <p:cNvPr id="3" name="Content">
            <a:extLst>
              <a:ext uri="{FF2B5EF4-FFF2-40B4-BE49-F238E27FC236}">
                <a16:creationId xmlns:a16="http://schemas.microsoft.com/office/drawing/2014/main" id="{4099CAC4-48E5-4A87-AEF2-0E57F1447DE0}"/>
              </a:ext>
            </a:extLst>
          </p:cNvPr>
          <p:cNvSpPr>
            <a:spLocks noGrp="1"/>
          </p:cNvSpPr>
          <p:nvPr>
            <p:ph sz="quarter" idx="12"/>
          </p:nvPr>
        </p:nvSpPr>
        <p:spPr>
          <a:xfrm>
            <a:off x="4831080" y="1817688"/>
            <a:ext cx="6522719" cy="4365625"/>
          </a:xfrm>
        </p:spPr>
        <p:txBody>
          <a:bodyPr vert="horz" lIns="91440" tIns="45720" rIns="91440" bIns="45720" rtlCol="0" anchor="t">
            <a:noAutofit/>
          </a:bodyPr>
          <a:lstStyle/>
          <a:p>
            <a:pPr marL="0" indent="0">
              <a:buNone/>
            </a:pPr>
            <a:r>
              <a:rPr lang="fr-FR" dirty="0"/>
              <a:t>Que les mères ou leurs nourrissons aient ou non une infection suspectée ou confirmée de COVID-19 : </a:t>
            </a:r>
          </a:p>
          <a:p>
            <a:r>
              <a:rPr lang="fr-FR" dirty="0"/>
              <a:t>Tous les bébés stables doivent être placés en contact peau à peau avec leur mère pendant au moins une heure après la naissance et l'allaitement doit être commencé pendant cette période</a:t>
            </a:r>
          </a:p>
          <a:p>
            <a:r>
              <a:rPr lang="fr-FR" dirty="0"/>
              <a:t>La mère et le bébé doivent rester ensemble pendant le jour et la nuit, et pratiquer autant que possible le contact peau à peau</a:t>
            </a:r>
          </a:p>
          <a:p>
            <a:r>
              <a:rPr lang="fr-FR" dirty="0"/>
              <a:t>Les bébés de faible poids à la naissance et les prématurés doivent recevoir des soins « mère kangourou », quel que soit le statut COVID-19 de la mère ou du bébé</a:t>
            </a:r>
            <a:endParaRPr lang="en-US" dirty="0"/>
          </a:p>
        </p:txBody>
      </p:sp>
      <p:pic>
        <p:nvPicPr>
          <p:cNvPr id="1026" name="Picture" descr="A closeup image of a mother using skin-to-skin contact with her newborn infant. The child is wrapped with a garment and is facing into it's mother chest."/>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9000" contrast="-28000"/>
                    </a14:imgEffect>
                  </a14:imgLayer>
                </a14:imgProps>
              </a:ext>
              <a:ext uri="{28A0092B-C50C-407E-A947-70E740481C1C}">
                <a14:useLocalDpi xmlns:a14="http://schemas.microsoft.com/office/drawing/2010/main"/>
              </a:ext>
            </a:extLst>
          </a:blip>
          <a:srcRect/>
          <a:stretch>
            <a:fillRect/>
          </a:stretch>
        </p:blipFill>
        <p:spPr bwMode="auto">
          <a:xfrm>
            <a:off x="933203" y="1817688"/>
            <a:ext cx="3668459" cy="4675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53183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fr-FR" dirty="0"/>
              <a:t>Soins de la dyade mère-bébé</a:t>
            </a:r>
            <a:endParaRPr lang="en-US" dirty="0"/>
          </a:p>
        </p:txBody>
      </p:sp>
      <p:sp>
        <p:nvSpPr>
          <p:cNvPr id="3" name="Content"/>
          <p:cNvSpPr>
            <a:spLocks noGrp="1"/>
          </p:cNvSpPr>
          <p:nvPr>
            <p:ph sz="quarter" idx="12"/>
          </p:nvPr>
        </p:nvSpPr>
        <p:spPr>
          <a:xfrm>
            <a:off x="838200" y="1817688"/>
            <a:ext cx="8785182" cy="4365625"/>
          </a:xfrm>
        </p:spPr>
        <p:txBody>
          <a:bodyPr>
            <a:noAutofit/>
          </a:bodyPr>
          <a:lstStyle/>
          <a:p>
            <a:pPr marL="0" lvl="0" indent="0">
              <a:lnSpc>
                <a:spcPct val="100000"/>
              </a:lnSpc>
              <a:spcBef>
                <a:spcPts val="0"/>
              </a:spcBef>
              <a:spcAft>
                <a:spcPts val="600"/>
              </a:spcAft>
              <a:buNone/>
            </a:pPr>
            <a:r>
              <a:rPr lang="fr-FR" sz="2000" dirty="0">
                <a:solidFill>
                  <a:schemeClr val="tx1"/>
                </a:solidFill>
              </a:rPr>
              <a:t>Soins en dyade mère-bébé - soins à la mère et à l'enfant lorsqu'ils sont à proximité physique étroite (de manière optimale, peau à peau), étant entendu que les soins appropriés de l'un doivent répondre aux besoins et aux intérêts de l'autre.</a:t>
            </a:r>
          </a:p>
          <a:p>
            <a:pPr>
              <a:lnSpc>
                <a:spcPct val="100000"/>
              </a:lnSpc>
              <a:spcBef>
                <a:spcPts val="0"/>
              </a:spcBef>
              <a:spcAft>
                <a:spcPts val="600"/>
              </a:spcAft>
            </a:pPr>
            <a:r>
              <a:rPr lang="fr-FR" sz="2000" dirty="0">
                <a:solidFill>
                  <a:schemeClr val="tx1"/>
                </a:solidFill>
              </a:rPr>
              <a:t>Les mères et les nouveau-nés ne doivent pas être séparés, sauf si la mère est trop malade pour s'occuper de son bébé ou si le bébé a besoin de soins spécialisés</a:t>
            </a:r>
          </a:p>
          <a:p>
            <a:pPr>
              <a:lnSpc>
                <a:spcPct val="100000"/>
              </a:lnSpc>
              <a:spcBef>
                <a:spcPts val="0"/>
              </a:spcBef>
              <a:spcAft>
                <a:spcPts val="600"/>
              </a:spcAft>
            </a:pPr>
            <a:r>
              <a:rPr lang="fr-FR" sz="2000" dirty="0">
                <a:solidFill>
                  <a:schemeClr val="tx1"/>
                </a:solidFill>
              </a:rPr>
              <a:t>Si la mère est trop malade pour allaiter ou exprimer le lait maternel, explorer les alternatives : le lait maternel d’une donneuse, une nourrice, ou des substituts de lait maternel appropriés si aucune autre option n'est disponible. Apporter un soutien à la reprise de l’allaitement, le cas échéant.</a:t>
            </a:r>
          </a:p>
          <a:p>
            <a:pPr>
              <a:lnSpc>
                <a:spcPct val="100000"/>
              </a:lnSpc>
              <a:spcBef>
                <a:spcPts val="0"/>
              </a:spcBef>
              <a:spcAft>
                <a:spcPts val="600"/>
              </a:spcAft>
            </a:pPr>
            <a:r>
              <a:rPr lang="fr-FR" sz="2000" dirty="0">
                <a:solidFill>
                  <a:schemeClr val="tx1"/>
                </a:solidFill>
              </a:rPr>
              <a:t>Si un nouveau-né est malade et doit être hospitalisé, faciliter le libre accès des mères à leur nouveau-né, avec des mesures de la PI appropriées, et les aider à fournir du lait maternel à leur bébé.</a:t>
            </a:r>
            <a:endParaRPr lang="en-US" sz="2000" dirty="0">
              <a:solidFill>
                <a:schemeClr val="tx1"/>
              </a:solidFill>
            </a:endParaRPr>
          </a:p>
        </p:txBody>
      </p:sp>
      <p:pic>
        <p:nvPicPr>
          <p:cNvPr id="6" name="Graphic 159007302">
            <a:extLst>
              <a:ext uri="{FF2B5EF4-FFF2-40B4-BE49-F238E27FC236}">
                <a16:creationId xmlns:a16="http://schemas.microsoft.com/office/drawing/2014/main" id="{155B60AD-23D6-D64C-9DF3-A00CE775ECC8}"/>
              </a:ext>
              <a:ext uri="{C183D7F6-B498-43B3-948B-1728B52AA6E4}">
                <adec:decorative xmlns:adec="http://schemas.microsoft.com/office/drawing/2017/decorative" val="1"/>
              </a:ext>
            </a:extLst>
          </p:cNvPr>
          <p:cNvPicPr/>
          <p:nvPr/>
        </p:nvPicPr>
        <p:blipFill rotWithShape="1">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rcRect b="-3549"/>
          <a:stretch/>
        </p:blipFill>
        <p:spPr bwMode="auto">
          <a:xfrm>
            <a:off x="9053367" y="674687"/>
            <a:ext cx="2421553" cy="25086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086279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a:t>Recommandations actuelles de l'OMS pour l'allaitement maternel dans le cadre de la COVID-19</a:t>
            </a:r>
            <a:endParaRPr lang="en-US" dirty="0"/>
          </a:p>
        </p:txBody>
      </p:sp>
      <p:sp>
        <p:nvSpPr>
          <p:cNvPr id="3" name="Content"/>
          <p:cNvSpPr>
            <a:spLocks noGrp="1"/>
          </p:cNvSpPr>
          <p:nvPr>
            <p:ph sz="quarter" idx="12"/>
          </p:nvPr>
        </p:nvSpPr>
        <p:spPr>
          <a:xfrm>
            <a:off x="838200" y="1817688"/>
            <a:ext cx="5823857" cy="4365625"/>
          </a:xfrm>
        </p:spPr>
        <p:txBody>
          <a:bodyPr>
            <a:normAutofit/>
          </a:bodyPr>
          <a:lstStyle/>
          <a:p>
            <a:r>
              <a:rPr lang="fr-FR" dirty="0">
                <a:solidFill>
                  <a:schemeClr val="tx1"/>
                </a:solidFill>
              </a:rPr>
              <a:t>Actuellement, l'OMS recommande l'allaitement maternel pour toutes les femmes, quel que soit leur statut COVID-19 </a:t>
            </a:r>
            <a:r>
              <a:rPr lang="fr-FR" dirty="0">
                <a:solidFill>
                  <a:schemeClr val="accent5"/>
                </a:solidFill>
                <a:hlinkClick r:id="rId3"/>
              </a:rPr>
              <a:t>recommandations du 12 mai 2020</a:t>
            </a:r>
            <a:r>
              <a:rPr lang="en-US" dirty="0">
                <a:solidFill>
                  <a:schemeClr val="tx1"/>
                </a:solidFill>
              </a:rPr>
              <a:t>)</a:t>
            </a:r>
          </a:p>
          <a:p>
            <a:r>
              <a:rPr lang="fr-FR" dirty="0">
                <a:solidFill>
                  <a:schemeClr val="tx1"/>
                </a:solidFill>
              </a:rPr>
              <a:t>Il est important de se tenir au courant des nouvelles preuves et des dernières recommandations afin d'apporter le meilleur soutien possible aux femmes et à leurs bébés</a:t>
            </a:r>
          </a:p>
        </p:txBody>
      </p:sp>
      <p:pic>
        <p:nvPicPr>
          <p:cNvPr id="4" name="Picture 3">
            <a:extLst>
              <a:ext uri="{FF2B5EF4-FFF2-40B4-BE49-F238E27FC236}">
                <a16:creationId xmlns:a16="http://schemas.microsoft.com/office/drawing/2014/main" id="{572659EE-6ACC-413D-B9F9-E6EEE914934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0969278">
            <a:off x="7943410" y="1531620"/>
            <a:ext cx="3318949" cy="4511040"/>
          </a:xfrm>
          <a:prstGeom prst="rect">
            <a:avLst/>
          </a:prstGeom>
        </p:spPr>
      </p:pic>
    </p:spTree>
    <p:extLst>
      <p:ext uri="{BB962C8B-B14F-4D97-AF65-F5344CB8AC3E}">
        <p14:creationId xmlns:p14="http://schemas.microsoft.com/office/powerpoint/2010/main" val="1070087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2DA5A-9E4E-4E9A-8A28-3402A4DFD4B4}"/>
              </a:ext>
            </a:extLst>
          </p:cNvPr>
          <p:cNvSpPr>
            <a:spLocks noGrp="1"/>
          </p:cNvSpPr>
          <p:nvPr>
            <p:ph type="title"/>
          </p:nvPr>
        </p:nvSpPr>
        <p:spPr>
          <a:xfrm>
            <a:off x="838200" y="365125"/>
            <a:ext cx="5728855" cy="1325563"/>
          </a:xfrm>
        </p:spPr>
        <p:txBody>
          <a:bodyPr>
            <a:normAutofit fontScale="90000"/>
          </a:bodyPr>
          <a:lstStyle/>
          <a:p>
            <a:r>
              <a:rPr lang="fr-FR" dirty="0">
                <a:latin typeface="Arial Narrow"/>
              </a:rPr>
              <a:t>Promouvoir et soutenir l'allaitement maternel pour tous les nouveau-nés</a:t>
            </a:r>
            <a:endParaRPr lang="en-US" dirty="0"/>
          </a:p>
        </p:txBody>
      </p:sp>
      <p:sp>
        <p:nvSpPr>
          <p:cNvPr id="3" name="Content">
            <a:extLst>
              <a:ext uri="{FF2B5EF4-FFF2-40B4-BE49-F238E27FC236}">
                <a16:creationId xmlns:a16="http://schemas.microsoft.com/office/drawing/2014/main" id="{867528A0-4672-4F55-A08F-3F537C8DDB92}"/>
              </a:ext>
            </a:extLst>
          </p:cNvPr>
          <p:cNvSpPr>
            <a:spLocks noGrp="1"/>
          </p:cNvSpPr>
          <p:nvPr>
            <p:ph sz="quarter" idx="12"/>
          </p:nvPr>
        </p:nvSpPr>
        <p:spPr>
          <a:xfrm>
            <a:off x="838200" y="2080578"/>
            <a:ext cx="5412978" cy="4365625"/>
          </a:xfrm>
        </p:spPr>
        <p:txBody>
          <a:bodyPr vert="horz" lIns="91440" tIns="45720" rIns="91440" bIns="45720" rtlCol="0" anchor="t">
            <a:noAutofit/>
          </a:bodyPr>
          <a:lstStyle/>
          <a:p>
            <a:pPr>
              <a:lnSpc>
                <a:spcPct val="100000"/>
              </a:lnSpc>
              <a:spcBef>
                <a:spcPts val="0"/>
              </a:spcBef>
              <a:spcAft>
                <a:spcPts val="600"/>
              </a:spcAft>
            </a:pPr>
            <a:r>
              <a:rPr lang="fr-FR" dirty="0">
                <a:solidFill>
                  <a:schemeClr val="tx1"/>
                </a:solidFill>
                <a:latin typeface="Calibri"/>
                <a:cs typeface="Calibri"/>
              </a:rPr>
              <a:t>Toutes les mères et tous les membres de la famille doivent être conseillés sur les avantages de l'allaitement maternel pour la femme et le nouveau-né </a:t>
            </a:r>
            <a:r>
              <a:rPr lang="fr-FR" dirty="0">
                <a:latin typeface="Calibri"/>
                <a:cs typeface="Calibri"/>
              </a:rPr>
              <a:t>et la mère doit être </a:t>
            </a:r>
            <a:r>
              <a:rPr lang="fr-FR" dirty="0">
                <a:solidFill>
                  <a:schemeClr val="tx1"/>
                </a:solidFill>
                <a:latin typeface="Calibri"/>
                <a:cs typeface="Calibri"/>
              </a:rPr>
              <a:t>soutenue à allaiter avec succ</a:t>
            </a:r>
            <a:r>
              <a:rPr lang="fr-FR" dirty="0">
                <a:latin typeface="Calibri"/>
                <a:cs typeface="Calibri"/>
              </a:rPr>
              <a:t>ès</a:t>
            </a:r>
            <a:endParaRPr lang="fr-FR" dirty="0">
              <a:solidFill>
                <a:schemeClr val="tx1"/>
              </a:solidFill>
              <a:latin typeface="Calibri"/>
              <a:cs typeface="Calibri"/>
            </a:endParaRPr>
          </a:p>
          <a:p>
            <a:pPr>
              <a:lnSpc>
                <a:spcPct val="100000"/>
              </a:lnSpc>
              <a:spcBef>
                <a:spcPts val="0"/>
              </a:spcBef>
              <a:spcAft>
                <a:spcPts val="600"/>
              </a:spcAft>
            </a:pPr>
            <a:r>
              <a:rPr lang="fr-FR" dirty="0">
                <a:solidFill>
                  <a:schemeClr val="tx1"/>
                </a:solidFill>
                <a:latin typeface="Calibri"/>
                <a:cs typeface="Calibri"/>
              </a:rPr>
              <a:t>Conseiller aux mères et aux soignants dont l’infection à la COVID-19 est suspecté ou confirmé que les avantages de l'allaitement maternel emportent largement sur les risques potentiels de transmission de COVID-19, mais qu'elles doivent prendre des mesures de protection pour prévenir la transmission</a:t>
            </a:r>
          </a:p>
        </p:txBody>
      </p:sp>
      <p:pic>
        <p:nvPicPr>
          <p:cNvPr id="4" name="Picture 3" descr="Image of a young infant with dark skin breastfeeding in its mother's arms. The infant is wearing an orange knit cap and is swaddled in blankets.">
            <a:extLst>
              <a:ext uri="{FF2B5EF4-FFF2-40B4-BE49-F238E27FC236}">
                <a16:creationId xmlns:a16="http://schemas.microsoft.com/office/drawing/2014/main" id="{984DC8AF-2155-4DC8-BE5E-EB3549234629}"/>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51000"/>
                    </a14:imgEffect>
                    <a14:imgEffect>
                      <a14:brightnessContrast bright="13000"/>
                    </a14:imgEffect>
                  </a14:imgLayer>
                </a14:imgProps>
              </a:ext>
              <a:ext uri="{28A0092B-C50C-407E-A947-70E740481C1C}">
                <a14:useLocalDpi xmlns:a14="http://schemas.microsoft.com/office/drawing/2010/main"/>
              </a:ext>
            </a:extLst>
          </a:blip>
          <a:srcRect/>
          <a:stretch/>
        </p:blipFill>
        <p:spPr>
          <a:xfrm>
            <a:off x="6779022" y="0"/>
            <a:ext cx="5412978" cy="6858000"/>
          </a:xfrm>
          <a:prstGeom prst="rect">
            <a:avLst/>
          </a:prstGeom>
        </p:spPr>
      </p:pic>
    </p:spTree>
    <p:extLst>
      <p:ext uri="{BB962C8B-B14F-4D97-AF65-F5344CB8AC3E}">
        <p14:creationId xmlns:p14="http://schemas.microsoft.com/office/powerpoint/2010/main" val="32924801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a:extLst>
              <a:ext uri="{FF2B5EF4-FFF2-40B4-BE49-F238E27FC236}">
                <a16:creationId xmlns:a16="http://schemas.microsoft.com/office/drawing/2014/main" id="{8C72DA5A-9E4E-4E9A-8A28-3402A4DFD4B4}"/>
              </a:ext>
            </a:extLst>
          </p:cNvPr>
          <p:cNvSpPr>
            <a:spLocks noGrp="1"/>
          </p:cNvSpPr>
          <p:nvPr>
            <p:ph type="title"/>
          </p:nvPr>
        </p:nvSpPr>
        <p:spPr/>
        <p:txBody>
          <a:bodyPr>
            <a:normAutofit/>
          </a:bodyPr>
          <a:lstStyle/>
          <a:p>
            <a:r>
              <a:rPr lang="fr-FR" dirty="0">
                <a:latin typeface="Arial Narrow"/>
              </a:rPr>
              <a:t>Aider les femmes </a:t>
            </a:r>
            <a:r>
              <a:rPr lang="fr-FR" dirty="0"/>
              <a:t>atteintes d’une COVID-19 confirmée ou présumée </a:t>
            </a:r>
            <a:r>
              <a:rPr lang="fr-FR" dirty="0">
                <a:latin typeface="Arial Narrow"/>
              </a:rPr>
              <a:t>à allaiter</a:t>
            </a:r>
            <a:endParaRPr lang="en-US" dirty="0"/>
          </a:p>
        </p:txBody>
      </p:sp>
      <p:sp>
        <p:nvSpPr>
          <p:cNvPr id="10" name="Content">
            <a:extLst>
              <a:ext uri="{FF2B5EF4-FFF2-40B4-BE49-F238E27FC236}">
                <a16:creationId xmlns:a16="http://schemas.microsoft.com/office/drawing/2014/main" id="{38E7A768-E89E-6C42-BC65-C6D804CE9BC2}"/>
              </a:ext>
            </a:extLst>
          </p:cNvPr>
          <p:cNvSpPr>
            <a:spLocks noGrp="1"/>
          </p:cNvSpPr>
          <p:nvPr>
            <p:ph sz="half" idx="13"/>
          </p:nvPr>
        </p:nvSpPr>
        <p:spPr>
          <a:xfrm>
            <a:off x="5302438" y="1813560"/>
            <a:ext cx="6051362" cy="1066835"/>
          </a:xfrm>
        </p:spPr>
        <p:txBody>
          <a:bodyPr>
            <a:normAutofit fontScale="85000" lnSpcReduction="10000"/>
          </a:bodyPr>
          <a:lstStyle/>
          <a:p>
            <a:pPr marL="342900" indent="-342900">
              <a:lnSpc>
                <a:spcPct val="110000"/>
              </a:lnSpc>
              <a:spcBef>
                <a:spcPts val="0"/>
              </a:spcBef>
              <a:spcAft>
                <a:spcPts val="0"/>
              </a:spcAft>
            </a:pPr>
            <a:r>
              <a:rPr lang="fr-FR" sz="2400" dirty="0">
                <a:solidFill>
                  <a:schemeClr val="tx1">
                    <a:lumMod val="85000"/>
                    <a:lumOff val="15000"/>
                  </a:schemeClr>
                </a:solidFill>
              </a:rPr>
              <a:t>Le conseil en allaitement pour les femmes </a:t>
            </a:r>
            <a:r>
              <a:rPr lang="fr-FR" sz="2400" dirty="0"/>
              <a:t>atteinte d’une COVID-19 confirmée ou présumée </a:t>
            </a:r>
            <a:r>
              <a:rPr lang="fr-FR" sz="2400" dirty="0">
                <a:solidFill>
                  <a:schemeClr val="tx1">
                    <a:lumMod val="85000"/>
                    <a:lumOff val="15000"/>
                  </a:schemeClr>
                </a:solidFill>
              </a:rPr>
              <a:t>est légèrement plus complexe que la normale </a:t>
            </a:r>
          </a:p>
        </p:txBody>
      </p:sp>
      <p:pic>
        <p:nvPicPr>
          <p:cNvPr id="2" name="Picture 1">
            <a:extLst>
              <a:ext uri="{FF2B5EF4-FFF2-40B4-BE49-F238E27FC236}">
                <a16:creationId xmlns:a16="http://schemas.microsoft.com/office/drawing/2014/main" id="{3C03D59C-38D7-45BF-8D1B-25981C3D402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01251" y="3049021"/>
            <a:ext cx="2508720" cy="3213417"/>
          </a:xfrm>
          <a:prstGeom prst="rect">
            <a:avLst/>
          </a:prstGeom>
        </p:spPr>
      </p:pic>
      <p:sp>
        <p:nvSpPr>
          <p:cNvPr id="9" name="Content">
            <a:extLst>
              <a:ext uri="{FF2B5EF4-FFF2-40B4-BE49-F238E27FC236}">
                <a16:creationId xmlns:a16="http://schemas.microsoft.com/office/drawing/2014/main" id="{06819A7A-CB81-40CF-B46A-8C32ED00EAA1}"/>
              </a:ext>
            </a:extLst>
          </p:cNvPr>
          <p:cNvSpPr txBox="1">
            <a:spLocks/>
          </p:cNvSpPr>
          <p:nvPr/>
        </p:nvSpPr>
        <p:spPr>
          <a:xfrm>
            <a:off x="5302438" y="3100687"/>
            <a:ext cx="3863641" cy="33921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200"/>
              </a:spcBef>
              <a:spcAft>
                <a:spcPts val="1000"/>
              </a:spcAft>
              <a:buFont typeface="Arial" panose="020B0604020202020204" pitchFamily="34" charset="0"/>
              <a:buChar char="•"/>
              <a:defRPr sz="2200" b="0" i="0" kern="1200">
                <a:solidFill>
                  <a:schemeClr val="tx1"/>
                </a:solidFill>
                <a:latin typeface="Calibri" panose="020F0502020204030204" pitchFamily="34" charset="0"/>
                <a:ea typeface="Roboto Condensed" panose="02000000000000000000" pitchFamily="2" charset="0"/>
                <a:cs typeface="+mn-cs"/>
              </a:defRPr>
            </a:lvl1pPr>
            <a:lvl2pPr marL="457200" indent="0" algn="l" defTabSz="914400" rtl="0" eaLnBrk="1" latinLnBrk="0" hangingPunct="1">
              <a:lnSpc>
                <a:spcPct val="110000"/>
              </a:lnSpc>
              <a:spcBef>
                <a:spcPts val="200"/>
              </a:spcBef>
              <a:spcAft>
                <a:spcPts val="1000"/>
              </a:spcAft>
              <a:buFont typeface="Arial" panose="020B0604020202020204" pitchFamily="34" charset="0"/>
              <a:buNone/>
              <a:defRPr sz="2000" b="0" i="0" kern="1200">
                <a:solidFill>
                  <a:schemeClr val="tx1"/>
                </a:solidFill>
                <a:latin typeface="Calibri" panose="020B0503030403020204" pitchFamily="34" charset="0"/>
                <a:ea typeface="Calibri" panose="020B0503030403020204" pitchFamily="34" charset="0"/>
                <a:cs typeface="+mn-cs"/>
              </a:defRPr>
            </a:lvl2pPr>
            <a:lvl3pPr marL="1143000" indent="-228600" algn="l" defTabSz="914400" rtl="0" eaLnBrk="1" latinLnBrk="0" hangingPunct="1">
              <a:lnSpc>
                <a:spcPct val="110000"/>
              </a:lnSpc>
              <a:spcBef>
                <a:spcPts val="200"/>
              </a:spcBef>
              <a:spcAft>
                <a:spcPts val="1000"/>
              </a:spcAft>
              <a:buFont typeface="Arial" panose="020B0604020202020204" pitchFamily="34" charset="0"/>
              <a:buChar char="•"/>
              <a:defRPr sz="2000" b="0" i="0" kern="1200">
                <a:solidFill>
                  <a:schemeClr val="tx1"/>
                </a:solidFill>
                <a:latin typeface="Calibri" panose="020B0503030403020204" pitchFamily="34" charset="0"/>
                <a:ea typeface="Calibri" panose="020B0503030403020204" pitchFamily="34" charset="0"/>
                <a:cs typeface="+mn-cs"/>
              </a:defRPr>
            </a:lvl3pPr>
            <a:lvl4pPr marL="1600200" indent="-228600" algn="l" defTabSz="914400" rtl="0" eaLnBrk="1" latinLnBrk="0" hangingPunct="1">
              <a:lnSpc>
                <a:spcPct val="110000"/>
              </a:lnSpc>
              <a:spcBef>
                <a:spcPts val="200"/>
              </a:spcBef>
              <a:spcAft>
                <a:spcPts val="1000"/>
              </a:spcAft>
              <a:buFont typeface="Arial" panose="020B0604020202020204" pitchFamily="34" charset="0"/>
              <a:buChar char="•"/>
              <a:defRPr sz="1800" b="0" i="0" kern="1200">
                <a:solidFill>
                  <a:schemeClr val="tx1"/>
                </a:solidFill>
                <a:latin typeface="Calibri" panose="020B0503030403020204" pitchFamily="34" charset="0"/>
                <a:ea typeface="Calibri" panose="020B0503030403020204" pitchFamily="34" charset="0"/>
                <a:cs typeface="+mn-cs"/>
              </a:defRPr>
            </a:lvl4pPr>
            <a:lvl5pPr marL="2057400" indent="-228600" algn="l" defTabSz="914400" rtl="0" eaLnBrk="1" latinLnBrk="0" hangingPunct="1">
              <a:lnSpc>
                <a:spcPct val="110000"/>
              </a:lnSpc>
              <a:spcBef>
                <a:spcPts val="200"/>
              </a:spcBef>
              <a:spcAft>
                <a:spcPts val="1000"/>
              </a:spcAft>
              <a:buFont typeface="Arial" panose="020B0604020202020204" pitchFamily="34" charset="0"/>
              <a:buChar char="•"/>
              <a:defRPr sz="1800" b="0" i="0" kern="1200">
                <a:solidFill>
                  <a:schemeClr val="tx1"/>
                </a:solidFill>
                <a:latin typeface="Calibri" panose="020B0503030403020204" pitchFamily="34" charset="0"/>
                <a:ea typeface="Calibri"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ts val="0"/>
              </a:spcBef>
              <a:spcAft>
                <a:spcPts val="600"/>
              </a:spcAft>
            </a:pPr>
            <a:r>
              <a:rPr lang="fr-FR" sz="2000" dirty="0">
                <a:solidFill>
                  <a:schemeClr val="tx1">
                    <a:lumMod val="85000"/>
                    <a:lumOff val="15000"/>
                  </a:schemeClr>
                </a:solidFill>
              </a:rPr>
              <a:t>Utiliser les cartes conseils de l'OMS/UNICEF/USAID pour faciliter les conseils et aider les femmes à allaiter avec succès et en toute sécurité. Lien vers les cartes conseils</a:t>
            </a:r>
            <a:r>
              <a:rPr lang="en-US" sz="2000" dirty="0"/>
              <a:t> </a:t>
            </a:r>
            <a:r>
              <a:rPr lang="en-US" sz="2000" dirty="0" err="1">
                <a:solidFill>
                  <a:schemeClr val="accent5"/>
                </a:solidFill>
                <a:hlinkClick r:id="rId4"/>
              </a:rPr>
              <a:t>ici</a:t>
            </a:r>
            <a:r>
              <a:rPr lang="en-US" sz="2000" dirty="0">
                <a:solidFill>
                  <a:schemeClr val="accent5"/>
                </a:solidFill>
              </a:rPr>
              <a:t> </a:t>
            </a:r>
            <a:r>
              <a:rPr lang="en-US" sz="2000" dirty="0"/>
              <a:t>(</a:t>
            </a:r>
            <a:r>
              <a:rPr lang="fr-FR" i="1" dirty="0"/>
              <a:t>la version française des documents est disponible si vous faites défiler vers le bas sur le site Web</a:t>
            </a:r>
            <a:r>
              <a:rPr lang="fr-FR" dirty="0"/>
              <a:t>.) </a:t>
            </a:r>
            <a:endParaRPr lang="en-US" dirty="0">
              <a:solidFill>
                <a:schemeClr val="accent5"/>
              </a:solidFill>
            </a:endParaRPr>
          </a:p>
          <a:p>
            <a:pPr marL="342900" indent="-342900">
              <a:lnSpc>
                <a:spcPct val="100000"/>
              </a:lnSpc>
              <a:spcBef>
                <a:spcPts val="0"/>
              </a:spcBef>
              <a:spcAft>
                <a:spcPts val="600"/>
              </a:spcAft>
            </a:pPr>
            <a:endParaRPr lang="en-US" sz="2000" dirty="0">
              <a:solidFill>
                <a:schemeClr val="tx1">
                  <a:lumMod val="85000"/>
                  <a:lumOff val="15000"/>
                </a:schemeClr>
              </a:solidFill>
              <a:cs typeface="Calibri"/>
            </a:endParaRPr>
          </a:p>
        </p:txBody>
      </p:sp>
      <p:pic>
        <p:nvPicPr>
          <p:cNvPr id="3" name="Picture 2">
            <a:extLst>
              <a:ext uri="{FF2B5EF4-FFF2-40B4-BE49-F238E27FC236}">
                <a16:creationId xmlns:a16="http://schemas.microsoft.com/office/drawing/2014/main" id="{E7533648-EB52-4CBF-AAC6-38ACD2A2897A}"/>
              </a:ext>
            </a:extLst>
          </p:cNvPr>
          <p:cNvPicPr>
            <a:picLocks noChangeAspect="1"/>
          </p:cNvPicPr>
          <p:nvPr/>
        </p:nvPicPr>
        <p:blipFill>
          <a:blip r:embed="rId5"/>
          <a:stretch>
            <a:fillRect/>
          </a:stretch>
        </p:blipFill>
        <p:spPr>
          <a:xfrm>
            <a:off x="831361" y="2092325"/>
            <a:ext cx="4352925" cy="4400550"/>
          </a:xfrm>
          <a:prstGeom prst="rect">
            <a:avLst/>
          </a:prstGeom>
        </p:spPr>
      </p:pic>
    </p:spTree>
    <p:extLst>
      <p:ext uri="{BB962C8B-B14F-4D97-AF65-F5344CB8AC3E}">
        <p14:creationId xmlns:p14="http://schemas.microsoft.com/office/powerpoint/2010/main" val="11271480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5E2CF4C1-4D08-421C-841E-846AA100E174}"/>
              </a:ext>
            </a:extLst>
          </p:cNvPr>
          <p:cNvSpPr>
            <a:spLocks noGrp="1"/>
          </p:cNvSpPr>
          <p:nvPr>
            <p:ph type="title"/>
          </p:nvPr>
        </p:nvSpPr>
        <p:spPr/>
        <p:txBody>
          <a:bodyPr>
            <a:normAutofit/>
          </a:bodyPr>
          <a:lstStyle/>
          <a:p>
            <a:r>
              <a:rPr lang="fr-FR" dirty="0">
                <a:latin typeface="Arial Narrow"/>
              </a:rPr>
              <a:t>Proposer des alternatives à l'allaitement maternel si la mère est trop malade pour allaiter</a:t>
            </a:r>
            <a:endParaRPr lang="en-US" dirty="0"/>
          </a:p>
        </p:txBody>
      </p:sp>
      <p:sp>
        <p:nvSpPr>
          <p:cNvPr id="3" name="Content">
            <a:extLst>
              <a:ext uri="{FF2B5EF4-FFF2-40B4-BE49-F238E27FC236}">
                <a16:creationId xmlns:a16="http://schemas.microsoft.com/office/drawing/2014/main" id="{4F970AA3-5131-4A56-B396-E9300B9F759F}"/>
              </a:ext>
            </a:extLst>
          </p:cNvPr>
          <p:cNvSpPr>
            <a:spLocks noGrp="1"/>
          </p:cNvSpPr>
          <p:nvPr>
            <p:ph sz="quarter" idx="12"/>
          </p:nvPr>
        </p:nvSpPr>
        <p:spPr>
          <a:xfrm>
            <a:off x="838200" y="1690688"/>
            <a:ext cx="6669903" cy="5040312"/>
          </a:xfrm>
        </p:spPr>
        <p:txBody>
          <a:bodyPr vert="horz" lIns="91440" tIns="45720" rIns="91440" bIns="45720" rtlCol="0" anchor="t">
            <a:noAutofit/>
          </a:bodyPr>
          <a:lstStyle/>
          <a:p>
            <a:pPr>
              <a:lnSpc>
                <a:spcPct val="100000"/>
              </a:lnSpc>
              <a:spcBef>
                <a:spcPts val="0"/>
              </a:spcBef>
              <a:spcAft>
                <a:spcPts val="0"/>
              </a:spcAft>
            </a:pPr>
            <a:r>
              <a:rPr lang="fr-FR" sz="2000" dirty="0">
                <a:solidFill>
                  <a:schemeClr val="tx1"/>
                </a:solidFill>
                <a:latin typeface="Calibri"/>
                <a:cs typeface="Calibri"/>
              </a:rPr>
              <a:t>Donner du lait maternel exprimé par une personne en bonne santé </a:t>
            </a:r>
          </a:p>
          <a:p>
            <a:pPr lvl="1">
              <a:lnSpc>
                <a:spcPct val="100000"/>
              </a:lnSpc>
              <a:spcBef>
                <a:spcPts val="0"/>
              </a:spcBef>
              <a:spcAft>
                <a:spcPts val="0"/>
              </a:spcAft>
              <a:buFont typeface="Calibri" panose="020F0502020204030204" pitchFamily="34" charset="0"/>
              <a:buChar char="̶"/>
            </a:pPr>
            <a:r>
              <a:rPr lang="fr-FR" dirty="0">
                <a:solidFill>
                  <a:schemeClr val="tx1"/>
                </a:solidFill>
                <a:latin typeface="Calibri"/>
                <a:cs typeface="Calibri"/>
              </a:rPr>
              <a:t>Suivre les précautions </a:t>
            </a:r>
          </a:p>
          <a:p>
            <a:pPr lvl="1">
              <a:lnSpc>
                <a:spcPct val="100000"/>
              </a:lnSpc>
              <a:spcBef>
                <a:spcPts val="0"/>
              </a:spcBef>
              <a:spcAft>
                <a:spcPts val="0"/>
              </a:spcAft>
              <a:buFont typeface="Calibri" panose="020F0502020204030204" pitchFamily="34" charset="0"/>
              <a:buChar char="̶"/>
            </a:pPr>
            <a:r>
              <a:rPr lang="fr-FR" dirty="0">
                <a:solidFill>
                  <a:schemeClr val="tx1"/>
                </a:solidFill>
                <a:latin typeface="Calibri"/>
                <a:cs typeface="Calibri"/>
              </a:rPr>
              <a:t>L'expression du lait maternel est importante pour soutenir l'établissement de la production de lait maternel</a:t>
            </a:r>
          </a:p>
          <a:p>
            <a:pPr lvl="1">
              <a:lnSpc>
                <a:spcPct val="100000"/>
              </a:lnSpc>
              <a:spcBef>
                <a:spcPts val="0"/>
              </a:spcBef>
              <a:spcAft>
                <a:spcPts val="0"/>
              </a:spcAft>
              <a:buFont typeface="Calibri" panose="020F0502020204030204" pitchFamily="34" charset="0"/>
              <a:buChar char="̶"/>
            </a:pPr>
            <a:r>
              <a:rPr lang="fr-FR" dirty="0">
                <a:solidFill>
                  <a:schemeClr val="tx1"/>
                </a:solidFill>
                <a:latin typeface="Calibri"/>
                <a:cs typeface="Calibri"/>
              </a:rPr>
              <a:t>Avant d’exprimer le lait, les mères doivent porter un masque et se laver soigneusement les mains et les seins avec de l'eau et du savon </a:t>
            </a:r>
          </a:p>
          <a:p>
            <a:pPr lvl="1">
              <a:lnSpc>
                <a:spcPct val="100000"/>
              </a:lnSpc>
              <a:spcBef>
                <a:spcPts val="0"/>
              </a:spcBef>
              <a:spcAft>
                <a:spcPts val="0"/>
              </a:spcAft>
              <a:buFont typeface="Calibri" panose="020F0502020204030204" pitchFamily="34" charset="0"/>
              <a:buChar char="̶"/>
            </a:pPr>
            <a:r>
              <a:rPr lang="fr-FR" dirty="0">
                <a:solidFill>
                  <a:schemeClr val="tx1"/>
                </a:solidFill>
                <a:latin typeface="Calibri"/>
                <a:cs typeface="Calibri"/>
              </a:rPr>
              <a:t>Si un tire-lait est utilisé, une personne en bonne santé doit nettoyer les pièces</a:t>
            </a:r>
          </a:p>
          <a:p>
            <a:pPr>
              <a:lnSpc>
                <a:spcPct val="100000"/>
              </a:lnSpc>
              <a:spcBef>
                <a:spcPts val="0"/>
              </a:spcBef>
              <a:spcAft>
                <a:spcPts val="0"/>
              </a:spcAft>
            </a:pPr>
            <a:r>
              <a:rPr lang="fr-FR" sz="2000" dirty="0">
                <a:solidFill>
                  <a:schemeClr val="tx1"/>
                </a:solidFill>
                <a:latin typeface="Calibri"/>
                <a:cs typeface="Calibri"/>
              </a:rPr>
              <a:t>Si l'expression n'est pas possible, chercher une nourrice, du lait maternel d’une donneuse ou des préparations pour nourrissons</a:t>
            </a:r>
          </a:p>
          <a:p>
            <a:pPr>
              <a:lnSpc>
                <a:spcPct val="100000"/>
              </a:lnSpc>
              <a:spcBef>
                <a:spcPts val="0"/>
              </a:spcBef>
              <a:spcAft>
                <a:spcPts val="0"/>
              </a:spcAft>
            </a:pPr>
            <a:r>
              <a:rPr lang="fr-FR" sz="2000" dirty="0">
                <a:solidFill>
                  <a:schemeClr val="tx1"/>
                </a:solidFill>
                <a:latin typeface="Calibri"/>
                <a:cs typeface="Calibri"/>
              </a:rPr>
              <a:t>Soutenir la reprise de l’allaitement, le cas échéant, lorsque la femme est suffisamment bien pour allaiter</a:t>
            </a:r>
            <a:endParaRPr lang="en-US" sz="2000" dirty="0">
              <a:solidFill>
                <a:schemeClr val="tx1"/>
              </a:solidFill>
              <a:cs typeface="Calibri"/>
            </a:endParaRPr>
          </a:p>
        </p:txBody>
      </p:sp>
      <p:pic>
        <p:nvPicPr>
          <p:cNvPr id="4" name="Picture 3">
            <a:extLst>
              <a:ext uri="{FF2B5EF4-FFF2-40B4-BE49-F238E27FC236}">
                <a16:creationId xmlns:a16="http://schemas.microsoft.com/office/drawing/2014/main" id="{5D4CB0D3-B810-4FE7-898A-23541D839E7C}"/>
              </a:ext>
            </a:extLst>
          </p:cNvPr>
          <p:cNvPicPr>
            <a:picLocks noChangeAspect="1"/>
          </p:cNvPicPr>
          <p:nvPr/>
        </p:nvPicPr>
        <p:blipFill>
          <a:blip r:embed="rId3"/>
          <a:stretch>
            <a:fillRect/>
          </a:stretch>
        </p:blipFill>
        <p:spPr>
          <a:xfrm>
            <a:off x="7762875" y="1690688"/>
            <a:ext cx="4248150" cy="4495800"/>
          </a:xfrm>
          <a:prstGeom prst="rect">
            <a:avLst/>
          </a:prstGeom>
        </p:spPr>
      </p:pic>
    </p:spTree>
    <p:extLst>
      <p:ext uri="{BB962C8B-B14F-4D97-AF65-F5344CB8AC3E}">
        <p14:creationId xmlns:p14="http://schemas.microsoft.com/office/powerpoint/2010/main" val="4829977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fr-FR" dirty="0"/>
              <a:t>Planification de la sortie de l’établissement de santé et lien avec un soutien continu</a:t>
            </a:r>
            <a:endParaRPr lang="en-US" dirty="0"/>
          </a:p>
        </p:txBody>
      </p:sp>
      <p:sp>
        <p:nvSpPr>
          <p:cNvPr id="3" name="Content"/>
          <p:cNvSpPr>
            <a:spLocks noGrp="1"/>
          </p:cNvSpPr>
          <p:nvPr>
            <p:ph sz="quarter" idx="12"/>
          </p:nvPr>
        </p:nvSpPr>
        <p:spPr>
          <a:xfrm>
            <a:off x="838200" y="1817688"/>
            <a:ext cx="10515600" cy="4525962"/>
          </a:xfrm>
        </p:spPr>
        <p:txBody>
          <a:bodyPr vert="horz" lIns="91440" tIns="45720" rIns="91440" bIns="45720" numCol="2" spcCol="228600" rtlCol="0" anchor="t">
            <a:noAutofit/>
          </a:bodyPr>
          <a:lstStyle/>
          <a:p>
            <a:pPr marL="0" indent="0">
              <a:buNone/>
            </a:pPr>
            <a:r>
              <a:rPr lang="fr-FR" sz="2000" dirty="0">
                <a:solidFill>
                  <a:schemeClr val="tx1"/>
                </a:solidFill>
                <a:latin typeface="Calibri"/>
                <a:cs typeface="Calibri"/>
              </a:rPr>
              <a:t>Pendant le séjour dans l'établissement de santé fournissant des services de maternité et de néonatalogie et avant la sortie :</a:t>
            </a:r>
          </a:p>
          <a:p>
            <a:r>
              <a:rPr lang="fr-FR" sz="2000" dirty="0">
                <a:solidFill>
                  <a:schemeClr val="tx1"/>
                </a:solidFill>
                <a:latin typeface="Calibri"/>
                <a:cs typeface="Calibri"/>
              </a:rPr>
              <a:t>Coordonner les soins entre les prestataires de santé maternelle et néonatale dans l'établissement de santé</a:t>
            </a:r>
          </a:p>
          <a:p>
            <a:r>
              <a:rPr lang="fr-FR" sz="2000" dirty="0">
                <a:solidFill>
                  <a:schemeClr val="tx1"/>
                </a:solidFill>
                <a:latin typeface="Calibri"/>
                <a:cs typeface="Calibri"/>
              </a:rPr>
              <a:t>Veiller à ce que l'allaitement soit bien établi et que la mère soit confiante d'allaiter  </a:t>
            </a:r>
          </a:p>
          <a:p>
            <a:r>
              <a:rPr lang="fr-FR" sz="2000" dirty="0">
                <a:solidFill>
                  <a:schemeClr val="tx1"/>
                </a:solidFill>
                <a:latin typeface="Calibri"/>
                <a:cs typeface="Calibri"/>
              </a:rPr>
              <a:t>Aider les mères à reconnaître les signes qui indiquent que le bébé a faim, qu’il a besoin de proximité et de confort, et leur permettre de répondre à ces signes par diverses options </a:t>
            </a:r>
          </a:p>
          <a:p>
            <a:r>
              <a:rPr lang="fr-FR" sz="2000" dirty="0">
                <a:solidFill>
                  <a:schemeClr val="tx1"/>
                </a:solidFill>
                <a:latin typeface="Calibri"/>
                <a:cs typeface="Calibri"/>
              </a:rPr>
              <a:t>Fournir un soutien pratique pour permettre aux mères de maintenir l'allaitement et la production de lait et pour prévenir et gérer les problèmes courants liés aux seins et les difficultés d'allaitement</a:t>
            </a:r>
          </a:p>
          <a:p>
            <a:r>
              <a:rPr lang="fr-FR" sz="2000" dirty="0">
                <a:solidFill>
                  <a:schemeClr val="tx1"/>
                </a:solidFill>
                <a:latin typeface="Calibri"/>
                <a:cs typeface="Calibri"/>
              </a:rPr>
              <a:t>Si la MAMA est la méthode choisie par la femme, fournir des conseils sur le moment et la manière de passer à une autre méthode de contraception de son choix </a:t>
            </a:r>
          </a:p>
          <a:p>
            <a:r>
              <a:rPr lang="fr-FR" sz="2000" dirty="0">
                <a:solidFill>
                  <a:schemeClr val="tx1"/>
                </a:solidFill>
                <a:latin typeface="Calibri"/>
                <a:cs typeface="Calibri"/>
              </a:rPr>
              <a:t>Planifier et coordonner les liens avec les services </a:t>
            </a:r>
            <a:r>
              <a:rPr lang="fr-FR" sz="2000" dirty="0">
                <a:latin typeface="Calibri"/>
                <a:cs typeface="Calibri"/>
              </a:rPr>
              <a:t>communautaires</a:t>
            </a:r>
            <a:r>
              <a:rPr lang="fr-FR" sz="2000" dirty="0">
                <a:solidFill>
                  <a:schemeClr val="tx1"/>
                </a:solidFill>
                <a:latin typeface="Calibri"/>
                <a:cs typeface="Calibri"/>
              </a:rPr>
              <a:t> et les groupes de soutien, afin que les parents et leurs bébés aient accès à un soutien continu pour l'allaitement maternel et reçoivent des soins appropriés</a:t>
            </a:r>
            <a:endParaRPr lang="en-US" sz="2000" dirty="0">
              <a:solidFill>
                <a:schemeClr val="tx1"/>
              </a:solidFill>
            </a:endParaRPr>
          </a:p>
        </p:txBody>
      </p:sp>
    </p:spTree>
    <p:extLst>
      <p:ext uri="{BB962C8B-B14F-4D97-AF65-F5344CB8AC3E}">
        <p14:creationId xmlns:p14="http://schemas.microsoft.com/office/powerpoint/2010/main" val="2246658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a:extLst>
              <a:ext uri="{FF2B5EF4-FFF2-40B4-BE49-F238E27FC236}">
                <a16:creationId xmlns:a16="http://schemas.microsoft.com/office/drawing/2014/main" id="{E3F206D9-E313-462F-B311-CAA057456BCE}"/>
              </a:ext>
            </a:extLst>
          </p:cNvPr>
          <p:cNvSpPr>
            <a:spLocks noGrp="1"/>
          </p:cNvSpPr>
          <p:nvPr>
            <p:ph type="title"/>
          </p:nvPr>
        </p:nvSpPr>
        <p:spPr>
          <a:xfrm>
            <a:off x="838200" y="365125"/>
            <a:ext cx="10515600" cy="1325563"/>
          </a:xfrm>
        </p:spPr>
        <p:txBody>
          <a:bodyPr/>
          <a:lstStyle/>
          <a:p>
            <a:r>
              <a:rPr lang="en-US" dirty="0" err="1"/>
              <a:t>Objectifs</a:t>
            </a:r>
            <a:endParaRPr lang="en-US" dirty="0"/>
          </a:p>
        </p:txBody>
      </p:sp>
      <p:sp>
        <p:nvSpPr>
          <p:cNvPr id="5" name="Content Placeholder">
            <a:extLst>
              <a:ext uri="{FF2B5EF4-FFF2-40B4-BE49-F238E27FC236}">
                <a16:creationId xmlns:a16="http://schemas.microsoft.com/office/drawing/2014/main" id="{A97746F0-8C28-4B4A-9C53-E6615FD2823E}"/>
              </a:ext>
            </a:extLst>
          </p:cNvPr>
          <p:cNvSpPr>
            <a:spLocks noGrp="1"/>
          </p:cNvSpPr>
          <p:nvPr>
            <p:ph sz="quarter" idx="12"/>
          </p:nvPr>
        </p:nvSpPr>
        <p:spPr>
          <a:xfrm>
            <a:off x="838200" y="1817688"/>
            <a:ext cx="8028008" cy="4365625"/>
          </a:xfrm>
        </p:spPr>
        <p:txBody>
          <a:bodyPr>
            <a:normAutofit/>
          </a:bodyPr>
          <a:lstStyle/>
          <a:p>
            <a:pPr marL="0" indent="0">
              <a:buNone/>
            </a:pPr>
            <a:r>
              <a:rPr lang="en-US" b="1" dirty="0"/>
              <a:t>Les </a:t>
            </a:r>
            <a:r>
              <a:rPr lang="en-US" b="1" dirty="0" err="1"/>
              <a:t>apprenants</a:t>
            </a:r>
            <a:r>
              <a:rPr lang="en-US" b="1" dirty="0"/>
              <a:t> </a:t>
            </a:r>
            <a:r>
              <a:rPr lang="en-US" b="1" dirty="0" err="1"/>
              <a:t>seront</a:t>
            </a:r>
            <a:r>
              <a:rPr lang="en-US" b="1" dirty="0"/>
              <a:t> </a:t>
            </a:r>
            <a:r>
              <a:rPr lang="en-US" b="1" dirty="0" err="1"/>
              <a:t>en</a:t>
            </a:r>
            <a:r>
              <a:rPr lang="en-US" b="1" dirty="0"/>
              <a:t> </a:t>
            </a:r>
            <a:r>
              <a:rPr lang="en-US" b="1" dirty="0" err="1"/>
              <a:t>mesure</a:t>
            </a:r>
            <a:r>
              <a:rPr lang="en-US" b="1" dirty="0"/>
              <a:t> de :</a:t>
            </a:r>
          </a:p>
          <a:p>
            <a:pPr>
              <a:spcAft>
                <a:spcPts val="1600"/>
              </a:spcAft>
            </a:pPr>
            <a:r>
              <a:rPr lang="fr-FR" dirty="0"/>
              <a:t>Décrire les principales raisons du soutien de l'allaitement maternel pour la dyade mère-bébé, en particulier lors de la réponse à la COVID-19</a:t>
            </a:r>
          </a:p>
          <a:p>
            <a:pPr>
              <a:spcAft>
                <a:spcPts val="1600"/>
              </a:spcAft>
            </a:pPr>
            <a:r>
              <a:rPr lang="fr-FR" dirty="0"/>
              <a:t>Discuter des lignes directrices fondées sur des preuves concernant le contact mère-bébé et l'allaitement maternel pendant la période postnatale</a:t>
            </a:r>
          </a:p>
          <a:p>
            <a:pPr>
              <a:spcAft>
                <a:spcPts val="1600"/>
              </a:spcAft>
            </a:pPr>
            <a:r>
              <a:rPr lang="fr-FR" dirty="0"/>
              <a:t>Décrire les stratégies potentielles et les éléments clés du soutien du système de santé pour faciliter le succès de l'allaitement maternel pendant la réponse à la COVID-19</a:t>
            </a:r>
            <a:endParaRPr lang="en-US" dirty="0"/>
          </a:p>
        </p:txBody>
      </p:sp>
    </p:spTree>
    <p:extLst>
      <p:ext uri="{BB962C8B-B14F-4D97-AF65-F5344CB8AC3E}">
        <p14:creationId xmlns:p14="http://schemas.microsoft.com/office/powerpoint/2010/main" val="1444194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4CA944C-3AE4-4AA8-ADCB-D0866ABFEB57}"/>
              </a:ext>
            </a:extLst>
          </p:cNvPr>
          <p:cNvSpPr>
            <a:spLocks noGrp="1"/>
          </p:cNvSpPr>
          <p:nvPr>
            <p:ph type="title"/>
          </p:nvPr>
        </p:nvSpPr>
        <p:spPr>
          <a:xfrm>
            <a:off x="838200" y="365125"/>
            <a:ext cx="9365166" cy="1325563"/>
          </a:xfrm>
        </p:spPr>
        <p:txBody>
          <a:bodyPr/>
          <a:lstStyle/>
          <a:p>
            <a:r>
              <a:rPr lang="fr-FR" dirty="0"/>
              <a:t>Quelle est la </a:t>
            </a:r>
            <a:r>
              <a:rPr lang="en-US" dirty="0"/>
              <a:t>justification </a:t>
            </a:r>
            <a:r>
              <a:rPr lang="fr-FR" dirty="0"/>
              <a:t>de ces recommandations </a:t>
            </a:r>
            <a:r>
              <a:rPr lang="en-US" dirty="0"/>
              <a:t>?</a:t>
            </a:r>
          </a:p>
        </p:txBody>
      </p:sp>
      <p:sp>
        <p:nvSpPr>
          <p:cNvPr id="3" name="Content">
            <a:extLst>
              <a:ext uri="{FF2B5EF4-FFF2-40B4-BE49-F238E27FC236}">
                <a16:creationId xmlns:a16="http://schemas.microsoft.com/office/drawing/2014/main" id="{E6706045-18EC-4882-9F98-1383CE287D49}"/>
              </a:ext>
            </a:extLst>
          </p:cNvPr>
          <p:cNvSpPr>
            <a:spLocks noGrp="1"/>
          </p:cNvSpPr>
          <p:nvPr>
            <p:ph sz="quarter" idx="12"/>
          </p:nvPr>
        </p:nvSpPr>
        <p:spPr>
          <a:xfrm>
            <a:off x="4518102" y="1817688"/>
            <a:ext cx="6949997" cy="4857750"/>
          </a:xfrm>
        </p:spPr>
        <p:txBody>
          <a:bodyPr anchor="t">
            <a:noAutofit/>
          </a:bodyPr>
          <a:lstStyle/>
          <a:p>
            <a:pPr>
              <a:lnSpc>
                <a:spcPct val="100000"/>
              </a:lnSpc>
              <a:spcBef>
                <a:spcPts val="0"/>
              </a:spcBef>
              <a:spcAft>
                <a:spcPts val="600"/>
              </a:spcAft>
            </a:pPr>
            <a:r>
              <a:rPr lang="fr-FR" sz="2000" dirty="0"/>
              <a:t>Le lait maternel ne semble pas jouer un rôle significatif dans la transmission de la COVID-19</a:t>
            </a:r>
          </a:p>
          <a:p>
            <a:pPr>
              <a:lnSpc>
                <a:spcPct val="100000"/>
              </a:lnSpc>
              <a:spcBef>
                <a:spcPts val="0"/>
              </a:spcBef>
              <a:spcAft>
                <a:spcPts val="600"/>
              </a:spcAft>
            </a:pPr>
            <a:r>
              <a:rPr lang="fr-FR" sz="2000" dirty="0"/>
              <a:t>Les femmes atteintes d’une COVID-19 confirmée ou présumée peuvent allaiter et s'occuper de leur enfant en toute sécurité en prenant les précautions appropriées</a:t>
            </a:r>
          </a:p>
          <a:p>
            <a:pPr>
              <a:lnSpc>
                <a:spcPct val="100000"/>
              </a:lnSpc>
              <a:spcBef>
                <a:spcPts val="0"/>
              </a:spcBef>
              <a:spcAft>
                <a:spcPts val="600"/>
              </a:spcAft>
            </a:pPr>
            <a:r>
              <a:rPr lang="fr-FR" sz="2000" dirty="0"/>
              <a:t>La COVID-19 chez les nouveau-nés et les nourrissons représente une menace beaucoup moins importante pour la survie et la santé que les autres infections contre lesquelles l'allaitement maternel protège</a:t>
            </a:r>
          </a:p>
          <a:p>
            <a:pPr>
              <a:lnSpc>
                <a:spcPct val="100000"/>
              </a:lnSpc>
              <a:spcBef>
                <a:spcPts val="0"/>
              </a:spcBef>
              <a:spcAft>
                <a:spcPts val="600"/>
              </a:spcAft>
            </a:pPr>
            <a:r>
              <a:rPr lang="fr-FR" sz="2000" dirty="0"/>
              <a:t>La séparation mère-bébé a des conséquences négatives sur la santé et les émotions</a:t>
            </a:r>
          </a:p>
          <a:p>
            <a:pPr>
              <a:lnSpc>
                <a:spcPct val="100000"/>
              </a:lnSpc>
              <a:spcBef>
                <a:spcPts val="0"/>
              </a:spcBef>
              <a:spcAft>
                <a:spcPts val="600"/>
              </a:spcAft>
            </a:pPr>
            <a:r>
              <a:rPr lang="fr-FR" sz="2000" dirty="0"/>
              <a:t>Garder les mères et les bébés ensembles et l'allaitement maternel ont un impact considérable sur la réduction de la morbidité et de la mortalité infantiles. </a:t>
            </a:r>
            <a:endParaRPr lang="en-US" sz="2000" dirty="0"/>
          </a:p>
        </p:txBody>
      </p:sp>
      <p:pic>
        <p:nvPicPr>
          <p:cNvPr id="8" name="Picture 1" descr="Image of an woman breastfeeding a newborn infant.">
            <a:extLst>
              <a:ext uri="{FF2B5EF4-FFF2-40B4-BE49-F238E27FC236}">
                <a16:creationId xmlns:a16="http://schemas.microsoft.com/office/drawing/2014/main" id="{DA92AFB5-C57C-45B0-ABA6-0AE7785B96FD}"/>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50000"/>
                    </a14:imgEffect>
                  </a14:imgLayer>
                </a14:imgProps>
              </a:ext>
              <a:ext uri="{28A0092B-C50C-407E-A947-70E740481C1C}">
                <a14:useLocalDpi xmlns:a14="http://schemas.microsoft.com/office/drawing/2010/main"/>
              </a:ext>
            </a:extLst>
          </a:blip>
          <a:srcRect/>
          <a:stretch/>
        </p:blipFill>
        <p:spPr>
          <a:xfrm>
            <a:off x="0" y="1862332"/>
            <a:ext cx="4154832" cy="4995668"/>
          </a:xfrm>
          <a:prstGeom prst="rect">
            <a:avLst/>
          </a:prstGeom>
        </p:spPr>
      </p:pic>
    </p:spTree>
    <p:extLst>
      <p:ext uri="{BB962C8B-B14F-4D97-AF65-F5344CB8AC3E}">
        <p14:creationId xmlns:p14="http://schemas.microsoft.com/office/powerpoint/2010/main" val="10759514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ction Number">
            <a:extLst>
              <a:ext uri="{FF2B5EF4-FFF2-40B4-BE49-F238E27FC236}">
                <a16:creationId xmlns:a16="http://schemas.microsoft.com/office/drawing/2014/main" id="{536EA2BF-A906-F04E-8764-4C9F276A1615}"/>
              </a:ext>
            </a:extLst>
          </p:cNvPr>
          <p:cNvSpPr>
            <a:spLocks noGrp="1"/>
          </p:cNvSpPr>
          <p:nvPr>
            <p:ph type="body" sz="quarter" idx="11"/>
          </p:nvPr>
        </p:nvSpPr>
        <p:spPr/>
        <p:txBody>
          <a:bodyPr/>
          <a:lstStyle/>
          <a:p>
            <a:r>
              <a:rPr lang="en-US" dirty="0"/>
              <a:t>SECTION 5</a:t>
            </a:r>
          </a:p>
        </p:txBody>
      </p:sp>
      <p:sp>
        <p:nvSpPr>
          <p:cNvPr id="12" name="Section Title">
            <a:extLst>
              <a:ext uri="{FF2B5EF4-FFF2-40B4-BE49-F238E27FC236}">
                <a16:creationId xmlns:a16="http://schemas.microsoft.com/office/drawing/2014/main" id="{AA49A115-7C3A-F24F-897A-4D8855CA6A10}"/>
              </a:ext>
            </a:extLst>
          </p:cNvPr>
          <p:cNvSpPr>
            <a:spLocks noGrp="1"/>
          </p:cNvSpPr>
          <p:nvPr>
            <p:ph type="title"/>
          </p:nvPr>
        </p:nvSpPr>
        <p:spPr/>
        <p:txBody>
          <a:bodyPr>
            <a:normAutofit fontScale="90000"/>
          </a:bodyPr>
          <a:lstStyle/>
          <a:p>
            <a:r>
              <a:rPr lang="fr-FR" dirty="0"/>
              <a:t>Comment pouvons-nous mettre ces preuves et ces conseils en pratique maintenant ?</a:t>
            </a:r>
            <a:endParaRPr lang="en-US" dirty="0"/>
          </a:p>
        </p:txBody>
      </p:sp>
      <p:pic>
        <p:nvPicPr>
          <p:cNvPr id="6" name="Picture Placeholder 5" descr="A mother and female child sitting on a blanket, looking at each other and smiling. The child is touching her mother's face.">
            <a:extLst>
              <a:ext uri="{FF2B5EF4-FFF2-40B4-BE49-F238E27FC236}">
                <a16:creationId xmlns:a16="http://schemas.microsoft.com/office/drawing/2014/main" id="{6BA9DF81-FBF8-3C4F-A7A3-D8C7C32FA24A}"/>
              </a:ext>
            </a:extLst>
          </p:cNvPr>
          <p:cNvPicPr>
            <a:picLocks noGrp="1" noChangeAspect="1"/>
          </p:cNvPicPr>
          <p:nvPr>
            <p:ph type="pic" sz="quarter" idx="10"/>
          </p:nvPr>
        </p:nvPicPr>
        <p:blipFill rotWithShape="1">
          <a:blip r:embed="rId3" cstate="email">
            <a:duotone>
              <a:prstClr val="black"/>
              <a:schemeClr val="accent5">
                <a:tint val="45000"/>
                <a:satMod val="400000"/>
              </a:schemeClr>
            </a:duotone>
            <a:extLst>
              <a:ext uri="{BEBA8EAE-BF5A-486C-A8C5-ECC9F3942E4B}">
                <a14:imgProps xmlns:a14="http://schemas.microsoft.com/office/drawing/2010/main">
                  <a14:imgLayer r:embed="rId4">
                    <a14:imgEffect>
                      <a14:brightnessContrast bright="39000" contrast="-6000"/>
                    </a14:imgEffect>
                  </a14:imgLayer>
                </a14:imgProps>
              </a:ext>
              <a:ext uri="{28A0092B-C50C-407E-A947-70E740481C1C}">
                <a14:useLocalDpi xmlns:a14="http://schemas.microsoft.com/office/drawing/2010/main"/>
              </a:ext>
            </a:extLst>
          </a:blip>
          <a:srcRect/>
          <a:stretch/>
        </p:blipFill>
        <p:spPr>
          <a:xfrm>
            <a:off x="246456" y="418614"/>
            <a:ext cx="7579198" cy="6858000"/>
          </a:xfrm>
        </p:spPr>
      </p:pic>
      <p:sp>
        <p:nvSpPr>
          <p:cNvPr id="13" name="Rounded Rectangle 8">
            <a:extLst>
              <a:ext uri="{FF2B5EF4-FFF2-40B4-BE49-F238E27FC236}">
                <a16:creationId xmlns:a16="http://schemas.microsoft.com/office/drawing/2014/main" id="{6A5F22F9-B7A6-7842-932A-A8F58F081271}"/>
              </a:ext>
              <a:ext uri="{C183D7F6-B498-43B3-948B-1728B52AA6E4}">
                <adec:decorative xmlns:adec="http://schemas.microsoft.com/office/drawing/2017/decorative" val="1"/>
              </a:ext>
            </a:extLst>
          </p:cNvPr>
          <p:cNvSpPr/>
          <p:nvPr/>
        </p:nvSpPr>
        <p:spPr>
          <a:xfrm>
            <a:off x="450375" y="443621"/>
            <a:ext cx="11840585" cy="5995765"/>
          </a:xfrm>
          <a:custGeom>
            <a:avLst/>
            <a:gdLst>
              <a:gd name="connsiteX0" fmla="*/ 0 w 12389861"/>
              <a:gd name="connsiteY0" fmla="*/ 417896 h 5984476"/>
              <a:gd name="connsiteX1" fmla="*/ 417896 w 12389861"/>
              <a:gd name="connsiteY1" fmla="*/ 0 h 5984476"/>
              <a:gd name="connsiteX2" fmla="*/ 11971965 w 12389861"/>
              <a:gd name="connsiteY2" fmla="*/ 0 h 5984476"/>
              <a:gd name="connsiteX3" fmla="*/ 12389861 w 12389861"/>
              <a:gd name="connsiteY3" fmla="*/ 417896 h 5984476"/>
              <a:gd name="connsiteX4" fmla="*/ 12389861 w 12389861"/>
              <a:gd name="connsiteY4" fmla="*/ 5566580 h 5984476"/>
              <a:gd name="connsiteX5" fmla="*/ 11971965 w 12389861"/>
              <a:gd name="connsiteY5" fmla="*/ 5984476 h 5984476"/>
              <a:gd name="connsiteX6" fmla="*/ 417896 w 12389861"/>
              <a:gd name="connsiteY6" fmla="*/ 5984476 h 5984476"/>
              <a:gd name="connsiteX7" fmla="*/ 0 w 12389861"/>
              <a:gd name="connsiteY7" fmla="*/ 5566580 h 5984476"/>
              <a:gd name="connsiteX8" fmla="*/ 0 w 12389861"/>
              <a:gd name="connsiteY8" fmla="*/ 417896 h 598447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2063405 w 12389861"/>
              <a:gd name="connsiteY8" fmla="*/ 91440 h 5984476"/>
              <a:gd name="connsiteX0" fmla="*/ 11971965 w 12389861"/>
              <a:gd name="connsiteY0" fmla="*/ 10160 h 5994636"/>
              <a:gd name="connsiteX1" fmla="*/ 12389861 w 12389861"/>
              <a:gd name="connsiteY1" fmla="*/ 428056 h 5994636"/>
              <a:gd name="connsiteX2" fmla="*/ 12389861 w 12389861"/>
              <a:gd name="connsiteY2" fmla="*/ 5576740 h 5994636"/>
              <a:gd name="connsiteX3" fmla="*/ 11971965 w 12389861"/>
              <a:gd name="connsiteY3" fmla="*/ 5994636 h 5994636"/>
              <a:gd name="connsiteX4" fmla="*/ 417896 w 12389861"/>
              <a:gd name="connsiteY4" fmla="*/ 5994636 h 5994636"/>
              <a:gd name="connsiteX5" fmla="*/ 0 w 12389861"/>
              <a:gd name="connsiteY5" fmla="*/ 5576740 h 5994636"/>
              <a:gd name="connsiteX6" fmla="*/ 0 w 12389861"/>
              <a:gd name="connsiteY6" fmla="*/ 428056 h 5994636"/>
              <a:gd name="connsiteX7" fmla="*/ 417896 w 12389861"/>
              <a:gd name="connsiteY7" fmla="*/ 10160 h 5994636"/>
              <a:gd name="connsiteX8" fmla="*/ 11736027 w 12389861"/>
              <a:gd name="connsiteY8" fmla="*/ 0 h 599463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1713449 w 12389861"/>
              <a:gd name="connsiteY8" fmla="*/ 1129 h 5984476"/>
              <a:gd name="connsiteX0" fmla="*/ 12389861 w 12389861"/>
              <a:gd name="connsiteY0" fmla="*/ 417896 h 5984476"/>
              <a:gd name="connsiteX1" fmla="*/ 12389861 w 12389861"/>
              <a:gd name="connsiteY1" fmla="*/ 5566580 h 5984476"/>
              <a:gd name="connsiteX2" fmla="*/ 11971965 w 12389861"/>
              <a:gd name="connsiteY2" fmla="*/ 5984476 h 5984476"/>
              <a:gd name="connsiteX3" fmla="*/ 417896 w 12389861"/>
              <a:gd name="connsiteY3" fmla="*/ 5984476 h 5984476"/>
              <a:gd name="connsiteX4" fmla="*/ 0 w 12389861"/>
              <a:gd name="connsiteY4" fmla="*/ 5566580 h 5984476"/>
              <a:gd name="connsiteX5" fmla="*/ 0 w 12389861"/>
              <a:gd name="connsiteY5" fmla="*/ 417896 h 5984476"/>
              <a:gd name="connsiteX6" fmla="*/ 417896 w 12389861"/>
              <a:gd name="connsiteY6" fmla="*/ 0 h 5984476"/>
              <a:gd name="connsiteX7" fmla="*/ 11713449 w 12389861"/>
              <a:gd name="connsiteY7" fmla="*/ 1129 h 5984476"/>
              <a:gd name="connsiteX0" fmla="*/ 12389861 w 12389861"/>
              <a:gd name="connsiteY0" fmla="*/ 5566580 h 5984476"/>
              <a:gd name="connsiteX1" fmla="*/ 11971965 w 12389861"/>
              <a:gd name="connsiteY1" fmla="*/ 5984476 h 5984476"/>
              <a:gd name="connsiteX2" fmla="*/ 417896 w 12389861"/>
              <a:gd name="connsiteY2" fmla="*/ 5984476 h 5984476"/>
              <a:gd name="connsiteX3" fmla="*/ 0 w 12389861"/>
              <a:gd name="connsiteY3" fmla="*/ 5566580 h 5984476"/>
              <a:gd name="connsiteX4" fmla="*/ 0 w 12389861"/>
              <a:gd name="connsiteY4" fmla="*/ 417896 h 5984476"/>
              <a:gd name="connsiteX5" fmla="*/ 417896 w 12389861"/>
              <a:gd name="connsiteY5" fmla="*/ 0 h 5984476"/>
              <a:gd name="connsiteX6" fmla="*/ 11713449 w 12389861"/>
              <a:gd name="connsiteY6" fmla="*/ 1129 h 5984476"/>
              <a:gd name="connsiteX0" fmla="*/ 11971965 w 11971965"/>
              <a:gd name="connsiteY0" fmla="*/ 5984476 h 5984476"/>
              <a:gd name="connsiteX1" fmla="*/ 417896 w 11971965"/>
              <a:gd name="connsiteY1" fmla="*/ 5984476 h 5984476"/>
              <a:gd name="connsiteX2" fmla="*/ 0 w 11971965"/>
              <a:gd name="connsiteY2" fmla="*/ 5566580 h 5984476"/>
              <a:gd name="connsiteX3" fmla="*/ 0 w 11971965"/>
              <a:gd name="connsiteY3" fmla="*/ 417896 h 5984476"/>
              <a:gd name="connsiteX4" fmla="*/ 417896 w 11971965"/>
              <a:gd name="connsiteY4" fmla="*/ 0 h 5984476"/>
              <a:gd name="connsiteX5" fmla="*/ 11713449 w 11971965"/>
              <a:gd name="connsiteY5" fmla="*/ 1129 h 5984476"/>
              <a:gd name="connsiteX0" fmla="*/ 11712320 w 11713449"/>
              <a:gd name="connsiteY0" fmla="*/ 5973187 h 5984476"/>
              <a:gd name="connsiteX1" fmla="*/ 417896 w 11713449"/>
              <a:gd name="connsiteY1" fmla="*/ 5984476 h 5984476"/>
              <a:gd name="connsiteX2" fmla="*/ 0 w 11713449"/>
              <a:gd name="connsiteY2" fmla="*/ 5566580 h 5984476"/>
              <a:gd name="connsiteX3" fmla="*/ 0 w 11713449"/>
              <a:gd name="connsiteY3" fmla="*/ 417896 h 5984476"/>
              <a:gd name="connsiteX4" fmla="*/ 417896 w 11713449"/>
              <a:gd name="connsiteY4" fmla="*/ 0 h 5984476"/>
              <a:gd name="connsiteX5" fmla="*/ 11713449 w 11713449"/>
              <a:gd name="connsiteY5" fmla="*/ 1129 h 5984476"/>
              <a:gd name="connsiteX0" fmla="*/ 11734898 w 11734898"/>
              <a:gd name="connsiteY0" fmla="*/ 5995765 h 5995765"/>
              <a:gd name="connsiteX1" fmla="*/ 417896 w 11734898"/>
              <a:gd name="connsiteY1" fmla="*/ 5984476 h 5995765"/>
              <a:gd name="connsiteX2" fmla="*/ 0 w 11734898"/>
              <a:gd name="connsiteY2" fmla="*/ 5566580 h 5995765"/>
              <a:gd name="connsiteX3" fmla="*/ 0 w 11734898"/>
              <a:gd name="connsiteY3" fmla="*/ 417896 h 5995765"/>
              <a:gd name="connsiteX4" fmla="*/ 417896 w 11734898"/>
              <a:gd name="connsiteY4" fmla="*/ 0 h 5995765"/>
              <a:gd name="connsiteX5" fmla="*/ 11713449 w 11734898"/>
              <a:gd name="connsiteY5" fmla="*/ 1129 h 599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4898" h="5995765">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8349DF53-F629-7F4D-9937-D7D0C5546A8D}"/>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32409177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D2DABD5B-E6A1-48EB-BB01-CE2E208ABC56}"/>
              </a:ext>
            </a:extLst>
          </p:cNvPr>
          <p:cNvSpPr>
            <a:spLocks noGrp="1"/>
          </p:cNvSpPr>
          <p:nvPr>
            <p:ph type="title"/>
          </p:nvPr>
        </p:nvSpPr>
        <p:spPr>
          <a:xfrm>
            <a:off x="838200" y="365125"/>
            <a:ext cx="10515600" cy="1325563"/>
          </a:xfrm>
        </p:spPr>
        <p:txBody>
          <a:bodyPr/>
          <a:lstStyle/>
          <a:p>
            <a:r>
              <a:rPr lang="en-US" dirty="0"/>
              <a:t>Agents de </a:t>
            </a:r>
            <a:r>
              <a:rPr lang="en-US" dirty="0" err="1"/>
              <a:t>santé</a:t>
            </a:r>
            <a:r>
              <a:rPr lang="en-US" dirty="0"/>
              <a:t> </a:t>
            </a:r>
            <a:r>
              <a:rPr lang="en-US" dirty="0" err="1"/>
              <a:t>communautaire</a:t>
            </a:r>
            <a:r>
              <a:rPr lang="en-US" dirty="0"/>
              <a:t> </a:t>
            </a:r>
          </a:p>
        </p:txBody>
      </p:sp>
      <p:sp>
        <p:nvSpPr>
          <p:cNvPr id="3" name="Content">
            <a:extLst>
              <a:ext uri="{FF2B5EF4-FFF2-40B4-BE49-F238E27FC236}">
                <a16:creationId xmlns:a16="http://schemas.microsoft.com/office/drawing/2014/main" id="{25E93B86-4ACD-4C37-8541-D451B425B061}"/>
              </a:ext>
            </a:extLst>
          </p:cNvPr>
          <p:cNvSpPr>
            <a:spLocks noGrp="1"/>
          </p:cNvSpPr>
          <p:nvPr>
            <p:ph sz="quarter" idx="12"/>
          </p:nvPr>
        </p:nvSpPr>
        <p:spPr>
          <a:xfrm>
            <a:off x="838200" y="1647826"/>
            <a:ext cx="11087100" cy="4857750"/>
          </a:xfrm>
        </p:spPr>
        <p:txBody>
          <a:bodyPr vert="horz" wrap="square" lIns="91440" tIns="45720" rIns="91440" bIns="45720" numCol="2" spcCol="228600" rtlCol="0" anchor="t">
            <a:noAutofit/>
          </a:bodyPr>
          <a:lstStyle/>
          <a:p>
            <a:pPr>
              <a:lnSpc>
                <a:spcPct val="100000"/>
              </a:lnSpc>
              <a:spcBef>
                <a:spcPts val="0"/>
              </a:spcBef>
              <a:spcAft>
                <a:spcPts val="600"/>
              </a:spcAft>
            </a:pPr>
            <a:r>
              <a:rPr lang="fr-FR" sz="2000" dirty="0"/>
              <a:t>Identifier les idées fausses courantes, les mythes, les rumeurs qui circulent dans la communauté au sujet de l'allaitement et de la transmission de la COVID-19</a:t>
            </a:r>
          </a:p>
          <a:p>
            <a:pPr>
              <a:lnSpc>
                <a:spcPct val="100000"/>
              </a:lnSpc>
              <a:spcBef>
                <a:spcPts val="0"/>
              </a:spcBef>
              <a:spcAft>
                <a:spcPts val="600"/>
              </a:spcAft>
            </a:pPr>
            <a:r>
              <a:rPr lang="fr-FR" sz="2000" dirty="0"/>
              <a:t>Organiser un brainstorming avec d'autres prestataires, membres et dirigeants de la communauté pour trouver des solutions permettant de lutter contre la mésinformation</a:t>
            </a:r>
          </a:p>
          <a:p>
            <a:pPr>
              <a:lnSpc>
                <a:spcPct val="100000"/>
              </a:lnSpc>
              <a:spcBef>
                <a:spcPts val="0"/>
              </a:spcBef>
              <a:spcAft>
                <a:spcPts val="600"/>
              </a:spcAft>
            </a:pPr>
            <a:r>
              <a:rPr lang="fr-FR" sz="2000" dirty="0"/>
              <a:t>Diffuser des informations précises et fiables sur la COVID-19, l'allaitement maternel et la prévention de la transmission</a:t>
            </a:r>
          </a:p>
          <a:p>
            <a:pPr>
              <a:lnSpc>
                <a:spcPct val="100000"/>
              </a:lnSpc>
              <a:spcBef>
                <a:spcPts val="0"/>
              </a:spcBef>
              <a:spcAft>
                <a:spcPts val="600"/>
              </a:spcAft>
            </a:pPr>
            <a:r>
              <a:rPr lang="fr-FR" sz="2000" dirty="0"/>
              <a:t>Fournir un soutien à domicile, en personne ou virtuellement, pour l'allaitement et l'utilisation de la MAMA</a:t>
            </a:r>
            <a:endParaRPr lang="en-GB" sz="2000" spc="-30" dirty="0"/>
          </a:p>
          <a:p>
            <a:pPr>
              <a:lnSpc>
                <a:spcPct val="100000"/>
              </a:lnSpc>
              <a:spcBef>
                <a:spcPts val="0"/>
              </a:spcBef>
              <a:spcAft>
                <a:spcPts val="600"/>
              </a:spcAft>
            </a:pPr>
            <a:r>
              <a:rPr lang="fr-FR" sz="2000" spc="-50" dirty="0"/>
              <a:t>Fournir un soutien à domicile, en personne ou virtuellement, pour la mise en œuvre de mesures de protection pendant l'allaitement et la prise en charge du bébé si la mère ou les personnes qui s'occupent de l'enfant sont positives à la COVID-19/symptomatiques </a:t>
            </a:r>
          </a:p>
          <a:p>
            <a:pPr>
              <a:lnSpc>
                <a:spcPct val="100000"/>
              </a:lnSpc>
              <a:spcBef>
                <a:spcPts val="0"/>
              </a:spcBef>
              <a:spcAft>
                <a:spcPts val="600"/>
              </a:spcAft>
            </a:pPr>
            <a:r>
              <a:rPr lang="fr-FR" sz="2000" spc="-50" dirty="0"/>
              <a:t>Fournir des liens avec des groupes de soutien à l'allaitement</a:t>
            </a:r>
          </a:p>
          <a:p>
            <a:pPr>
              <a:lnSpc>
                <a:spcPct val="100000"/>
              </a:lnSpc>
              <a:spcBef>
                <a:spcPts val="0"/>
              </a:spcBef>
              <a:spcAft>
                <a:spcPts val="600"/>
              </a:spcAft>
            </a:pPr>
            <a:r>
              <a:rPr lang="fr-FR" sz="2000" spc="-50" dirty="0"/>
              <a:t>Suivre les conseils de prévention et de contrôle des infections pour éviter la transmission </a:t>
            </a:r>
          </a:p>
          <a:p>
            <a:pPr>
              <a:lnSpc>
                <a:spcPct val="100000"/>
              </a:lnSpc>
              <a:spcBef>
                <a:spcPts val="0"/>
              </a:spcBef>
              <a:spcAft>
                <a:spcPts val="600"/>
              </a:spcAft>
            </a:pPr>
            <a:r>
              <a:rPr lang="fr-FR" sz="2000" spc="-50" dirty="0"/>
              <a:t>Identifier et signaler les cas de COVID-19 conformément aux directives locales</a:t>
            </a:r>
          </a:p>
          <a:p>
            <a:pPr>
              <a:lnSpc>
                <a:spcPct val="100000"/>
              </a:lnSpc>
              <a:spcBef>
                <a:spcPts val="0"/>
              </a:spcBef>
              <a:spcAft>
                <a:spcPts val="600"/>
              </a:spcAft>
            </a:pPr>
            <a:r>
              <a:rPr lang="fr-FR" sz="2000" spc="-50" dirty="0"/>
              <a:t>Suivre les directives locales pour la prise en charge des cas suspects ou confirmés </a:t>
            </a:r>
            <a:r>
              <a:rPr lang="en-US" sz="2000" dirty="0"/>
              <a:t> </a:t>
            </a:r>
            <a:endParaRPr lang="en-GB" sz="2000" dirty="0"/>
          </a:p>
        </p:txBody>
      </p:sp>
    </p:spTree>
    <p:extLst>
      <p:ext uri="{BB962C8B-B14F-4D97-AF65-F5344CB8AC3E}">
        <p14:creationId xmlns:p14="http://schemas.microsoft.com/office/powerpoint/2010/main" val="4074049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A4CECFDF-0951-4F7E-BE51-C1AFA8E022E7}"/>
              </a:ext>
            </a:extLst>
          </p:cNvPr>
          <p:cNvSpPr>
            <a:spLocks noGrp="1"/>
          </p:cNvSpPr>
          <p:nvPr>
            <p:ph type="title"/>
          </p:nvPr>
        </p:nvSpPr>
        <p:spPr>
          <a:xfrm>
            <a:off x="838200" y="365125"/>
            <a:ext cx="10515600" cy="1325563"/>
          </a:xfrm>
        </p:spPr>
        <p:txBody>
          <a:bodyPr>
            <a:normAutofit/>
          </a:bodyPr>
          <a:lstStyle/>
          <a:p>
            <a:r>
              <a:rPr lang="fr-FR" dirty="0"/>
              <a:t>Prestataires de santé de première ligne dans les établissements de santé</a:t>
            </a:r>
            <a:endParaRPr lang="en-US" dirty="0"/>
          </a:p>
        </p:txBody>
      </p:sp>
      <p:sp>
        <p:nvSpPr>
          <p:cNvPr id="3" name="Content">
            <a:extLst>
              <a:ext uri="{FF2B5EF4-FFF2-40B4-BE49-F238E27FC236}">
                <a16:creationId xmlns:a16="http://schemas.microsoft.com/office/drawing/2014/main" id="{4A530B81-C223-40A2-B2AA-D8181B2CF18B}"/>
              </a:ext>
            </a:extLst>
          </p:cNvPr>
          <p:cNvSpPr>
            <a:spLocks noGrp="1"/>
          </p:cNvSpPr>
          <p:nvPr>
            <p:ph sz="quarter" idx="12"/>
          </p:nvPr>
        </p:nvSpPr>
        <p:spPr>
          <a:xfrm>
            <a:off x="838200" y="1817688"/>
            <a:ext cx="10515600" cy="4675187"/>
          </a:xfrm>
        </p:spPr>
        <p:txBody>
          <a:bodyPr vert="horz" lIns="91440" tIns="45720" rIns="91440" bIns="45720" numCol="2" spcCol="228600" rtlCol="0" anchor="t">
            <a:normAutofit/>
          </a:bodyPr>
          <a:lstStyle/>
          <a:p>
            <a:pPr>
              <a:lnSpc>
                <a:spcPct val="100000"/>
              </a:lnSpc>
              <a:spcBef>
                <a:spcPts val="0"/>
              </a:spcBef>
              <a:spcAft>
                <a:spcPts val="600"/>
              </a:spcAft>
            </a:pPr>
            <a:r>
              <a:rPr lang="fr-FR" sz="2000" dirty="0"/>
              <a:t>Identifier les idées fausses courantes, les mythes et les rumeurs qui circulent parmi les prestataires de soins concernant l'allaitement, le CPP, le cododo et la transmission de la COVID-19</a:t>
            </a:r>
          </a:p>
          <a:p>
            <a:pPr>
              <a:lnSpc>
                <a:spcPct val="100000"/>
              </a:lnSpc>
              <a:spcBef>
                <a:spcPts val="0"/>
              </a:spcBef>
              <a:spcAft>
                <a:spcPts val="600"/>
              </a:spcAft>
            </a:pPr>
            <a:r>
              <a:rPr lang="fr-FR" sz="2000" dirty="0"/>
              <a:t>Identifier les obstacles à l'application de recommandations fondées sur des preuves</a:t>
            </a:r>
          </a:p>
          <a:p>
            <a:pPr>
              <a:lnSpc>
                <a:spcPct val="100000"/>
              </a:lnSpc>
              <a:spcBef>
                <a:spcPts val="0"/>
              </a:spcBef>
              <a:spcAft>
                <a:spcPts val="600"/>
              </a:spcAft>
            </a:pPr>
            <a:r>
              <a:rPr lang="fr-FR" sz="2000" dirty="0"/>
              <a:t>Faire un brainstorming et tester les solutions possibles, en collaboration avec les responsables des établissements de santé et d'autres collègues, pour encourager l'application de recommandations fondées sur des preuves</a:t>
            </a:r>
          </a:p>
          <a:p>
            <a:pPr marL="0" indent="0">
              <a:lnSpc>
                <a:spcPct val="100000"/>
              </a:lnSpc>
              <a:spcBef>
                <a:spcPts val="0"/>
              </a:spcBef>
              <a:spcAft>
                <a:spcPts val="600"/>
              </a:spcAft>
              <a:buNone/>
            </a:pPr>
            <a:endParaRPr lang="fr-FR" sz="2000" dirty="0"/>
          </a:p>
          <a:p>
            <a:pPr>
              <a:lnSpc>
                <a:spcPct val="100000"/>
              </a:lnSpc>
              <a:spcBef>
                <a:spcPts val="0"/>
              </a:spcBef>
              <a:spcAft>
                <a:spcPts val="600"/>
              </a:spcAft>
            </a:pPr>
            <a:r>
              <a:rPr lang="fr-FR" sz="2000" dirty="0"/>
              <a:t>Diffuser des informations précises et fiables sur la COVID-19 et les recommandations relatives à l'allaitement, au CPP, au cododo, à la prévention de la transmission et à l'utilisation correcte de la MAMA auprès des autres prestataires, des étudiants et des familles de l'établissement de santé</a:t>
            </a:r>
          </a:p>
          <a:p>
            <a:pPr>
              <a:lnSpc>
                <a:spcPct val="100000"/>
              </a:lnSpc>
              <a:spcBef>
                <a:spcPts val="0"/>
              </a:spcBef>
              <a:spcAft>
                <a:spcPts val="600"/>
              </a:spcAft>
            </a:pPr>
            <a:r>
              <a:rPr lang="fr-FR" sz="2000" dirty="0"/>
              <a:t>Suivre les conseils de prévention et de contrôle des infections pour éviter la transmission </a:t>
            </a:r>
          </a:p>
          <a:p>
            <a:pPr>
              <a:lnSpc>
                <a:spcPct val="100000"/>
              </a:lnSpc>
              <a:spcBef>
                <a:spcPts val="0"/>
              </a:spcBef>
              <a:spcAft>
                <a:spcPts val="600"/>
              </a:spcAft>
            </a:pPr>
            <a:r>
              <a:rPr lang="fr-FR" sz="2000" dirty="0"/>
              <a:t>Identifier et signaler les cas de COVID-19 conformément aux directives locales</a:t>
            </a:r>
          </a:p>
          <a:p>
            <a:pPr>
              <a:lnSpc>
                <a:spcPct val="100000"/>
              </a:lnSpc>
              <a:spcBef>
                <a:spcPts val="0"/>
              </a:spcBef>
              <a:spcAft>
                <a:spcPts val="600"/>
              </a:spcAft>
            </a:pPr>
            <a:r>
              <a:rPr lang="fr-FR" sz="2000" dirty="0"/>
              <a:t>Suivre les directives locales pour la prise en charge des cas suspects ou confirmés </a:t>
            </a:r>
            <a:r>
              <a:rPr lang="en-US" sz="2000" dirty="0"/>
              <a:t> </a:t>
            </a:r>
            <a:endParaRPr lang="en-GB" sz="2000" dirty="0"/>
          </a:p>
        </p:txBody>
      </p:sp>
    </p:spTree>
    <p:extLst>
      <p:ext uri="{BB962C8B-B14F-4D97-AF65-F5344CB8AC3E}">
        <p14:creationId xmlns:p14="http://schemas.microsoft.com/office/powerpoint/2010/main" val="28753646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7762AA78-4F41-4150-A17E-6491AD21CBCE}"/>
              </a:ext>
            </a:extLst>
          </p:cNvPr>
          <p:cNvSpPr>
            <a:spLocks noGrp="1"/>
          </p:cNvSpPr>
          <p:nvPr>
            <p:ph type="title"/>
          </p:nvPr>
        </p:nvSpPr>
        <p:spPr>
          <a:xfrm>
            <a:off x="838200" y="365125"/>
            <a:ext cx="10515600" cy="1325563"/>
          </a:xfrm>
        </p:spPr>
        <p:txBody>
          <a:bodyPr>
            <a:normAutofit/>
          </a:bodyPr>
          <a:lstStyle/>
          <a:p>
            <a:r>
              <a:rPr lang="en-US" dirty="0" err="1"/>
              <a:t>Ministères</a:t>
            </a:r>
            <a:r>
              <a:rPr lang="en-US" dirty="0"/>
              <a:t> de la </a:t>
            </a:r>
            <a:r>
              <a:rPr lang="en-US" dirty="0" err="1"/>
              <a:t>santé</a:t>
            </a:r>
            <a:endParaRPr lang="en-US" dirty="0"/>
          </a:p>
        </p:txBody>
      </p:sp>
      <p:sp>
        <p:nvSpPr>
          <p:cNvPr id="3" name="Content">
            <a:extLst>
              <a:ext uri="{FF2B5EF4-FFF2-40B4-BE49-F238E27FC236}">
                <a16:creationId xmlns:a16="http://schemas.microsoft.com/office/drawing/2014/main" id="{6327F898-771D-4804-AA51-33EF7A638215}"/>
              </a:ext>
            </a:extLst>
          </p:cNvPr>
          <p:cNvSpPr>
            <a:spLocks noGrp="1"/>
          </p:cNvSpPr>
          <p:nvPr>
            <p:ph sz="quarter" idx="12"/>
          </p:nvPr>
        </p:nvSpPr>
        <p:spPr>
          <a:xfrm>
            <a:off x="838200" y="1817688"/>
            <a:ext cx="10515600" cy="3894343"/>
          </a:xfrm>
        </p:spPr>
        <p:txBody>
          <a:bodyPr vert="horz" lIns="91440" tIns="45720" rIns="91440" bIns="45720" numCol="2" spcCol="228600" rtlCol="0" anchor="t">
            <a:normAutofit/>
          </a:bodyPr>
          <a:lstStyle/>
          <a:p>
            <a:pPr>
              <a:lnSpc>
                <a:spcPct val="100000"/>
              </a:lnSpc>
              <a:spcBef>
                <a:spcPts val="0"/>
              </a:spcBef>
              <a:spcAft>
                <a:spcPts val="600"/>
              </a:spcAft>
            </a:pPr>
            <a:r>
              <a:rPr lang="fr-FR" sz="2000" dirty="0"/>
              <a:t>Diffuser des normes et protocoles fondés sur des preuves autour de l'allaitement, du CPP et du cododo dans le cadre de la COVID-19  </a:t>
            </a:r>
          </a:p>
          <a:p>
            <a:pPr>
              <a:lnSpc>
                <a:spcPct val="100000"/>
              </a:lnSpc>
              <a:spcBef>
                <a:spcPts val="0"/>
              </a:spcBef>
              <a:spcAft>
                <a:spcPts val="600"/>
              </a:spcAft>
            </a:pPr>
            <a:r>
              <a:rPr lang="fr-FR" sz="2000" dirty="0"/>
              <a:t>S'assurer que des systèmes sont en place (formation, mentorat, coaching, supervision) pour donner aux agents de santé et aux conseillers non professionnels ou pairs formés les moyens de fournir des conseils et un soutien efficaces en matière d'allaitement dans le contexte de la COVID-19, tout au long du continuum de soins de la maison à l'établissement de santé</a:t>
            </a:r>
          </a:p>
          <a:p>
            <a:pPr>
              <a:lnSpc>
                <a:spcPct val="100000"/>
              </a:lnSpc>
              <a:spcBef>
                <a:spcPts val="0"/>
              </a:spcBef>
              <a:spcAft>
                <a:spcPts val="600"/>
              </a:spcAft>
            </a:pPr>
            <a:r>
              <a:rPr lang="fr-FR" sz="2000" dirty="0"/>
              <a:t>Surveiller les indicateurs d'allaitement, du CPP et de méthode « mère kangourou » et réagir de manière appropriée</a:t>
            </a:r>
          </a:p>
          <a:p>
            <a:pPr>
              <a:lnSpc>
                <a:spcPct val="100000"/>
              </a:lnSpc>
              <a:spcBef>
                <a:spcPts val="0"/>
              </a:spcBef>
              <a:spcAft>
                <a:spcPts val="600"/>
              </a:spcAft>
            </a:pPr>
            <a:r>
              <a:rPr lang="fr-FR" sz="2000" dirty="0"/>
              <a:t>Allouer des ressources et assurer le suivi des établissements de santé et des programmes communautaires pour les interventions EAH/PCI qui assurent la sécurité des clients et des prestataires tout en recevant et en fournissant des soins </a:t>
            </a:r>
            <a:endParaRPr lang="en-US" sz="2000" dirty="0"/>
          </a:p>
        </p:txBody>
      </p:sp>
    </p:spTree>
    <p:extLst>
      <p:ext uri="{BB962C8B-B14F-4D97-AF65-F5344CB8AC3E}">
        <p14:creationId xmlns:p14="http://schemas.microsoft.com/office/powerpoint/2010/main" val="7108422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571B5928-F56F-4B24-BA46-9B8EE0FB61BD}"/>
              </a:ext>
            </a:extLst>
          </p:cNvPr>
          <p:cNvSpPr>
            <a:spLocks noGrp="1"/>
          </p:cNvSpPr>
          <p:nvPr>
            <p:ph type="title"/>
          </p:nvPr>
        </p:nvSpPr>
        <p:spPr>
          <a:xfrm>
            <a:off x="838200" y="365125"/>
            <a:ext cx="10515600" cy="1325563"/>
          </a:xfrm>
        </p:spPr>
        <p:txBody>
          <a:bodyPr>
            <a:normAutofit/>
          </a:bodyPr>
          <a:lstStyle/>
          <a:p>
            <a:r>
              <a:rPr lang="en-US" dirty="0" err="1"/>
              <a:t>Surveiller</a:t>
            </a:r>
            <a:r>
              <a:rPr lang="en-US" dirty="0"/>
              <a:t> de </a:t>
            </a:r>
            <a:r>
              <a:rPr lang="en-US" dirty="0" err="1"/>
              <a:t>près</a:t>
            </a:r>
            <a:r>
              <a:rPr lang="en-US" dirty="0"/>
              <a:t> </a:t>
            </a:r>
            <a:r>
              <a:rPr lang="fr-FR" dirty="0"/>
              <a:t>les normes et indicateurs de qualité clés</a:t>
            </a:r>
            <a:endParaRPr lang="en-US" dirty="0"/>
          </a:p>
        </p:txBody>
      </p:sp>
      <p:sp>
        <p:nvSpPr>
          <p:cNvPr id="3" name="Content">
            <a:extLst>
              <a:ext uri="{FF2B5EF4-FFF2-40B4-BE49-F238E27FC236}">
                <a16:creationId xmlns:a16="http://schemas.microsoft.com/office/drawing/2014/main" id="{17CEA9C7-F55B-421A-ADB0-D5524CD25061}"/>
              </a:ext>
            </a:extLst>
          </p:cNvPr>
          <p:cNvSpPr>
            <a:spLocks noGrp="1"/>
          </p:cNvSpPr>
          <p:nvPr>
            <p:ph sz="quarter" idx="12"/>
          </p:nvPr>
        </p:nvSpPr>
        <p:spPr>
          <a:xfrm>
            <a:off x="838200" y="1817688"/>
            <a:ext cx="10515600" cy="4072473"/>
          </a:xfrm>
        </p:spPr>
        <p:txBody>
          <a:bodyPr vert="horz" lIns="91440" tIns="45720" rIns="91440" bIns="45720" numCol="2" spcCol="228600" rtlCol="0" anchor="t">
            <a:normAutofit/>
          </a:bodyPr>
          <a:lstStyle/>
          <a:p>
            <a:pPr>
              <a:lnSpc>
                <a:spcPct val="100000"/>
              </a:lnSpc>
              <a:spcBef>
                <a:spcPts val="0"/>
              </a:spcBef>
              <a:spcAft>
                <a:spcPts val="600"/>
              </a:spcAft>
            </a:pPr>
            <a:r>
              <a:rPr lang="fr-FR" sz="2000" dirty="0"/>
              <a:t>Pourcentage de nouveau-nés mis au sein dans l'heure qui suit la naissance (exemple d'indicateur de l'établissement de santé)</a:t>
            </a:r>
          </a:p>
          <a:p>
            <a:pPr>
              <a:lnSpc>
                <a:spcPct val="100000"/>
              </a:lnSpc>
              <a:spcBef>
                <a:spcPts val="0"/>
              </a:spcBef>
              <a:spcAft>
                <a:spcPts val="600"/>
              </a:spcAft>
            </a:pPr>
            <a:r>
              <a:rPr lang="fr-FR" sz="2000" dirty="0"/>
              <a:t>Pourcentage de nouveau-nés placés en CPP pendant au moins la première heure après la naissance (exemple d'indicateur de l'établissement de santé)</a:t>
            </a:r>
          </a:p>
          <a:p>
            <a:pPr>
              <a:lnSpc>
                <a:spcPct val="100000"/>
              </a:lnSpc>
              <a:spcBef>
                <a:spcPts val="0"/>
              </a:spcBef>
              <a:spcAft>
                <a:spcPts val="600"/>
              </a:spcAft>
            </a:pPr>
            <a:r>
              <a:rPr lang="fr-FR" sz="2000" dirty="0"/>
              <a:t>Pourcentage de mères allaitantes qui déclarent qu'un membre du personnel leur a offert de l'aide pour l'allaitement dans les 6 heures suivant la naissance (exemple d'indicateur de l'établissement de santé). </a:t>
            </a:r>
          </a:p>
          <a:p>
            <a:pPr>
              <a:lnSpc>
                <a:spcPct val="100000"/>
              </a:lnSpc>
              <a:spcBef>
                <a:spcPts val="0"/>
              </a:spcBef>
              <a:spcAft>
                <a:spcPts val="600"/>
              </a:spcAft>
            </a:pPr>
            <a:r>
              <a:rPr lang="fr-FR" sz="2000" dirty="0"/>
              <a:t>Pourcentage de prématurés et de nourrissons d'un poids de naissance inférieur ou égal à 2000g qui reçoivent des soins « mère » plus tôt possible après la naissance (exemple de norme de qualité)</a:t>
            </a:r>
          </a:p>
          <a:p>
            <a:pPr>
              <a:lnSpc>
                <a:spcPct val="100000"/>
              </a:lnSpc>
              <a:spcBef>
                <a:spcPts val="0"/>
              </a:spcBef>
              <a:spcAft>
                <a:spcPts val="600"/>
              </a:spcAft>
            </a:pPr>
            <a:r>
              <a:rPr lang="fr-FR" sz="2000" dirty="0"/>
              <a:t>Pourcentage de nourrissons de 0 à 6 mois qui sont nourris exclusivement au lait maternel (exemple d'indicateur national)</a:t>
            </a:r>
            <a:endParaRPr lang="en-US" sz="2000" dirty="0"/>
          </a:p>
        </p:txBody>
      </p:sp>
    </p:spTree>
    <p:extLst>
      <p:ext uri="{BB962C8B-B14F-4D97-AF65-F5344CB8AC3E}">
        <p14:creationId xmlns:p14="http://schemas.microsoft.com/office/powerpoint/2010/main" val="12182529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ction Number">
            <a:extLst>
              <a:ext uri="{FF2B5EF4-FFF2-40B4-BE49-F238E27FC236}">
                <a16:creationId xmlns:a16="http://schemas.microsoft.com/office/drawing/2014/main" id="{536EA2BF-A906-F04E-8764-4C9F276A1615}"/>
              </a:ext>
            </a:extLst>
          </p:cNvPr>
          <p:cNvSpPr>
            <a:spLocks noGrp="1"/>
          </p:cNvSpPr>
          <p:nvPr>
            <p:ph type="body" sz="quarter" idx="11"/>
          </p:nvPr>
        </p:nvSpPr>
        <p:spPr/>
        <p:txBody>
          <a:bodyPr/>
          <a:lstStyle/>
          <a:p>
            <a:r>
              <a:rPr lang="en-US" dirty="0">
                <a:latin typeface="Calibri"/>
                <a:cs typeface="Calibri"/>
              </a:rPr>
              <a:t>SECTION 6</a:t>
            </a:r>
            <a:endParaRPr lang="en-US" dirty="0"/>
          </a:p>
        </p:txBody>
      </p:sp>
      <p:sp>
        <p:nvSpPr>
          <p:cNvPr id="2" name="Section Title">
            <a:extLst>
              <a:ext uri="{FF2B5EF4-FFF2-40B4-BE49-F238E27FC236}">
                <a16:creationId xmlns:a16="http://schemas.microsoft.com/office/drawing/2014/main" id="{E8B87619-3D5B-B94C-ACA7-09DBC678124C}"/>
              </a:ext>
            </a:extLst>
          </p:cNvPr>
          <p:cNvSpPr>
            <a:spLocks noGrp="1"/>
          </p:cNvSpPr>
          <p:nvPr>
            <p:ph type="title"/>
          </p:nvPr>
        </p:nvSpPr>
        <p:spPr/>
        <p:txBody>
          <a:bodyPr/>
          <a:lstStyle/>
          <a:p>
            <a:r>
              <a:rPr lang="en-US" dirty="0"/>
              <a:t>Points </a:t>
            </a:r>
            <a:r>
              <a:rPr lang="en-US" dirty="0" err="1"/>
              <a:t>clés</a:t>
            </a:r>
            <a:r>
              <a:rPr lang="en-US" dirty="0"/>
              <a:t> à </a:t>
            </a:r>
            <a:r>
              <a:rPr lang="en-US" dirty="0" err="1"/>
              <a:t>retenir</a:t>
            </a:r>
            <a:endParaRPr lang="en-US" dirty="0"/>
          </a:p>
        </p:txBody>
      </p:sp>
      <p:pic>
        <p:nvPicPr>
          <p:cNvPr id="6" name="Picture Placeholder 5" descr="A mother and female child sitting on a blanket, looking at each other and smiling. The child is touching her mother's face.">
            <a:extLst>
              <a:ext uri="{FF2B5EF4-FFF2-40B4-BE49-F238E27FC236}">
                <a16:creationId xmlns:a16="http://schemas.microsoft.com/office/drawing/2014/main" id="{6BA9DF81-FBF8-3C4F-A7A3-D8C7C32FA24A}"/>
              </a:ext>
            </a:extLst>
          </p:cNvPr>
          <p:cNvPicPr>
            <a:picLocks noGrp="1" noChangeAspect="1"/>
          </p:cNvPicPr>
          <p:nvPr>
            <p:ph type="pic" sz="quarter" idx="10"/>
          </p:nvPr>
        </p:nvPicPr>
        <p:blipFill rotWithShape="1">
          <a:blip r:embed="rId3" cstate="email">
            <a:duotone>
              <a:prstClr val="black"/>
              <a:schemeClr val="accent5">
                <a:tint val="45000"/>
                <a:satMod val="400000"/>
              </a:schemeClr>
            </a:duotone>
            <a:extLst>
              <a:ext uri="{BEBA8EAE-BF5A-486C-A8C5-ECC9F3942E4B}">
                <a14:imgProps xmlns:a14="http://schemas.microsoft.com/office/drawing/2010/main">
                  <a14:imgLayer r:embed="rId4">
                    <a14:imgEffect>
                      <a14:brightnessContrast bright="39000" contrast="-6000"/>
                    </a14:imgEffect>
                  </a14:imgLayer>
                </a14:imgProps>
              </a:ext>
              <a:ext uri="{28A0092B-C50C-407E-A947-70E740481C1C}">
                <a14:useLocalDpi xmlns:a14="http://schemas.microsoft.com/office/drawing/2010/main"/>
              </a:ext>
            </a:extLst>
          </a:blip>
          <a:srcRect/>
          <a:stretch/>
        </p:blipFill>
        <p:spPr>
          <a:xfrm>
            <a:off x="0" y="0"/>
            <a:ext cx="7579198" cy="6858000"/>
          </a:xfrm>
        </p:spPr>
      </p:pic>
      <p:sp>
        <p:nvSpPr>
          <p:cNvPr id="9" name="Rounded Rectangle 8">
            <a:extLst>
              <a:ext uri="{FF2B5EF4-FFF2-40B4-BE49-F238E27FC236}">
                <a16:creationId xmlns:a16="http://schemas.microsoft.com/office/drawing/2014/main" id="{C043F557-14A6-5C46-BFB8-EE9666A3ADFF}"/>
              </a:ext>
              <a:ext uri="{C183D7F6-B498-43B3-948B-1728B52AA6E4}">
                <adec:decorative xmlns:adec="http://schemas.microsoft.com/office/drawing/2017/decorative" val="1"/>
              </a:ext>
            </a:extLst>
          </p:cNvPr>
          <p:cNvSpPr/>
          <p:nvPr/>
        </p:nvSpPr>
        <p:spPr>
          <a:xfrm>
            <a:off x="450375" y="443621"/>
            <a:ext cx="11840585" cy="5995765"/>
          </a:xfrm>
          <a:custGeom>
            <a:avLst/>
            <a:gdLst>
              <a:gd name="connsiteX0" fmla="*/ 0 w 12389861"/>
              <a:gd name="connsiteY0" fmla="*/ 417896 h 5984476"/>
              <a:gd name="connsiteX1" fmla="*/ 417896 w 12389861"/>
              <a:gd name="connsiteY1" fmla="*/ 0 h 5984476"/>
              <a:gd name="connsiteX2" fmla="*/ 11971965 w 12389861"/>
              <a:gd name="connsiteY2" fmla="*/ 0 h 5984476"/>
              <a:gd name="connsiteX3" fmla="*/ 12389861 w 12389861"/>
              <a:gd name="connsiteY3" fmla="*/ 417896 h 5984476"/>
              <a:gd name="connsiteX4" fmla="*/ 12389861 w 12389861"/>
              <a:gd name="connsiteY4" fmla="*/ 5566580 h 5984476"/>
              <a:gd name="connsiteX5" fmla="*/ 11971965 w 12389861"/>
              <a:gd name="connsiteY5" fmla="*/ 5984476 h 5984476"/>
              <a:gd name="connsiteX6" fmla="*/ 417896 w 12389861"/>
              <a:gd name="connsiteY6" fmla="*/ 5984476 h 5984476"/>
              <a:gd name="connsiteX7" fmla="*/ 0 w 12389861"/>
              <a:gd name="connsiteY7" fmla="*/ 5566580 h 5984476"/>
              <a:gd name="connsiteX8" fmla="*/ 0 w 12389861"/>
              <a:gd name="connsiteY8" fmla="*/ 417896 h 598447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2063405 w 12389861"/>
              <a:gd name="connsiteY8" fmla="*/ 91440 h 5984476"/>
              <a:gd name="connsiteX0" fmla="*/ 11971965 w 12389861"/>
              <a:gd name="connsiteY0" fmla="*/ 10160 h 5994636"/>
              <a:gd name="connsiteX1" fmla="*/ 12389861 w 12389861"/>
              <a:gd name="connsiteY1" fmla="*/ 428056 h 5994636"/>
              <a:gd name="connsiteX2" fmla="*/ 12389861 w 12389861"/>
              <a:gd name="connsiteY2" fmla="*/ 5576740 h 5994636"/>
              <a:gd name="connsiteX3" fmla="*/ 11971965 w 12389861"/>
              <a:gd name="connsiteY3" fmla="*/ 5994636 h 5994636"/>
              <a:gd name="connsiteX4" fmla="*/ 417896 w 12389861"/>
              <a:gd name="connsiteY4" fmla="*/ 5994636 h 5994636"/>
              <a:gd name="connsiteX5" fmla="*/ 0 w 12389861"/>
              <a:gd name="connsiteY5" fmla="*/ 5576740 h 5994636"/>
              <a:gd name="connsiteX6" fmla="*/ 0 w 12389861"/>
              <a:gd name="connsiteY6" fmla="*/ 428056 h 5994636"/>
              <a:gd name="connsiteX7" fmla="*/ 417896 w 12389861"/>
              <a:gd name="connsiteY7" fmla="*/ 10160 h 5994636"/>
              <a:gd name="connsiteX8" fmla="*/ 11736027 w 12389861"/>
              <a:gd name="connsiteY8" fmla="*/ 0 h 599463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1713449 w 12389861"/>
              <a:gd name="connsiteY8" fmla="*/ 1129 h 5984476"/>
              <a:gd name="connsiteX0" fmla="*/ 12389861 w 12389861"/>
              <a:gd name="connsiteY0" fmla="*/ 417896 h 5984476"/>
              <a:gd name="connsiteX1" fmla="*/ 12389861 w 12389861"/>
              <a:gd name="connsiteY1" fmla="*/ 5566580 h 5984476"/>
              <a:gd name="connsiteX2" fmla="*/ 11971965 w 12389861"/>
              <a:gd name="connsiteY2" fmla="*/ 5984476 h 5984476"/>
              <a:gd name="connsiteX3" fmla="*/ 417896 w 12389861"/>
              <a:gd name="connsiteY3" fmla="*/ 5984476 h 5984476"/>
              <a:gd name="connsiteX4" fmla="*/ 0 w 12389861"/>
              <a:gd name="connsiteY4" fmla="*/ 5566580 h 5984476"/>
              <a:gd name="connsiteX5" fmla="*/ 0 w 12389861"/>
              <a:gd name="connsiteY5" fmla="*/ 417896 h 5984476"/>
              <a:gd name="connsiteX6" fmla="*/ 417896 w 12389861"/>
              <a:gd name="connsiteY6" fmla="*/ 0 h 5984476"/>
              <a:gd name="connsiteX7" fmla="*/ 11713449 w 12389861"/>
              <a:gd name="connsiteY7" fmla="*/ 1129 h 5984476"/>
              <a:gd name="connsiteX0" fmla="*/ 12389861 w 12389861"/>
              <a:gd name="connsiteY0" fmla="*/ 5566580 h 5984476"/>
              <a:gd name="connsiteX1" fmla="*/ 11971965 w 12389861"/>
              <a:gd name="connsiteY1" fmla="*/ 5984476 h 5984476"/>
              <a:gd name="connsiteX2" fmla="*/ 417896 w 12389861"/>
              <a:gd name="connsiteY2" fmla="*/ 5984476 h 5984476"/>
              <a:gd name="connsiteX3" fmla="*/ 0 w 12389861"/>
              <a:gd name="connsiteY3" fmla="*/ 5566580 h 5984476"/>
              <a:gd name="connsiteX4" fmla="*/ 0 w 12389861"/>
              <a:gd name="connsiteY4" fmla="*/ 417896 h 5984476"/>
              <a:gd name="connsiteX5" fmla="*/ 417896 w 12389861"/>
              <a:gd name="connsiteY5" fmla="*/ 0 h 5984476"/>
              <a:gd name="connsiteX6" fmla="*/ 11713449 w 12389861"/>
              <a:gd name="connsiteY6" fmla="*/ 1129 h 5984476"/>
              <a:gd name="connsiteX0" fmla="*/ 11971965 w 11971965"/>
              <a:gd name="connsiteY0" fmla="*/ 5984476 h 5984476"/>
              <a:gd name="connsiteX1" fmla="*/ 417896 w 11971965"/>
              <a:gd name="connsiteY1" fmla="*/ 5984476 h 5984476"/>
              <a:gd name="connsiteX2" fmla="*/ 0 w 11971965"/>
              <a:gd name="connsiteY2" fmla="*/ 5566580 h 5984476"/>
              <a:gd name="connsiteX3" fmla="*/ 0 w 11971965"/>
              <a:gd name="connsiteY3" fmla="*/ 417896 h 5984476"/>
              <a:gd name="connsiteX4" fmla="*/ 417896 w 11971965"/>
              <a:gd name="connsiteY4" fmla="*/ 0 h 5984476"/>
              <a:gd name="connsiteX5" fmla="*/ 11713449 w 11971965"/>
              <a:gd name="connsiteY5" fmla="*/ 1129 h 5984476"/>
              <a:gd name="connsiteX0" fmla="*/ 11712320 w 11713449"/>
              <a:gd name="connsiteY0" fmla="*/ 5973187 h 5984476"/>
              <a:gd name="connsiteX1" fmla="*/ 417896 w 11713449"/>
              <a:gd name="connsiteY1" fmla="*/ 5984476 h 5984476"/>
              <a:gd name="connsiteX2" fmla="*/ 0 w 11713449"/>
              <a:gd name="connsiteY2" fmla="*/ 5566580 h 5984476"/>
              <a:gd name="connsiteX3" fmla="*/ 0 w 11713449"/>
              <a:gd name="connsiteY3" fmla="*/ 417896 h 5984476"/>
              <a:gd name="connsiteX4" fmla="*/ 417896 w 11713449"/>
              <a:gd name="connsiteY4" fmla="*/ 0 h 5984476"/>
              <a:gd name="connsiteX5" fmla="*/ 11713449 w 11713449"/>
              <a:gd name="connsiteY5" fmla="*/ 1129 h 5984476"/>
              <a:gd name="connsiteX0" fmla="*/ 11734898 w 11734898"/>
              <a:gd name="connsiteY0" fmla="*/ 5995765 h 5995765"/>
              <a:gd name="connsiteX1" fmla="*/ 417896 w 11734898"/>
              <a:gd name="connsiteY1" fmla="*/ 5984476 h 5995765"/>
              <a:gd name="connsiteX2" fmla="*/ 0 w 11734898"/>
              <a:gd name="connsiteY2" fmla="*/ 5566580 h 5995765"/>
              <a:gd name="connsiteX3" fmla="*/ 0 w 11734898"/>
              <a:gd name="connsiteY3" fmla="*/ 417896 h 5995765"/>
              <a:gd name="connsiteX4" fmla="*/ 417896 w 11734898"/>
              <a:gd name="connsiteY4" fmla="*/ 0 h 5995765"/>
              <a:gd name="connsiteX5" fmla="*/ 11713449 w 11734898"/>
              <a:gd name="connsiteY5" fmla="*/ 1129 h 599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4898" h="5995765">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8349DF53-F629-7F4D-9937-D7D0C5546A8D}"/>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24952998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2327D086-F767-8348-AA3F-99E91487F389}"/>
              </a:ext>
            </a:extLst>
          </p:cNvPr>
          <p:cNvSpPr>
            <a:spLocks noGrp="1"/>
          </p:cNvSpPr>
          <p:nvPr>
            <p:ph type="title"/>
          </p:nvPr>
        </p:nvSpPr>
        <p:spPr>
          <a:xfrm>
            <a:off x="6780178" y="418762"/>
            <a:ext cx="3284987" cy="461724"/>
          </a:xfrm>
        </p:spPr>
        <p:txBody>
          <a:bodyPr anchor="t">
            <a:normAutofit/>
          </a:bodyPr>
          <a:lstStyle/>
          <a:p>
            <a:r>
              <a:rPr lang="en-US" sz="2400" dirty="0">
                <a:solidFill>
                  <a:schemeClr val="accent5"/>
                </a:solidFill>
              </a:rPr>
              <a:t>Key takeaway number 1</a:t>
            </a:r>
          </a:p>
        </p:txBody>
      </p:sp>
      <p:pic>
        <p:nvPicPr>
          <p:cNvPr id="13" name="Picture Placeholder 5">
            <a:extLst>
              <a:ext uri="{FF2B5EF4-FFF2-40B4-BE49-F238E27FC236}">
                <a16:creationId xmlns:a16="http://schemas.microsoft.com/office/drawing/2014/main" id="{B3A40BAD-8F7D-B642-986C-72678E8E1E1A}"/>
              </a:ext>
              <a:ext uri="{C183D7F6-B498-43B3-948B-1728B52AA6E4}">
                <adec:decorative xmlns:adec="http://schemas.microsoft.com/office/drawing/2017/decorative" val="1"/>
              </a:ext>
            </a:extLst>
          </p:cNvPr>
          <p:cNvPicPr>
            <a:picLocks noChangeAspect="1"/>
          </p:cNvPicPr>
          <p:nvPr/>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0"/>
            <a:ext cx="6367463" cy="6858000"/>
          </a:xfrm>
          <a:prstGeom prst="rect">
            <a:avLst/>
          </a:prstGeom>
        </p:spPr>
      </p:pic>
      <p:sp>
        <p:nvSpPr>
          <p:cNvPr id="14" name="Text 1">
            <a:extLst>
              <a:ext uri="{FF2B5EF4-FFF2-40B4-BE49-F238E27FC236}">
                <a16:creationId xmlns:a16="http://schemas.microsoft.com/office/drawing/2014/main" id="{C31C588F-90E8-A347-B2B5-5FE0586C7B3C}"/>
              </a:ext>
            </a:extLst>
          </p:cNvPr>
          <p:cNvSpPr>
            <a:spLocks noGrp="1"/>
          </p:cNvSpPr>
          <p:nvPr/>
        </p:nvSpPr>
        <p:spPr>
          <a:xfrm>
            <a:off x="810508" y="2207216"/>
            <a:ext cx="5285491" cy="2405495"/>
          </a:xfrm>
          <a:prstGeom prst="roundRect">
            <a:avLst>
              <a:gd name="adj" fmla="val 6256"/>
            </a:avLst>
          </a:prstGeom>
          <a:solidFill>
            <a:srgbClr val="E5F7F8"/>
          </a:solidFill>
        </p:spPr>
        <p:txBody>
          <a:bodyPr vert="horz" lIns="228600" tIns="182880" rIns="91440" bIns="182880" rtlCol="0" anchor="ctr" anchorCtr="0">
            <a:noAutofit/>
          </a:bodyPr>
          <a:lstStyle>
            <a:lvl1pPr marL="0" indent="0" algn="l" defTabSz="914400" rtl="0" eaLnBrk="1" latinLnBrk="0" hangingPunct="1">
              <a:lnSpc>
                <a:spcPct val="90000"/>
              </a:lnSpc>
              <a:spcBef>
                <a:spcPts val="200"/>
              </a:spcBef>
              <a:spcAft>
                <a:spcPts val="1000"/>
              </a:spcAft>
              <a:buFont typeface="Arial" panose="020B0604020202020204" pitchFamily="34" charset="0"/>
              <a:buNone/>
              <a:defRPr sz="3200" b="0" i="0" kern="120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fr-FR" sz="2400" dirty="0">
                <a:latin typeface="Arial Narrow"/>
              </a:rPr>
              <a:t>La transmission verticale de la COVID-19 par l'allaitement n'a pas été clairement établie.</a:t>
            </a:r>
          </a:p>
        </p:txBody>
      </p:sp>
      <p:sp>
        <p:nvSpPr>
          <p:cNvPr id="15" name="Text 2">
            <a:extLst>
              <a:ext uri="{FF2B5EF4-FFF2-40B4-BE49-F238E27FC236}">
                <a16:creationId xmlns:a16="http://schemas.microsoft.com/office/drawing/2014/main" id="{81873B63-E07F-344A-8596-CFA6A6A518B0}"/>
              </a:ext>
            </a:extLst>
          </p:cNvPr>
          <p:cNvSpPr>
            <a:spLocks noGrp="1"/>
          </p:cNvSpPr>
          <p:nvPr/>
        </p:nvSpPr>
        <p:spPr>
          <a:xfrm>
            <a:off x="6780178" y="2207216"/>
            <a:ext cx="4601313" cy="2405495"/>
          </a:xfrm>
          <a:prstGeom prst="rect">
            <a:avLst/>
          </a:prstGeom>
        </p:spPr>
        <p:txBody>
          <a:bodyPr vert="horz" lIns="0" tIns="45720" rIns="0" bIns="45720" rtlCol="0" anchor="ctr" anchorCtr="0">
            <a:normAutofit/>
          </a:bodyPr>
          <a:lstStyle>
            <a:lvl1pPr marL="0" indent="0" algn="l" defTabSz="914400" rtl="0" eaLnBrk="1" latinLnBrk="0" hangingPunct="1">
              <a:lnSpc>
                <a:spcPct val="90000"/>
              </a:lnSpc>
              <a:spcBef>
                <a:spcPts val="200"/>
              </a:spcBef>
              <a:spcAft>
                <a:spcPts val="1000"/>
              </a:spcAft>
              <a:buFont typeface="Arial" panose="020B0604020202020204" pitchFamily="34" charset="0"/>
              <a:buNone/>
              <a:defRPr sz="1800" b="0" i="0" kern="1200">
                <a:solidFill>
                  <a:schemeClr val="bg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fr-FR" sz="2400" dirty="0"/>
              <a:t>La transmission de la COVID-19 active (virus pouvant causer une infection) par le lait maternel et l'allaitement n'a pas été détectée à ce jour. Il n'y a aucune raison d'éviter ou d'arrêter l'allaitement.</a:t>
            </a:r>
          </a:p>
        </p:txBody>
      </p:sp>
      <p:sp>
        <p:nvSpPr>
          <p:cNvPr id="7" name="Rounded Rectangle 6">
            <a:extLst>
              <a:ext uri="{FF2B5EF4-FFF2-40B4-BE49-F238E27FC236}">
                <a16:creationId xmlns:a16="http://schemas.microsoft.com/office/drawing/2014/main" id="{21E2B8AE-2ACB-FE48-9A46-217E8B595E95}"/>
              </a:ext>
              <a:ext uri="{C183D7F6-B498-43B3-948B-1728B52AA6E4}">
                <adec:decorative xmlns:adec="http://schemas.microsoft.com/office/drawing/2017/decorative" val="1"/>
              </a:ext>
            </a:extLst>
          </p:cNvPr>
          <p:cNvSpPr/>
          <p:nvPr/>
        </p:nvSpPr>
        <p:spPr>
          <a:xfrm>
            <a:off x="613475" y="2011246"/>
            <a:ext cx="10965050" cy="2835508"/>
          </a:xfrm>
          <a:prstGeom prst="roundRect">
            <a:avLst>
              <a:gd name="adj" fmla="val 10803"/>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B33677E1-E140-2E47-A920-294E5F8499E5}"/>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31457330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a:extLst>
              <a:ext uri="{FF2B5EF4-FFF2-40B4-BE49-F238E27FC236}">
                <a16:creationId xmlns:a16="http://schemas.microsoft.com/office/drawing/2014/main" id="{C86B8A48-AD22-5B4D-B01B-AF35D3DF3E4C}"/>
              </a:ext>
            </a:extLst>
          </p:cNvPr>
          <p:cNvSpPr txBox="1">
            <a:spLocks/>
          </p:cNvSpPr>
          <p:nvPr/>
        </p:nvSpPr>
        <p:spPr>
          <a:xfrm>
            <a:off x="6780178" y="418762"/>
            <a:ext cx="3284987" cy="461724"/>
          </a:xfrm>
          <a:prstGeom prst="rect">
            <a:avLst/>
          </a:prstGeom>
        </p:spPr>
        <p:txBody>
          <a:bodyPr anchor="t">
            <a:normAutofit/>
          </a:bodyPr>
          <a:lstStyle>
            <a:lvl1pPr algn="l" defTabSz="914400" rtl="0" eaLnBrk="1" latinLnBrk="0" hangingPunct="1">
              <a:lnSpc>
                <a:spcPct val="90000"/>
              </a:lnSpc>
              <a:spcBef>
                <a:spcPct val="0"/>
              </a:spcBef>
              <a:buNone/>
              <a:defRPr sz="4000" b="0" i="0" kern="1200" spc="5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sz="2400" dirty="0">
                <a:solidFill>
                  <a:schemeClr val="accent5"/>
                </a:solidFill>
              </a:rPr>
              <a:t>Key takeaway number 2</a:t>
            </a:r>
          </a:p>
        </p:txBody>
      </p:sp>
      <p:pic>
        <p:nvPicPr>
          <p:cNvPr id="15" name="Picture Placeholder 5">
            <a:extLst>
              <a:ext uri="{FF2B5EF4-FFF2-40B4-BE49-F238E27FC236}">
                <a16:creationId xmlns:a16="http://schemas.microsoft.com/office/drawing/2014/main" id="{3F4C9DEB-5C98-B24F-8819-64EF534E6C70}"/>
              </a:ext>
              <a:ext uri="{C183D7F6-B498-43B3-948B-1728B52AA6E4}">
                <adec:decorative xmlns:adec="http://schemas.microsoft.com/office/drawing/2017/decorative" val="1"/>
              </a:ext>
            </a:extLst>
          </p:cNvPr>
          <p:cNvPicPr>
            <a:picLocks noChangeAspect="1"/>
          </p:cNvPicPr>
          <p:nvPr/>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0"/>
            <a:ext cx="6367463" cy="6858000"/>
          </a:xfrm>
          <a:prstGeom prst="rect">
            <a:avLst/>
          </a:prstGeom>
        </p:spPr>
      </p:pic>
      <p:sp>
        <p:nvSpPr>
          <p:cNvPr id="9" name="Text 1">
            <a:extLst>
              <a:ext uri="{FF2B5EF4-FFF2-40B4-BE49-F238E27FC236}">
                <a16:creationId xmlns:a16="http://schemas.microsoft.com/office/drawing/2014/main" id="{CA1773A8-CB26-E749-AAFA-78BF21ED7E7C}"/>
              </a:ext>
            </a:extLst>
          </p:cNvPr>
          <p:cNvSpPr>
            <a:spLocks noGrp="1"/>
          </p:cNvSpPr>
          <p:nvPr/>
        </p:nvSpPr>
        <p:spPr>
          <a:xfrm>
            <a:off x="810508" y="1774108"/>
            <a:ext cx="5285491" cy="3309784"/>
          </a:xfrm>
          <a:prstGeom prst="roundRect">
            <a:avLst>
              <a:gd name="adj" fmla="val 5309"/>
            </a:avLst>
          </a:prstGeom>
          <a:solidFill>
            <a:srgbClr val="E5F7F8"/>
          </a:solidFill>
        </p:spPr>
        <p:txBody>
          <a:bodyPr vert="horz" lIns="182880" tIns="182880" rIns="182880" bIns="182880" rtlCol="0" anchor="ctr" anchorCtr="0">
            <a:noAutofit/>
          </a:bodyPr>
          <a:lstStyle>
            <a:lvl1pPr marL="0" indent="0" algn="l" defTabSz="914400" rtl="0" eaLnBrk="1" latinLnBrk="0" hangingPunct="1">
              <a:lnSpc>
                <a:spcPct val="90000"/>
              </a:lnSpc>
              <a:spcBef>
                <a:spcPts val="200"/>
              </a:spcBef>
              <a:spcAft>
                <a:spcPts val="1000"/>
              </a:spcAft>
              <a:buFont typeface="Arial" panose="020B0604020202020204" pitchFamily="34" charset="0"/>
              <a:buNone/>
              <a:defRPr sz="3200" b="0" i="0" kern="120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fr-FR" sz="2400" dirty="0">
                <a:latin typeface="Arial Narrow"/>
              </a:rPr>
              <a:t>L'OMS recommande de donner la priorité à l'allaitement maternel, même si les mères, les personnes qui s'occupent des enfants ou les bébés sont </a:t>
            </a:r>
            <a:r>
              <a:rPr lang="fr-FR" sz="2400" dirty="0"/>
              <a:t>atteints d’une COVID-19 confirmée ou présumée</a:t>
            </a:r>
            <a:endParaRPr lang="en-US" sz="2400" dirty="0">
              <a:latin typeface="Arial Narrow"/>
            </a:endParaRPr>
          </a:p>
        </p:txBody>
      </p:sp>
      <p:sp>
        <p:nvSpPr>
          <p:cNvPr id="14" name="Text 2">
            <a:extLst>
              <a:ext uri="{FF2B5EF4-FFF2-40B4-BE49-F238E27FC236}">
                <a16:creationId xmlns:a16="http://schemas.microsoft.com/office/drawing/2014/main" id="{81873B63-E07F-344A-8596-CFA6A6A518B0}"/>
              </a:ext>
            </a:extLst>
          </p:cNvPr>
          <p:cNvSpPr>
            <a:spLocks noGrp="1"/>
          </p:cNvSpPr>
          <p:nvPr/>
        </p:nvSpPr>
        <p:spPr>
          <a:xfrm>
            <a:off x="6709474" y="1774108"/>
            <a:ext cx="4601313" cy="3309784"/>
          </a:xfrm>
          <a:prstGeom prst="rect">
            <a:avLst/>
          </a:prstGeom>
        </p:spPr>
        <p:txBody>
          <a:bodyPr vert="horz" lIns="0" tIns="45720" rIns="0" bIns="45720" rtlCol="0" anchor="ctr" anchorCtr="0">
            <a:noAutofit/>
          </a:bodyPr>
          <a:lstStyle>
            <a:lvl1pPr marL="0" indent="0" algn="l" defTabSz="914400" rtl="0" eaLnBrk="1" latinLnBrk="0" hangingPunct="1">
              <a:lnSpc>
                <a:spcPct val="90000"/>
              </a:lnSpc>
              <a:spcBef>
                <a:spcPts val="200"/>
              </a:spcBef>
              <a:spcAft>
                <a:spcPts val="1000"/>
              </a:spcAft>
              <a:buFont typeface="Arial" panose="020B0604020202020204" pitchFamily="34" charset="0"/>
              <a:buNone/>
              <a:defRPr sz="1800" b="0" i="0" kern="1200">
                <a:solidFill>
                  <a:schemeClr val="bg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fr-FR" sz="2200" dirty="0">
                <a:latin typeface="Calibri"/>
                <a:cs typeface="Calibri"/>
              </a:rPr>
              <a:t>Les recommandations sont fondées sur le </a:t>
            </a:r>
            <a:r>
              <a:rPr lang="fr-FR" sz="2200" b="1" dirty="0">
                <a:latin typeface="Calibri"/>
                <a:cs typeface="Calibri"/>
              </a:rPr>
              <a:t>faible risque potentiel </a:t>
            </a:r>
            <a:r>
              <a:rPr lang="fr-FR" sz="2200" dirty="0">
                <a:latin typeface="Calibri"/>
                <a:cs typeface="Calibri"/>
              </a:rPr>
              <a:t>de transmission de l'infection à la COVID-19 par le lait maternel, le faible risque potentiel d'infection à la COVID-19 chez le nourrisson et les risques élevés de morbidité et de mortalité associés au non-allaitement au sein et à l'utilisation inappropriée de préparations pour nourrissons. </a:t>
            </a:r>
          </a:p>
        </p:txBody>
      </p:sp>
      <p:sp>
        <p:nvSpPr>
          <p:cNvPr id="7" name="Rounded Rectangle 6">
            <a:extLst>
              <a:ext uri="{FF2B5EF4-FFF2-40B4-BE49-F238E27FC236}">
                <a16:creationId xmlns:a16="http://schemas.microsoft.com/office/drawing/2014/main" id="{724146D8-AA83-C34C-B219-FC6B8501B82E}"/>
              </a:ext>
              <a:ext uri="{C183D7F6-B498-43B3-948B-1728B52AA6E4}">
                <adec:decorative xmlns:adec="http://schemas.microsoft.com/office/drawing/2017/decorative" val="1"/>
              </a:ext>
            </a:extLst>
          </p:cNvPr>
          <p:cNvSpPr/>
          <p:nvPr/>
        </p:nvSpPr>
        <p:spPr>
          <a:xfrm>
            <a:off x="613475" y="1208077"/>
            <a:ext cx="10965050" cy="4263083"/>
          </a:xfrm>
          <a:prstGeom prst="roundRect">
            <a:avLst>
              <a:gd name="adj" fmla="val 9268"/>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B33677E1-E140-2E47-A920-294E5F8499E5}"/>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37193344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a:extLst>
              <a:ext uri="{FF2B5EF4-FFF2-40B4-BE49-F238E27FC236}">
                <a16:creationId xmlns:a16="http://schemas.microsoft.com/office/drawing/2014/main" id="{55AEF4D5-61EB-DC4A-9180-258EB194824D}"/>
              </a:ext>
            </a:extLst>
          </p:cNvPr>
          <p:cNvSpPr txBox="1">
            <a:spLocks/>
          </p:cNvSpPr>
          <p:nvPr/>
        </p:nvSpPr>
        <p:spPr>
          <a:xfrm>
            <a:off x="6780178" y="418762"/>
            <a:ext cx="3284987" cy="461724"/>
          </a:xfrm>
          <a:prstGeom prst="rect">
            <a:avLst/>
          </a:prstGeom>
        </p:spPr>
        <p:txBody>
          <a:bodyPr anchor="t">
            <a:normAutofit/>
          </a:bodyPr>
          <a:lstStyle>
            <a:lvl1pPr algn="l" defTabSz="914400" rtl="0" eaLnBrk="1" latinLnBrk="0" hangingPunct="1">
              <a:lnSpc>
                <a:spcPct val="90000"/>
              </a:lnSpc>
              <a:spcBef>
                <a:spcPct val="0"/>
              </a:spcBef>
              <a:buNone/>
              <a:defRPr sz="4000" b="0" i="0" kern="1200" spc="5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sz="2400" dirty="0">
                <a:solidFill>
                  <a:schemeClr val="accent5"/>
                </a:solidFill>
              </a:rPr>
              <a:t>Key takeaway number 3</a:t>
            </a:r>
          </a:p>
        </p:txBody>
      </p:sp>
      <p:pic>
        <p:nvPicPr>
          <p:cNvPr id="6" name="Picture Placeholder 5">
            <a:extLst>
              <a:ext uri="{FF2B5EF4-FFF2-40B4-BE49-F238E27FC236}">
                <a16:creationId xmlns:a16="http://schemas.microsoft.com/office/drawing/2014/main" id="{E69ADEB1-D14C-CC47-B778-C1CDC97C25B4}"/>
              </a:ext>
              <a:ext uri="{C183D7F6-B498-43B3-948B-1728B52AA6E4}">
                <adec:decorative xmlns:adec="http://schemas.microsoft.com/office/drawing/2017/decorative" val="1"/>
              </a:ext>
            </a:extLst>
          </p:cNvPr>
          <p:cNvPicPr>
            <a:picLocks noGrp="1" noChangeAspect="1"/>
          </p:cNvPicPr>
          <p:nvPr>
            <p:ph type="pic" sz="quarter" idx="4294967295"/>
          </p:nvPr>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0"/>
            <a:ext cx="6367463" cy="6858000"/>
          </a:xfrm>
        </p:spPr>
      </p:pic>
      <p:sp>
        <p:nvSpPr>
          <p:cNvPr id="10" name="Text 1">
            <a:extLst>
              <a:ext uri="{FF2B5EF4-FFF2-40B4-BE49-F238E27FC236}">
                <a16:creationId xmlns:a16="http://schemas.microsoft.com/office/drawing/2014/main" id="{FC7F90B0-B124-3647-99AD-7DC98516B506}"/>
              </a:ext>
            </a:extLst>
          </p:cNvPr>
          <p:cNvSpPr>
            <a:spLocks noGrp="1"/>
          </p:cNvSpPr>
          <p:nvPr/>
        </p:nvSpPr>
        <p:spPr>
          <a:xfrm>
            <a:off x="810508" y="1844040"/>
            <a:ext cx="5285491" cy="2768671"/>
          </a:xfrm>
          <a:prstGeom prst="roundRect">
            <a:avLst>
              <a:gd name="adj" fmla="val 6388"/>
            </a:avLst>
          </a:prstGeom>
          <a:solidFill>
            <a:srgbClr val="E5F7F8"/>
          </a:solidFill>
        </p:spPr>
        <p:txBody>
          <a:bodyPr vert="horz" lIns="228600" tIns="182880" rIns="91440" bIns="182880" rtlCol="0" anchor="ctr" anchorCtr="0">
            <a:noAutofit/>
          </a:bodyPr>
          <a:lstStyle>
            <a:lvl1pPr marL="0" indent="0" algn="l" defTabSz="914400" rtl="0" eaLnBrk="1" latinLnBrk="0" hangingPunct="1">
              <a:lnSpc>
                <a:spcPct val="90000"/>
              </a:lnSpc>
              <a:spcBef>
                <a:spcPts val="200"/>
              </a:spcBef>
              <a:spcAft>
                <a:spcPts val="1000"/>
              </a:spcAft>
              <a:buFont typeface="Arial" panose="020B0604020202020204" pitchFamily="34" charset="0"/>
              <a:buNone/>
              <a:defRPr sz="3200" b="0" i="0" kern="120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5000"/>
              </a:lnSpc>
              <a:spcBef>
                <a:spcPts val="0"/>
              </a:spcBef>
              <a:spcAft>
                <a:spcPts val="0"/>
              </a:spcAft>
            </a:pPr>
            <a:r>
              <a:rPr lang="fr-FR" sz="2400" dirty="0">
                <a:latin typeface="Arial Narrow"/>
              </a:rPr>
              <a:t>Les infections à la COVID-19 chez les nouveau-nés sont peu fréquentes et si les nouveau-nés sont infectés, la majorité d'entre eux présentent soit des infections asymptomatiques, soit une maladie bénigne.</a:t>
            </a:r>
            <a:endParaRPr lang="en-US" sz="2400" dirty="0">
              <a:latin typeface="Arial Narrow"/>
            </a:endParaRPr>
          </a:p>
        </p:txBody>
      </p:sp>
      <p:sp>
        <p:nvSpPr>
          <p:cNvPr id="4" name="Text 2">
            <a:extLst>
              <a:ext uri="{FF2B5EF4-FFF2-40B4-BE49-F238E27FC236}">
                <a16:creationId xmlns:a16="http://schemas.microsoft.com/office/drawing/2014/main" id="{81873B63-E07F-344A-8596-CFA6A6A518B0}"/>
              </a:ext>
            </a:extLst>
          </p:cNvPr>
          <p:cNvSpPr>
            <a:spLocks noGrp="1"/>
          </p:cNvSpPr>
          <p:nvPr>
            <p:ph type="body" sz="quarter" idx="4294967295"/>
          </p:nvPr>
        </p:nvSpPr>
        <p:spPr>
          <a:xfrm>
            <a:off x="6780179" y="1844040"/>
            <a:ext cx="4601313" cy="2812098"/>
          </a:xfrm>
        </p:spPr>
        <p:txBody>
          <a:bodyPr lIns="0" tIns="0" rIns="0" bIns="0" anchor="ctr">
            <a:normAutofit lnSpcReduction="10000"/>
          </a:bodyPr>
          <a:lstStyle/>
          <a:p>
            <a:pPr marL="0" indent="0">
              <a:lnSpc>
                <a:spcPct val="100000"/>
              </a:lnSpc>
              <a:buNone/>
            </a:pPr>
            <a:r>
              <a:rPr lang="fr-FR" sz="2400" dirty="0">
                <a:latin typeface="Calibri"/>
                <a:cs typeface="Calibri"/>
              </a:rPr>
              <a:t>Étant donné les </a:t>
            </a:r>
            <a:r>
              <a:rPr lang="fr-FR" sz="2400" b="1" dirty="0">
                <a:latin typeface="Calibri"/>
                <a:cs typeface="Calibri"/>
              </a:rPr>
              <a:t>faibles risques </a:t>
            </a:r>
            <a:r>
              <a:rPr lang="fr-FR" sz="2400" dirty="0">
                <a:latin typeface="Calibri"/>
                <a:cs typeface="Calibri"/>
              </a:rPr>
              <a:t>potentiels d'infection à la COVID-19 chez le nourrisson, il n'y a aucune raison d'éviter ou d'arrêter les meilleures pratiques pour le nouveau-né qui présentent des avantages évidents pour la survie du nourrisson.</a:t>
            </a:r>
            <a:endParaRPr lang="en-US" sz="2400" dirty="0">
              <a:solidFill>
                <a:schemeClr val="accent5">
                  <a:lumMod val="50000"/>
                </a:schemeClr>
              </a:solidFill>
            </a:endParaRPr>
          </a:p>
        </p:txBody>
      </p:sp>
      <p:sp>
        <p:nvSpPr>
          <p:cNvPr id="9" name="Rounded Rectangle 8">
            <a:extLst>
              <a:ext uri="{FF2B5EF4-FFF2-40B4-BE49-F238E27FC236}">
                <a16:creationId xmlns:a16="http://schemas.microsoft.com/office/drawing/2014/main" id="{84A33A39-FDFD-BA48-A4C4-4A7E89EE79D1}"/>
              </a:ext>
              <a:ext uri="{C183D7F6-B498-43B3-948B-1728B52AA6E4}">
                <adec:decorative xmlns:adec="http://schemas.microsoft.com/office/drawing/2017/decorative" val="1"/>
              </a:ext>
            </a:extLst>
          </p:cNvPr>
          <p:cNvSpPr/>
          <p:nvPr/>
        </p:nvSpPr>
        <p:spPr>
          <a:xfrm>
            <a:off x="613475" y="1569720"/>
            <a:ext cx="10965050" cy="3277034"/>
          </a:xfrm>
          <a:prstGeom prst="roundRect">
            <a:avLst>
              <a:gd name="adj" fmla="val 10803"/>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B33677E1-E140-2E47-A920-294E5F8499E5}"/>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11557862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ction Number">
            <a:extLst>
              <a:ext uri="{FF2B5EF4-FFF2-40B4-BE49-F238E27FC236}">
                <a16:creationId xmlns:a16="http://schemas.microsoft.com/office/drawing/2014/main" id="{536EA2BF-A906-F04E-8764-4C9F276A1615}"/>
              </a:ext>
            </a:extLst>
          </p:cNvPr>
          <p:cNvSpPr>
            <a:spLocks noGrp="1"/>
          </p:cNvSpPr>
          <p:nvPr>
            <p:ph type="body" sz="quarter" idx="11"/>
          </p:nvPr>
        </p:nvSpPr>
        <p:spPr>
          <a:xfrm>
            <a:off x="8023225" y="2384425"/>
            <a:ext cx="2617788" cy="609600"/>
          </a:xfrm>
        </p:spPr>
        <p:txBody>
          <a:bodyPr>
            <a:normAutofit/>
          </a:bodyPr>
          <a:lstStyle/>
          <a:p>
            <a:r>
              <a:rPr lang="en-US" dirty="0"/>
              <a:t>SECTION 1</a:t>
            </a:r>
          </a:p>
        </p:txBody>
      </p:sp>
      <p:sp>
        <p:nvSpPr>
          <p:cNvPr id="9" name="Section Title">
            <a:extLst>
              <a:ext uri="{FF2B5EF4-FFF2-40B4-BE49-F238E27FC236}">
                <a16:creationId xmlns:a16="http://schemas.microsoft.com/office/drawing/2014/main" id="{BDF06B83-EC5C-6048-93F1-EEFE75A7EAE5}"/>
              </a:ext>
            </a:extLst>
          </p:cNvPr>
          <p:cNvSpPr>
            <a:spLocks noGrp="1"/>
          </p:cNvSpPr>
          <p:nvPr>
            <p:ph type="title"/>
          </p:nvPr>
        </p:nvSpPr>
        <p:spPr>
          <a:xfrm>
            <a:off x="8016120" y="3123063"/>
            <a:ext cx="4175879" cy="2629496"/>
          </a:xfrm>
        </p:spPr>
        <p:txBody>
          <a:bodyPr>
            <a:normAutofit/>
          </a:bodyPr>
          <a:lstStyle/>
          <a:p>
            <a:r>
              <a:rPr lang="fr-FR" sz="3200" dirty="0"/>
              <a:t>Transmission de la mère à l'enfant de la COVID-19 et des infections du nouveau-né : preuves actuelles</a:t>
            </a:r>
            <a:endParaRPr lang="en-US" sz="3200" dirty="0"/>
          </a:p>
        </p:txBody>
      </p:sp>
      <p:pic>
        <p:nvPicPr>
          <p:cNvPr id="12" name="Picture" descr="A mother and female child sitting on a blanket, looking at each other and smiling. The child is touching her mother's face.">
            <a:extLst>
              <a:ext uri="{FF2B5EF4-FFF2-40B4-BE49-F238E27FC236}">
                <a16:creationId xmlns:a16="http://schemas.microsoft.com/office/drawing/2014/main" id="{0D86F392-DDFF-E747-BA92-E485B9B9DE40}"/>
              </a:ext>
            </a:extLst>
          </p:cNvPr>
          <p:cNvPicPr>
            <a:picLocks noChangeAspect="1"/>
          </p:cNvPicPr>
          <p:nvPr/>
        </p:nvPicPr>
        <p:blipFill rotWithShape="1">
          <a:blip r:embed="rId3" cstate="email">
            <a:duotone>
              <a:prstClr val="black"/>
              <a:schemeClr val="accent5">
                <a:tint val="45000"/>
                <a:satMod val="400000"/>
              </a:schemeClr>
            </a:duotone>
            <a:extLst>
              <a:ext uri="{BEBA8EAE-BF5A-486C-A8C5-ECC9F3942E4B}">
                <a14:imgProps xmlns:a14="http://schemas.microsoft.com/office/drawing/2010/main">
                  <a14:imgLayer r:embed="rId4">
                    <a14:imgEffect>
                      <a14:brightnessContrast bright="39000" contrast="-6000"/>
                    </a14:imgEffect>
                  </a14:imgLayer>
                </a14:imgProps>
              </a:ext>
              <a:ext uri="{28A0092B-C50C-407E-A947-70E740481C1C}">
                <a14:useLocalDpi xmlns:a14="http://schemas.microsoft.com/office/drawing/2010/main"/>
              </a:ext>
            </a:extLst>
          </a:blip>
          <a:srcRect/>
          <a:stretch/>
        </p:blipFill>
        <p:spPr>
          <a:xfrm>
            <a:off x="0" y="0"/>
            <a:ext cx="7580313" cy="6858000"/>
          </a:xfrm>
          <a:prstGeom prst="rect">
            <a:avLst/>
          </a:prstGeom>
          <a:solidFill>
            <a:schemeClr val="bg2">
              <a:lumMod val="20000"/>
              <a:lumOff val="80000"/>
            </a:schemeClr>
          </a:solidFill>
        </p:spPr>
      </p:pic>
      <p:sp>
        <p:nvSpPr>
          <p:cNvPr id="7" name="Rounded Rectangle 8">
            <a:extLst>
              <a:ext uri="{FF2B5EF4-FFF2-40B4-BE49-F238E27FC236}">
                <a16:creationId xmlns:a16="http://schemas.microsoft.com/office/drawing/2014/main" id="{324AC56E-0C39-214E-9308-6E096F489A03}"/>
              </a:ext>
              <a:ext uri="{C183D7F6-B498-43B3-948B-1728B52AA6E4}">
                <adec:decorative xmlns:adec="http://schemas.microsoft.com/office/drawing/2017/decorative" val="1"/>
              </a:ext>
            </a:extLst>
          </p:cNvPr>
          <p:cNvSpPr/>
          <p:nvPr/>
        </p:nvSpPr>
        <p:spPr>
          <a:xfrm>
            <a:off x="450375" y="443621"/>
            <a:ext cx="11840585" cy="5995765"/>
          </a:xfrm>
          <a:custGeom>
            <a:avLst/>
            <a:gdLst>
              <a:gd name="connsiteX0" fmla="*/ 0 w 12389861"/>
              <a:gd name="connsiteY0" fmla="*/ 417896 h 5984476"/>
              <a:gd name="connsiteX1" fmla="*/ 417896 w 12389861"/>
              <a:gd name="connsiteY1" fmla="*/ 0 h 5984476"/>
              <a:gd name="connsiteX2" fmla="*/ 11971965 w 12389861"/>
              <a:gd name="connsiteY2" fmla="*/ 0 h 5984476"/>
              <a:gd name="connsiteX3" fmla="*/ 12389861 w 12389861"/>
              <a:gd name="connsiteY3" fmla="*/ 417896 h 5984476"/>
              <a:gd name="connsiteX4" fmla="*/ 12389861 w 12389861"/>
              <a:gd name="connsiteY4" fmla="*/ 5566580 h 5984476"/>
              <a:gd name="connsiteX5" fmla="*/ 11971965 w 12389861"/>
              <a:gd name="connsiteY5" fmla="*/ 5984476 h 5984476"/>
              <a:gd name="connsiteX6" fmla="*/ 417896 w 12389861"/>
              <a:gd name="connsiteY6" fmla="*/ 5984476 h 5984476"/>
              <a:gd name="connsiteX7" fmla="*/ 0 w 12389861"/>
              <a:gd name="connsiteY7" fmla="*/ 5566580 h 5984476"/>
              <a:gd name="connsiteX8" fmla="*/ 0 w 12389861"/>
              <a:gd name="connsiteY8" fmla="*/ 417896 h 598447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2063405 w 12389861"/>
              <a:gd name="connsiteY8" fmla="*/ 91440 h 5984476"/>
              <a:gd name="connsiteX0" fmla="*/ 11971965 w 12389861"/>
              <a:gd name="connsiteY0" fmla="*/ 10160 h 5994636"/>
              <a:gd name="connsiteX1" fmla="*/ 12389861 w 12389861"/>
              <a:gd name="connsiteY1" fmla="*/ 428056 h 5994636"/>
              <a:gd name="connsiteX2" fmla="*/ 12389861 w 12389861"/>
              <a:gd name="connsiteY2" fmla="*/ 5576740 h 5994636"/>
              <a:gd name="connsiteX3" fmla="*/ 11971965 w 12389861"/>
              <a:gd name="connsiteY3" fmla="*/ 5994636 h 5994636"/>
              <a:gd name="connsiteX4" fmla="*/ 417896 w 12389861"/>
              <a:gd name="connsiteY4" fmla="*/ 5994636 h 5994636"/>
              <a:gd name="connsiteX5" fmla="*/ 0 w 12389861"/>
              <a:gd name="connsiteY5" fmla="*/ 5576740 h 5994636"/>
              <a:gd name="connsiteX6" fmla="*/ 0 w 12389861"/>
              <a:gd name="connsiteY6" fmla="*/ 428056 h 5994636"/>
              <a:gd name="connsiteX7" fmla="*/ 417896 w 12389861"/>
              <a:gd name="connsiteY7" fmla="*/ 10160 h 5994636"/>
              <a:gd name="connsiteX8" fmla="*/ 11736027 w 12389861"/>
              <a:gd name="connsiteY8" fmla="*/ 0 h 599463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1713449 w 12389861"/>
              <a:gd name="connsiteY8" fmla="*/ 1129 h 5984476"/>
              <a:gd name="connsiteX0" fmla="*/ 12389861 w 12389861"/>
              <a:gd name="connsiteY0" fmla="*/ 417896 h 5984476"/>
              <a:gd name="connsiteX1" fmla="*/ 12389861 w 12389861"/>
              <a:gd name="connsiteY1" fmla="*/ 5566580 h 5984476"/>
              <a:gd name="connsiteX2" fmla="*/ 11971965 w 12389861"/>
              <a:gd name="connsiteY2" fmla="*/ 5984476 h 5984476"/>
              <a:gd name="connsiteX3" fmla="*/ 417896 w 12389861"/>
              <a:gd name="connsiteY3" fmla="*/ 5984476 h 5984476"/>
              <a:gd name="connsiteX4" fmla="*/ 0 w 12389861"/>
              <a:gd name="connsiteY4" fmla="*/ 5566580 h 5984476"/>
              <a:gd name="connsiteX5" fmla="*/ 0 w 12389861"/>
              <a:gd name="connsiteY5" fmla="*/ 417896 h 5984476"/>
              <a:gd name="connsiteX6" fmla="*/ 417896 w 12389861"/>
              <a:gd name="connsiteY6" fmla="*/ 0 h 5984476"/>
              <a:gd name="connsiteX7" fmla="*/ 11713449 w 12389861"/>
              <a:gd name="connsiteY7" fmla="*/ 1129 h 5984476"/>
              <a:gd name="connsiteX0" fmla="*/ 12389861 w 12389861"/>
              <a:gd name="connsiteY0" fmla="*/ 5566580 h 5984476"/>
              <a:gd name="connsiteX1" fmla="*/ 11971965 w 12389861"/>
              <a:gd name="connsiteY1" fmla="*/ 5984476 h 5984476"/>
              <a:gd name="connsiteX2" fmla="*/ 417896 w 12389861"/>
              <a:gd name="connsiteY2" fmla="*/ 5984476 h 5984476"/>
              <a:gd name="connsiteX3" fmla="*/ 0 w 12389861"/>
              <a:gd name="connsiteY3" fmla="*/ 5566580 h 5984476"/>
              <a:gd name="connsiteX4" fmla="*/ 0 w 12389861"/>
              <a:gd name="connsiteY4" fmla="*/ 417896 h 5984476"/>
              <a:gd name="connsiteX5" fmla="*/ 417896 w 12389861"/>
              <a:gd name="connsiteY5" fmla="*/ 0 h 5984476"/>
              <a:gd name="connsiteX6" fmla="*/ 11713449 w 12389861"/>
              <a:gd name="connsiteY6" fmla="*/ 1129 h 5984476"/>
              <a:gd name="connsiteX0" fmla="*/ 11971965 w 11971965"/>
              <a:gd name="connsiteY0" fmla="*/ 5984476 h 5984476"/>
              <a:gd name="connsiteX1" fmla="*/ 417896 w 11971965"/>
              <a:gd name="connsiteY1" fmla="*/ 5984476 h 5984476"/>
              <a:gd name="connsiteX2" fmla="*/ 0 w 11971965"/>
              <a:gd name="connsiteY2" fmla="*/ 5566580 h 5984476"/>
              <a:gd name="connsiteX3" fmla="*/ 0 w 11971965"/>
              <a:gd name="connsiteY3" fmla="*/ 417896 h 5984476"/>
              <a:gd name="connsiteX4" fmla="*/ 417896 w 11971965"/>
              <a:gd name="connsiteY4" fmla="*/ 0 h 5984476"/>
              <a:gd name="connsiteX5" fmla="*/ 11713449 w 11971965"/>
              <a:gd name="connsiteY5" fmla="*/ 1129 h 5984476"/>
              <a:gd name="connsiteX0" fmla="*/ 11712320 w 11713449"/>
              <a:gd name="connsiteY0" fmla="*/ 5973187 h 5984476"/>
              <a:gd name="connsiteX1" fmla="*/ 417896 w 11713449"/>
              <a:gd name="connsiteY1" fmla="*/ 5984476 h 5984476"/>
              <a:gd name="connsiteX2" fmla="*/ 0 w 11713449"/>
              <a:gd name="connsiteY2" fmla="*/ 5566580 h 5984476"/>
              <a:gd name="connsiteX3" fmla="*/ 0 w 11713449"/>
              <a:gd name="connsiteY3" fmla="*/ 417896 h 5984476"/>
              <a:gd name="connsiteX4" fmla="*/ 417896 w 11713449"/>
              <a:gd name="connsiteY4" fmla="*/ 0 h 5984476"/>
              <a:gd name="connsiteX5" fmla="*/ 11713449 w 11713449"/>
              <a:gd name="connsiteY5" fmla="*/ 1129 h 5984476"/>
              <a:gd name="connsiteX0" fmla="*/ 11734898 w 11734898"/>
              <a:gd name="connsiteY0" fmla="*/ 5995765 h 5995765"/>
              <a:gd name="connsiteX1" fmla="*/ 417896 w 11734898"/>
              <a:gd name="connsiteY1" fmla="*/ 5984476 h 5995765"/>
              <a:gd name="connsiteX2" fmla="*/ 0 w 11734898"/>
              <a:gd name="connsiteY2" fmla="*/ 5566580 h 5995765"/>
              <a:gd name="connsiteX3" fmla="*/ 0 w 11734898"/>
              <a:gd name="connsiteY3" fmla="*/ 417896 h 5995765"/>
              <a:gd name="connsiteX4" fmla="*/ 417896 w 11734898"/>
              <a:gd name="connsiteY4" fmla="*/ 0 h 5995765"/>
              <a:gd name="connsiteX5" fmla="*/ 11713449 w 11734898"/>
              <a:gd name="connsiteY5" fmla="*/ 1129 h 599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4898" h="5995765">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8349DF53-F629-7F4D-9937-D7D0C5546A8D}"/>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12674391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a:extLst>
              <a:ext uri="{FF2B5EF4-FFF2-40B4-BE49-F238E27FC236}">
                <a16:creationId xmlns:a16="http://schemas.microsoft.com/office/drawing/2014/main" id="{6E54522D-6670-414F-9C55-632CA0994CA4}"/>
              </a:ext>
            </a:extLst>
          </p:cNvPr>
          <p:cNvSpPr txBox="1">
            <a:spLocks/>
          </p:cNvSpPr>
          <p:nvPr/>
        </p:nvSpPr>
        <p:spPr>
          <a:xfrm>
            <a:off x="6780178" y="418762"/>
            <a:ext cx="3284987" cy="461724"/>
          </a:xfrm>
          <a:prstGeom prst="rect">
            <a:avLst/>
          </a:prstGeom>
        </p:spPr>
        <p:txBody>
          <a:bodyPr anchor="t">
            <a:normAutofit/>
          </a:bodyPr>
          <a:lstStyle>
            <a:lvl1pPr algn="l" defTabSz="914400" rtl="0" eaLnBrk="1" latinLnBrk="0" hangingPunct="1">
              <a:lnSpc>
                <a:spcPct val="90000"/>
              </a:lnSpc>
              <a:spcBef>
                <a:spcPct val="0"/>
              </a:spcBef>
              <a:buNone/>
              <a:defRPr sz="4000" b="0" i="0" kern="1200" spc="5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sz="2400" dirty="0">
                <a:solidFill>
                  <a:schemeClr val="accent5"/>
                </a:solidFill>
              </a:rPr>
              <a:t>Key takeaway number 4</a:t>
            </a:r>
          </a:p>
        </p:txBody>
      </p:sp>
      <p:pic>
        <p:nvPicPr>
          <p:cNvPr id="6" name="Picture Placeholder 5">
            <a:extLst>
              <a:ext uri="{FF2B5EF4-FFF2-40B4-BE49-F238E27FC236}">
                <a16:creationId xmlns:a16="http://schemas.microsoft.com/office/drawing/2014/main" id="{E69ADEB1-D14C-CC47-B778-C1CDC97C25B4}"/>
              </a:ext>
              <a:ext uri="{C183D7F6-B498-43B3-948B-1728B52AA6E4}">
                <adec:decorative xmlns:adec="http://schemas.microsoft.com/office/drawing/2017/decorative" val="1"/>
              </a:ext>
            </a:extLst>
          </p:cNvPr>
          <p:cNvPicPr>
            <a:picLocks noGrp="1" noChangeAspect="1"/>
          </p:cNvPicPr>
          <p:nvPr>
            <p:ph type="pic" sz="quarter" idx="4294967295"/>
          </p:nvPr>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0"/>
            <a:ext cx="6367463" cy="6858000"/>
          </a:xfrm>
        </p:spPr>
      </p:pic>
      <p:sp>
        <p:nvSpPr>
          <p:cNvPr id="10" name="Text 1">
            <a:extLst>
              <a:ext uri="{FF2B5EF4-FFF2-40B4-BE49-F238E27FC236}">
                <a16:creationId xmlns:a16="http://schemas.microsoft.com/office/drawing/2014/main" id="{FC7F90B0-B124-3647-99AD-7DC98516B506}"/>
              </a:ext>
            </a:extLst>
          </p:cNvPr>
          <p:cNvSpPr>
            <a:spLocks noGrp="1"/>
          </p:cNvSpPr>
          <p:nvPr/>
        </p:nvSpPr>
        <p:spPr>
          <a:xfrm>
            <a:off x="810509" y="1752600"/>
            <a:ext cx="5285491" cy="2879147"/>
          </a:xfrm>
          <a:prstGeom prst="roundRect">
            <a:avLst>
              <a:gd name="adj" fmla="val 6388"/>
            </a:avLst>
          </a:prstGeom>
          <a:solidFill>
            <a:srgbClr val="E5F7F8"/>
          </a:solidFill>
        </p:spPr>
        <p:txBody>
          <a:bodyPr vert="horz" lIns="228600" tIns="182880" rIns="91440" bIns="182880" rtlCol="0" anchor="ctr" anchorCtr="0">
            <a:noAutofit/>
          </a:bodyPr>
          <a:lstStyle>
            <a:lvl1pPr marL="0" indent="0" algn="l" defTabSz="914400" rtl="0" eaLnBrk="1" latinLnBrk="0" hangingPunct="1">
              <a:lnSpc>
                <a:spcPct val="90000"/>
              </a:lnSpc>
              <a:spcBef>
                <a:spcPts val="200"/>
              </a:spcBef>
              <a:spcAft>
                <a:spcPts val="1000"/>
              </a:spcAft>
              <a:buFont typeface="Arial" panose="020B0604020202020204" pitchFamily="34" charset="0"/>
              <a:buNone/>
              <a:defRPr sz="3200" b="0" i="0" kern="120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fr-FR" sz="2400" dirty="0">
                <a:latin typeface="Arial Narrow"/>
              </a:rPr>
              <a:t>L'OMS recommande d'encourager et de donner la priorité au cododo, au CPP et à la méthode « mère kangourou », </a:t>
            </a:r>
            <a:r>
              <a:rPr lang="en-US" sz="2400" dirty="0" err="1"/>
              <a:t>même</a:t>
            </a:r>
            <a:r>
              <a:rPr lang="en-US" sz="2400" dirty="0"/>
              <a:t> </a:t>
            </a:r>
            <a:r>
              <a:rPr lang="en-US" sz="2400" dirty="0" err="1"/>
              <a:t>lorsque</a:t>
            </a:r>
            <a:r>
              <a:rPr lang="fr-FR" sz="2400" dirty="0">
                <a:latin typeface="Arial Narrow"/>
              </a:rPr>
              <a:t> les mères ou les bébés soient suspects ou symptomatiques de la COVID-19.</a:t>
            </a:r>
            <a:endParaRPr lang="en-US" sz="2400" dirty="0">
              <a:latin typeface="Arial Narrow"/>
            </a:endParaRPr>
          </a:p>
        </p:txBody>
      </p:sp>
      <p:sp>
        <p:nvSpPr>
          <p:cNvPr id="4" name="Text 2">
            <a:extLst>
              <a:ext uri="{FF2B5EF4-FFF2-40B4-BE49-F238E27FC236}">
                <a16:creationId xmlns:a16="http://schemas.microsoft.com/office/drawing/2014/main" id="{81873B63-E07F-344A-8596-CFA6A6A518B0}"/>
              </a:ext>
            </a:extLst>
          </p:cNvPr>
          <p:cNvSpPr>
            <a:spLocks noGrp="1"/>
          </p:cNvSpPr>
          <p:nvPr>
            <p:ph type="body" sz="quarter" idx="4294967295"/>
          </p:nvPr>
        </p:nvSpPr>
        <p:spPr>
          <a:xfrm>
            <a:off x="6780179" y="1752600"/>
            <a:ext cx="4601313" cy="2903538"/>
          </a:xfrm>
        </p:spPr>
        <p:txBody>
          <a:bodyPr lIns="0" tIns="0" rIns="0" bIns="0" anchor="ctr">
            <a:normAutofit/>
          </a:bodyPr>
          <a:lstStyle/>
          <a:p>
            <a:pPr marL="0" indent="0">
              <a:lnSpc>
                <a:spcPct val="100000"/>
              </a:lnSpc>
              <a:spcBef>
                <a:spcPts val="0"/>
              </a:spcBef>
              <a:spcAft>
                <a:spcPts val="0"/>
              </a:spcAft>
              <a:buNone/>
            </a:pPr>
            <a:r>
              <a:rPr lang="fr-FR" sz="2400" dirty="0">
                <a:latin typeface="Calibri"/>
                <a:cs typeface="Calibri"/>
              </a:rPr>
              <a:t>Les recommandations sont fondées sur les faibles risques potentiels d'infection à la COVID-19 du nourrisson et sur les </a:t>
            </a:r>
            <a:r>
              <a:rPr lang="fr-FR" sz="2400" b="1" dirty="0">
                <a:latin typeface="Calibri"/>
                <a:cs typeface="Calibri"/>
              </a:rPr>
              <a:t>avantages avérés </a:t>
            </a:r>
            <a:r>
              <a:rPr lang="fr-FR" sz="2400" dirty="0">
                <a:latin typeface="Calibri"/>
                <a:cs typeface="Calibri"/>
              </a:rPr>
              <a:t>des effets protecteurs du contact peau à peau, de la méthode « mère kangourou » et du cododo.</a:t>
            </a:r>
            <a:endParaRPr lang="en-US" sz="2400" dirty="0"/>
          </a:p>
        </p:txBody>
      </p:sp>
      <p:sp>
        <p:nvSpPr>
          <p:cNvPr id="9" name="Rounded Rectangle 8">
            <a:extLst>
              <a:ext uri="{FF2B5EF4-FFF2-40B4-BE49-F238E27FC236}">
                <a16:creationId xmlns:a16="http://schemas.microsoft.com/office/drawing/2014/main" id="{84A33A39-FDFD-BA48-A4C4-4A7E89EE79D1}"/>
              </a:ext>
              <a:ext uri="{C183D7F6-B498-43B3-948B-1728B52AA6E4}">
                <adec:decorative xmlns:adec="http://schemas.microsoft.com/office/drawing/2017/decorative" val="1"/>
              </a:ext>
            </a:extLst>
          </p:cNvPr>
          <p:cNvSpPr/>
          <p:nvPr/>
        </p:nvSpPr>
        <p:spPr>
          <a:xfrm>
            <a:off x="613475" y="1478280"/>
            <a:ext cx="10965050" cy="3368474"/>
          </a:xfrm>
          <a:prstGeom prst="roundRect">
            <a:avLst>
              <a:gd name="adj" fmla="val 10803"/>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B33677E1-E140-2E47-A920-294E5F8499E5}"/>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5162105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a:extLst>
              <a:ext uri="{FF2B5EF4-FFF2-40B4-BE49-F238E27FC236}">
                <a16:creationId xmlns:a16="http://schemas.microsoft.com/office/drawing/2014/main" id="{7E56C394-57DF-5B4A-9D10-73E1C5543484}"/>
              </a:ext>
            </a:extLst>
          </p:cNvPr>
          <p:cNvSpPr txBox="1">
            <a:spLocks/>
          </p:cNvSpPr>
          <p:nvPr/>
        </p:nvSpPr>
        <p:spPr>
          <a:xfrm>
            <a:off x="6780178" y="418762"/>
            <a:ext cx="3284987" cy="461724"/>
          </a:xfrm>
          <a:prstGeom prst="rect">
            <a:avLst/>
          </a:prstGeom>
        </p:spPr>
        <p:txBody>
          <a:bodyPr anchor="t">
            <a:normAutofit/>
          </a:bodyPr>
          <a:lstStyle>
            <a:lvl1pPr algn="l" defTabSz="914400" rtl="0" eaLnBrk="1" latinLnBrk="0" hangingPunct="1">
              <a:lnSpc>
                <a:spcPct val="90000"/>
              </a:lnSpc>
              <a:spcBef>
                <a:spcPct val="0"/>
              </a:spcBef>
              <a:buNone/>
              <a:defRPr sz="4000" b="0" i="0" kern="1200" spc="5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sz="2400" dirty="0">
                <a:solidFill>
                  <a:schemeClr val="accent5"/>
                </a:solidFill>
              </a:rPr>
              <a:t>Key takeaway number 5</a:t>
            </a:r>
          </a:p>
        </p:txBody>
      </p:sp>
      <p:pic>
        <p:nvPicPr>
          <p:cNvPr id="6" name="Picture Placeholder 5">
            <a:extLst>
              <a:ext uri="{FF2B5EF4-FFF2-40B4-BE49-F238E27FC236}">
                <a16:creationId xmlns:a16="http://schemas.microsoft.com/office/drawing/2014/main" id="{E69ADEB1-D14C-CC47-B778-C1CDC97C25B4}"/>
              </a:ext>
              <a:ext uri="{C183D7F6-B498-43B3-948B-1728B52AA6E4}">
                <adec:decorative xmlns:adec="http://schemas.microsoft.com/office/drawing/2017/decorative" val="1"/>
              </a:ext>
            </a:extLst>
          </p:cNvPr>
          <p:cNvPicPr>
            <a:picLocks noGrp="1" noChangeAspect="1"/>
          </p:cNvPicPr>
          <p:nvPr>
            <p:ph type="pic" sz="quarter" idx="4294967295"/>
          </p:nvPr>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0"/>
            <a:ext cx="6367463" cy="6858000"/>
          </a:xfrm>
        </p:spPr>
      </p:pic>
      <p:sp>
        <p:nvSpPr>
          <p:cNvPr id="10" name="Text 1">
            <a:extLst>
              <a:ext uri="{FF2B5EF4-FFF2-40B4-BE49-F238E27FC236}">
                <a16:creationId xmlns:a16="http://schemas.microsoft.com/office/drawing/2014/main" id="{640BBAD3-5DE2-0A46-B848-1D6B0F78D9E0}"/>
              </a:ext>
            </a:extLst>
          </p:cNvPr>
          <p:cNvSpPr>
            <a:spLocks noGrp="1"/>
          </p:cNvSpPr>
          <p:nvPr/>
        </p:nvSpPr>
        <p:spPr>
          <a:xfrm>
            <a:off x="810508" y="1828800"/>
            <a:ext cx="5285491" cy="3261360"/>
          </a:xfrm>
          <a:prstGeom prst="roundRect">
            <a:avLst>
              <a:gd name="adj" fmla="val 5673"/>
            </a:avLst>
          </a:prstGeom>
          <a:solidFill>
            <a:srgbClr val="E5F7F8"/>
          </a:solidFill>
        </p:spPr>
        <p:txBody>
          <a:bodyPr vert="horz" lIns="228600" tIns="182880" rIns="91440" bIns="182880" rtlCol="0" anchor="ctr" anchorCtr="0">
            <a:noAutofit/>
          </a:bodyPr>
          <a:lstStyle>
            <a:lvl1pPr marL="0" indent="0" algn="l" defTabSz="914400" rtl="0" eaLnBrk="1" latinLnBrk="0" hangingPunct="1">
              <a:lnSpc>
                <a:spcPct val="90000"/>
              </a:lnSpc>
              <a:spcBef>
                <a:spcPts val="200"/>
              </a:spcBef>
              <a:spcAft>
                <a:spcPts val="1000"/>
              </a:spcAft>
              <a:buFont typeface="Arial" panose="020B0604020202020204" pitchFamily="34" charset="0"/>
              <a:buNone/>
              <a:defRPr sz="3200" b="0" i="0" kern="120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fr-FR" sz="2400" dirty="0">
                <a:latin typeface="Arial Narrow"/>
              </a:rPr>
              <a:t>On pense que la plupart des nouveau-nés sont infectés par des </a:t>
            </a:r>
            <a:r>
              <a:rPr lang="fr-FR" sz="2400" b="1" i="1" dirty="0">
                <a:latin typeface="Arial Narrow"/>
              </a:rPr>
              <a:t>gouttelettes respiratoires </a:t>
            </a:r>
            <a:r>
              <a:rPr lang="fr-FR" sz="2400" dirty="0">
                <a:latin typeface="Arial Narrow"/>
              </a:rPr>
              <a:t>pendant la période postnatale, lorsqu'ils sont exposés à leur mère ou à d'autres soignants atteints d'une infection à la COVID-19.</a:t>
            </a:r>
            <a:endParaRPr lang="en-US" sz="2400" dirty="0">
              <a:latin typeface="Arial Narrow"/>
            </a:endParaRPr>
          </a:p>
        </p:txBody>
      </p:sp>
      <p:sp>
        <p:nvSpPr>
          <p:cNvPr id="4" name="Text 2">
            <a:extLst>
              <a:ext uri="{FF2B5EF4-FFF2-40B4-BE49-F238E27FC236}">
                <a16:creationId xmlns:a16="http://schemas.microsoft.com/office/drawing/2014/main" id="{81873B63-E07F-344A-8596-CFA6A6A518B0}"/>
              </a:ext>
            </a:extLst>
          </p:cNvPr>
          <p:cNvSpPr>
            <a:spLocks noGrp="1"/>
          </p:cNvSpPr>
          <p:nvPr>
            <p:ph type="body" sz="quarter" idx="4294967295"/>
          </p:nvPr>
        </p:nvSpPr>
        <p:spPr>
          <a:xfrm>
            <a:off x="6780178" y="1957096"/>
            <a:ext cx="4556859" cy="2943807"/>
          </a:xfrm>
        </p:spPr>
        <p:txBody>
          <a:bodyPr lIns="0" rIns="0" anchor="ctr">
            <a:noAutofit/>
          </a:bodyPr>
          <a:lstStyle/>
          <a:p>
            <a:pPr marL="0" indent="0">
              <a:lnSpc>
                <a:spcPct val="100000"/>
              </a:lnSpc>
              <a:spcBef>
                <a:spcPts val="0"/>
              </a:spcBef>
              <a:spcAft>
                <a:spcPts val="0"/>
              </a:spcAft>
              <a:buNone/>
            </a:pPr>
            <a:r>
              <a:rPr lang="fr-FR" sz="2400" dirty="0"/>
              <a:t>La transmission  du virus actif de la COVID-19 (virus qui peut causer une infection) peut être évitée ou minimisée  par la pratique d’une bonne hygiène respiratoire et des mains, en portant un masque et en désinfectant les surfaces potentiellement contaminées par des gouttelettes.</a:t>
            </a:r>
            <a:endParaRPr lang="en-US" sz="2400" dirty="0">
              <a:solidFill>
                <a:schemeClr val="accent5">
                  <a:lumMod val="50000"/>
                </a:schemeClr>
              </a:solidFill>
            </a:endParaRPr>
          </a:p>
        </p:txBody>
      </p:sp>
      <p:sp>
        <p:nvSpPr>
          <p:cNvPr id="9" name="Rounded Rectangle 8">
            <a:extLst>
              <a:ext uri="{FF2B5EF4-FFF2-40B4-BE49-F238E27FC236}">
                <a16:creationId xmlns:a16="http://schemas.microsoft.com/office/drawing/2014/main" id="{E7652FDF-73D7-A64B-B49F-BBDE7746FC38}"/>
              </a:ext>
              <a:ext uri="{C183D7F6-B498-43B3-948B-1728B52AA6E4}">
                <adec:decorative xmlns:adec="http://schemas.microsoft.com/office/drawing/2017/decorative" val="1"/>
              </a:ext>
            </a:extLst>
          </p:cNvPr>
          <p:cNvSpPr/>
          <p:nvPr/>
        </p:nvSpPr>
        <p:spPr>
          <a:xfrm>
            <a:off x="613475" y="1600200"/>
            <a:ext cx="10965050" cy="3718560"/>
          </a:xfrm>
          <a:prstGeom prst="roundRect">
            <a:avLst>
              <a:gd name="adj" fmla="val 9874"/>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B33677E1-E140-2E47-A920-294E5F8499E5}"/>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32559891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a:extLst>
              <a:ext uri="{FF2B5EF4-FFF2-40B4-BE49-F238E27FC236}">
                <a16:creationId xmlns:a16="http://schemas.microsoft.com/office/drawing/2014/main" id="{C1C67708-1BAA-5A46-A065-8BAA1EF4755C}"/>
              </a:ext>
            </a:extLst>
          </p:cNvPr>
          <p:cNvSpPr txBox="1">
            <a:spLocks/>
          </p:cNvSpPr>
          <p:nvPr/>
        </p:nvSpPr>
        <p:spPr>
          <a:xfrm>
            <a:off x="6780178" y="418762"/>
            <a:ext cx="3284987" cy="461724"/>
          </a:xfrm>
          <a:prstGeom prst="rect">
            <a:avLst/>
          </a:prstGeom>
        </p:spPr>
        <p:txBody>
          <a:bodyPr anchor="t">
            <a:normAutofit/>
          </a:bodyPr>
          <a:lstStyle>
            <a:lvl1pPr algn="l" defTabSz="914400" rtl="0" eaLnBrk="1" latinLnBrk="0" hangingPunct="1">
              <a:lnSpc>
                <a:spcPct val="90000"/>
              </a:lnSpc>
              <a:spcBef>
                <a:spcPct val="0"/>
              </a:spcBef>
              <a:buNone/>
              <a:defRPr sz="4000" b="0" i="0" kern="1200" spc="5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sz="2400" dirty="0">
                <a:solidFill>
                  <a:schemeClr val="accent5"/>
                </a:solidFill>
              </a:rPr>
              <a:t>Key takeaway number 6</a:t>
            </a:r>
          </a:p>
        </p:txBody>
      </p:sp>
      <p:pic>
        <p:nvPicPr>
          <p:cNvPr id="6" name="Picture Placeholder 5">
            <a:extLst>
              <a:ext uri="{FF2B5EF4-FFF2-40B4-BE49-F238E27FC236}">
                <a16:creationId xmlns:a16="http://schemas.microsoft.com/office/drawing/2014/main" id="{E69ADEB1-D14C-CC47-B778-C1CDC97C25B4}"/>
              </a:ext>
            </a:extLst>
          </p:cNvPr>
          <p:cNvPicPr>
            <a:picLocks noGrp="1" noChangeAspect="1"/>
          </p:cNvPicPr>
          <p:nvPr>
            <p:ph type="pic" sz="quarter" idx="4294967295"/>
          </p:nvPr>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0"/>
            <a:ext cx="6367463" cy="6858000"/>
          </a:xfrm>
        </p:spPr>
      </p:pic>
      <p:sp>
        <p:nvSpPr>
          <p:cNvPr id="11" name="Text 1">
            <a:extLst>
              <a:ext uri="{FF2B5EF4-FFF2-40B4-BE49-F238E27FC236}">
                <a16:creationId xmlns:a16="http://schemas.microsoft.com/office/drawing/2014/main" id="{26D4C8A6-7DDE-7C49-B217-B5D403765FD5}"/>
              </a:ext>
            </a:extLst>
          </p:cNvPr>
          <p:cNvSpPr>
            <a:spLocks noGrp="1"/>
          </p:cNvSpPr>
          <p:nvPr/>
        </p:nvSpPr>
        <p:spPr>
          <a:xfrm>
            <a:off x="810508" y="1783080"/>
            <a:ext cx="5285491" cy="3428999"/>
          </a:xfrm>
          <a:prstGeom prst="roundRect">
            <a:avLst>
              <a:gd name="adj" fmla="val 5308"/>
            </a:avLst>
          </a:prstGeom>
          <a:solidFill>
            <a:srgbClr val="E5F7F8"/>
          </a:solidFill>
        </p:spPr>
        <p:txBody>
          <a:bodyPr vert="horz" lIns="228600" tIns="182880" rIns="91440" bIns="182880" rtlCol="0" anchor="ctr" anchorCtr="0">
            <a:noAutofit/>
          </a:bodyPr>
          <a:lstStyle>
            <a:lvl1pPr marL="0" indent="0" algn="l" defTabSz="914400" rtl="0" eaLnBrk="1" latinLnBrk="0" hangingPunct="1">
              <a:lnSpc>
                <a:spcPct val="90000"/>
              </a:lnSpc>
              <a:spcBef>
                <a:spcPts val="200"/>
              </a:spcBef>
              <a:spcAft>
                <a:spcPts val="1000"/>
              </a:spcAft>
              <a:buFont typeface="Arial" panose="020B0604020202020204" pitchFamily="34" charset="0"/>
              <a:buNone/>
              <a:defRPr sz="3200" b="0" i="0" kern="120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fr-FR" sz="2400" dirty="0">
                <a:latin typeface="Arial Narrow"/>
              </a:rPr>
              <a:t>Les mères infectées par la COVID-19 doivent pratiquer une hygiène respiratoire, se laver les mains avant et après avoir touché leur bébé, porter un masque pour l'allaitement et pour les soins du bébé, et nettoyer et désinfecter régulièrement les surfaces.</a:t>
            </a:r>
            <a:endParaRPr lang="en-US" sz="2400" dirty="0">
              <a:latin typeface="Arial Narrow"/>
            </a:endParaRPr>
          </a:p>
        </p:txBody>
      </p:sp>
      <p:sp>
        <p:nvSpPr>
          <p:cNvPr id="9" name="Text 2">
            <a:extLst>
              <a:ext uri="{FF2B5EF4-FFF2-40B4-BE49-F238E27FC236}">
                <a16:creationId xmlns:a16="http://schemas.microsoft.com/office/drawing/2014/main" id="{9737852F-AA4D-FB4E-A996-B5021F3FC328}"/>
              </a:ext>
            </a:extLst>
          </p:cNvPr>
          <p:cNvSpPr txBox="1">
            <a:spLocks/>
          </p:cNvSpPr>
          <p:nvPr/>
        </p:nvSpPr>
        <p:spPr>
          <a:xfrm>
            <a:off x="6824633" y="1888245"/>
            <a:ext cx="4556859" cy="3323834"/>
          </a:xfrm>
          <a:prstGeom prst="rect">
            <a:avLst/>
          </a:prstGeom>
        </p:spPr>
        <p:txBody>
          <a:bodyPr vert="horz" lIns="0" tIns="45720" rIns="0" bIns="45720" rtlCol="0" anchor="ctr">
            <a:noAutofit/>
          </a:bodyPr>
          <a:lstStyle>
            <a:lvl1pPr marL="228600" indent="-228600" algn="l" defTabSz="914400" rtl="0" eaLnBrk="1" latinLnBrk="0" hangingPunct="1">
              <a:lnSpc>
                <a:spcPct val="90000"/>
              </a:lnSpc>
              <a:spcBef>
                <a:spcPts val="200"/>
              </a:spcBef>
              <a:spcAft>
                <a:spcPts val="1000"/>
              </a:spcAft>
              <a:buFont typeface="Arial" panose="020B0604020202020204" pitchFamily="34" charset="0"/>
              <a:buChar char="•"/>
              <a:defRPr sz="2800" b="0" i="0" kern="1200">
                <a:solidFill>
                  <a:schemeClr val="bg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0"/>
              </a:spcAft>
              <a:buNone/>
            </a:pPr>
            <a:r>
              <a:rPr lang="fr-FR" sz="2400" dirty="0"/>
              <a:t>Cette approche tient compte des avantages évidents de l'allaitement maternel pour la mère et l’enfant, de la faible probabilité de transmission de l'infection maternelle au nouveau-né lorsque des précautions sont prises, et de l'évolution généralement non grave de l'infection néonatale lorsqu'elle survient.</a:t>
            </a:r>
          </a:p>
        </p:txBody>
      </p:sp>
      <p:sp>
        <p:nvSpPr>
          <p:cNvPr id="10" name="Rounded Rectangle 9">
            <a:extLst>
              <a:ext uri="{FF2B5EF4-FFF2-40B4-BE49-F238E27FC236}">
                <a16:creationId xmlns:a16="http://schemas.microsoft.com/office/drawing/2014/main" id="{436A9487-8FE6-3744-850D-F880B1570803}"/>
              </a:ext>
            </a:extLst>
          </p:cNvPr>
          <p:cNvSpPr/>
          <p:nvPr/>
        </p:nvSpPr>
        <p:spPr>
          <a:xfrm>
            <a:off x="613475" y="1478280"/>
            <a:ext cx="10965050" cy="4053840"/>
          </a:xfrm>
          <a:prstGeom prst="roundRect">
            <a:avLst>
              <a:gd name="adj" fmla="val 9259"/>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 name="Rounded Rectangle 7">
            <a:extLst>
              <a:ext uri="{FF2B5EF4-FFF2-40B4-BE49-F238E27FC236}">
                <a16:creationId xmlns:a16="http://schemas.microsoft.com/office/drawing/2014/main" id="{B33677E1-E140-2E47-A920-294E5F8499E5}"/>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Tree>
    <p:extLst>
      <p:ext uri="{BB962C8B-B14F-4D97-AF65-F5344CB8AC3E}">
        <p14:creationId xmlns:p14="http://schemas.microsoft.com/office/powerpoint/2010/main" val="39229780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a:extLst>
              <a:ext uri="{FF2B5EF4-FFF2-40B4-BE49-F238E27FC236}">
                <a16:creationId xmlns:a16="http://schemas.microsoft.com/office/drawing/2014/main" id="{F5FDB4FE-8A9D-9542-93E4-37DB16435B6D}"/>
              </a:ext>
            </a:extLst>
          </p:cNvPr>
          <p:cNvSpPr txBox="1">
            <a:spLocks/>
          </p:cNvSpPr>
          <p:nvPr/>
        </p:nvSpPr>
        <p:spPr>
          <a:xfrm>
            <a:off x="6780178" y="418762"/>
            <a:ext cx="3284987" cy="461724"/>
          </a:xfrm>
          <a:prstGeom prst="rect">
            <a:avLst/>
          </a:prstGeom>
        </p:spPr>
        <p:txBody>
          <a:bodyPr anchor="t">
            <a:normAutofit/>
          </a:bodyPr>
          <a:lstStyle>
            <a:lvl1pPr algn="l" defTabSz="914400" rtl="0" eaLnBrk="1" latinLnBrk="0" hangingPunct="1">
              <a:lnSpc>
                <a:spcPct val="90000"/>
              </a:lnSpc>
              <a:spcBef>
                <a:spcPct val="0"/>
              </a:spcBef>
              <a:buNone/>
              <a:defRPr sz="4000" b="0" i="0" kern="1200" spc="50" baseline="0">
                <a:solidFill>
                  <a:schemeClr val="bg1"/>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sz="2400" dirty="0">
                <a:solidFill>
                  <a:schemeClr val="accent5"/>
                </a:solidFill>
              </a:rPr>
              <a:t>Key takeaway number 7</a:t>
            </a:r>
          </a:p>
        </p:txBody>
      </p:sp>
      <p:pic>
        <p:nvPicPr>
          <p:cNvPr id="6" name="Picture Placeholder 5">
            <a:extLst>
              <a:ext uri="{FF2B5EF4-FFF2-40B4-BE49-F238E27FC236}">
                <a16:creationId xmlns:a16="http://schemas.microsoft.com/office/drawing/2014/main" id="{E69ADEB1-D14C-CC47-B778-C1CDC97C25B4}"/>
              </a:ext>
              <a:ext uri="{C183D7F6-B498-43B3-948B-1728B52AA6E4}">
                <adec:decorative xmlns:adec="http://schemas.microsoft.com/office/drawing/2017/decorative" val="1"/>
              </a:ext>
            </a:extLst>
          </p:cNvPr>
          <p:cNvPicPr>
            <a:picLocks noGrp="1" noChangeAspect="1"/>
          </p:cNvPicPr>
          <p:nvPr>
            <p:ph type="pic" sz="quarter" idx="4294967295"/>
          </p:nvPr>
        </p:nvPicPr>
        <p:blipFill rotWithShape="1">
          <a:blip r:embed="rId2"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a:xfrm>
            <a:off x="0" y="0"/>
            <a:ext cx="6367463" cy="6858000"/>
          </a:xfrm>
        </p:spPr>
      </p:pic>
      <p:sp>
        <p:nvSpPr>
          <p:cNvPr id="11" name="Text 1">
            <a:extLst>
              <a:ext uri="{FF2B5EF4-FFF2-40B4-BE49-F238E27FC236}">
                <a16:creationId xmlns:a16="http://schemas.microsoft.com/office/drawing/2014/main" id="{13DDAC3E-7FAE-194F-925B-8880551E6B15}"/>
              </a:ext>
            </a:extLst>
          </p:cNvPr>
          <p:cNvSpPr>
            <a:spLocks noGrp="1"/>
          </p:cNvSpPr>
          <p:nvPr/>
        </p:nvSpPr>
        <p:spPr>
          <a:xfrm>
            <a:off x="810508" y="2207216"/>
            <a:ext cx="5285491" cy="2791721"/>
          </a:xfrm>
          <a:prstGeom prst="roundRect">
            <a:avLst>
              <a:gd name="adj" fmla="val 6520"/>
            </a:avLst>
          </a:prstGeom>
          <a:solidFill>
            <a:srgbClr val="E5F7F8"/>
          </a:solidFill>
        </p:spPr>
        <p:txBody>
          <a:bodyPr vert="horz" lIns="228600" tIns="0" rIns="91440" bIns="182880" rtlCol="0" anchor="ctr" anchorCtr="0">
            <a:noAutofit/>
          </a:bodyPr>
          <a:lstStyle>
            <a:lvl1pPr marL="0" indent="0" algn="l" defTabSz="914400" rtl="0" eaLnBrk="1" latinLnBrk="0" hangingPunct="1">
              <a:lnSpc>
                <a:spcPct val="90000"/>
              </a:lnSpc>
              <a:spcBef>
                <a:spcPts val="200"/>
              </a:spcBef>
              <a:spcAft>
                <a:spcPts val="1000"/>
              </a:spcAft>
              <a:buFont typeface="Arial" panose="020B0604020202020204" pitchFamily="34" charset="0"/>
              <a:buNone/>
              <a:defRPr sz="3200" b="0" i="0" kern="1200">
                <a:solidFill>
                  <a:schemeClr val="accent5">
                    <a:lumMod val="50000"/>
                  </a:schemeClr>
                </a:solidFill>
                <a:latin typeface="Arial Narrow" panose="020B0604020202020204" pitchFamily="34" charset="0"/>
                <a:ea typeface="Roboto Condensed" panose="02000000000000000000" pitchFamily="2" charset="0"/>
                <a:cs typeface="Arial Narrow" panose="020B0604020202020204" pitchFamily="34" charset="0"/>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0"/>
              </a:spcAft>
            </a:pPr>
            <a:r>
              <a:rPr lang="fr-FR" sz="2400" dirty="0">
                <a:latin typeface="Arial Narrow"/>
              </a:rPr>
              <a:t>Protéger la relation de l’allaitement maternel doit être une priorité absolue dès maintenant !</a:t>
            </a:r>
            <a:endParaRPr lang="en-US" sz="2400" dirty="0">
              <a:latin typeface="Arial Narrow"/>
            </a:endParaRPr>
          </a:p>
        </p:txBody>
      </p:sp>
      <p:sp>
        <p:nvSpPr>
          <p:cNvPr id="9" name="Text 2">
            <a:extLst>
              <a:ext uri="{FF2B5EF4-FFF2-40B4-BE49-F238E27FC236}">
                <a16:creationId xmlns:a16="http://schemas.microsoft.com/office/drawing/2014/main" id="{B10BA142-516D-B34C-A52D-1DEA3BF909E5}"/>
              </a:ext>
            </a:extLst>
          </p:cNvPr>
          <p:cNvSpPr txBox="1">
            <a:spLocks/>
          </p:cNvSpPr>
          <p:nvPr/>
        </p:nvSpPr>
        <p:spPr>
          <a:xfrm>
            <a:off x="6780179" y="2163429"/>
            <a:ext cx="4601313" cy="2835508"/>
          </a:xfrm>
          <a:prstGeom prst="rect">
            <a:avLst/>
          </a:prstGeom>
        </p:spPr>
        <p:txBody>
          <a:bodyPr vert="horz" lIns="0" tIns="0" rIns="0" bIns="0" rtlCol="0" anchor="ctr">
            <a:normAutofit lnSpcReduction="10000"/>
          </a:bodyPr>
          <a:lstStyle>
            <a:lvl1pPr marL="228600" indent="-228600" algn="l" defTabSz="914400" rtl="0" eaLnBrk="1" latinLnBrk="0" hangingPunct="1">
              <a:lnSpc>
                <a:spcPct val="90000"/>
              </a:lnSpc>
              <a:spcBef>
                <a:spcPts val="200"/>
              </a:spcBef>
              <a:spcAft>
                <a:spcPts val="1000"/>
              </a:spcAft>
              <a:buFont typeface="Arial" panose="020B0604020202020204" pitchFamily="34" charset="0"/>
              <a:buChar char="•"/>
              <a:defRPr sz="2800" b="0" i="0" kern="1200">
                <a:solidFill>
                  <a:schemeClr val="bg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400" b="0" i="0" kern="1200">
                <a:solidFill>
                  <a:schemeClr val="bg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bg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bg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spcAft>
                <a:spcPts val="0"/>
              </a:spcAft>
              <a:buNone/>
            </a:pPr>
            <a:r>
              <a:rPr lang="fr-FR" sz="2400" dirty="0">
                <a:latin typeface="Calibri"/>
                <a:cs typeface="Calibri"/>
              </a:rPr>
              <a:t>L'allaitement et l'interaction mère-enfant peuvent prévenir l'infection et favoriser la santé et le développement  ̶  ce qui est particulièrement important lorsque les services de santé et autres services communautaires sont perturbés ou limités.</a:t>
            </a:r>
          </a:p>
        </p:txBody>
      </p:sp>
      <p:sp>
        <p:nvSpPr>
          <p:cNvPr id="10" name="Rounded Rectangle 9">
            <a:extLst>
              <a:ext uri="{FF2B5EF4-FFF2-40B4-BE49-F238E27FC236}">
                <a16:creationId xmlns:a16="http://schemas.microsoft.com/office/drawing/2014/main" id="{C7C55B79-952A-D946-AF0B-EF439B7954AE}"/>
              </a:ext>
              <a:ext uri="{C183D7F6-B498-43B3-948B-1728B52AA6E4}">
                <adec:decorative xmlns:adec="http://schemas.microsoft.com/office/drawing/2017/decorative" val="1"/>
              </a:ext>
            </a:extLst>
          </p:cNvPr>
          <p:cNvSpPr/>
          <p:nvPr/>
        </p:nvSpPr>
        <p:spPr>
          <a:xfrm>
            <a:off x="613475" y="2011246"/>
            <a:ext cx="10965050" cy="3139874"/>
          </a:xfrm>
          <a:prstGeom prst="roundRect">
            <a:avLst>
              <a:gd name="adj" fmla="val 10803"/>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 name="Rounded Rectangle 7">
            <a:extLst>
              <a:ext uri="{FF2B5EF4-FFF2-40B4-BE49-F238E27FC236}">
                <a16:creationId xmlns:a16="http://schemas.microsoft.com/office/drawing/2014/main" id="{B33677E1-E140-2E47-A920-294E5F8499E5}"/>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Tree>
    <p:extLst>
      <p:ext uri="{BB962C8B-B14F-4D97-AF65-F5344CB8AC3E}">
        <p14:creationId xmlns:p14="http://schemas.microsoft.com/office/powerpoint/2010/main" val="32215436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9B433E6-CDCD-8647-8F63-C9750F15285F}"/>
              </a:ext>
            </a:extLst>
          </p:cNvPr>
          <p:cNvSpPr>
            <a:spLocks noGrp="1"/>
          </p:cNvSpPr>
          <p:nvPr>
            <p:ph type="title"/>
          </p:nvPr>
        </p:nvSpPr>
        <p:spPr/>
        <p:txBody>
          <a:bodyPr/>
          <a:lstStyle/>
          <a:p>
            <a:r>
              <a:rPr lang="fr-FR" dirty="0"/>
              <a:t>Davantage de ressources sur l'allaitement maternel et la COVID-19</a:t>
            </a:r>
            <a:endParaRPr lang="en-US" dirty="0"/>
          </a:p>
        </p:txBody>
      </p:sp>
      <p:sp>
        <p:nvSpPr>
          <p:cNvPr id="3" name="Text 1">
            <a:extLst>
              <a:ext uri="{FF2B5EF4-FFF2-40B4-BE49-F238E27FC236}">
                <a16:creationId xmlns:a16="http://schemas.microsoft.com/office/drawing/2014/main" id="{2097EDB7-5393-3249-B289-C898C03919A3}"/>
              </a:ext>
            </a:extLst>
          </p:cNvPr>
          <p:cNvSpPr/>
          <p:nvPr/>
        </p:nvSpPr>
        <p:spPr>
          <a:xfrm>
            <a:off x="6400800" y="2869849"/>
            <a:ext cx="4953000" cy="1992352"/>
          </a:xfrm>
          <a:prstGeom prst="roundRect">
            <a:avLst>
              <a:gd name="adj" fmla="val 555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182880" rIns="1097280" bIns="182880" rtlCol="0" anchor="ctr"/>
          <a:lstStyle/>
          <a:p>
            <a:r>
              <a:rPr lang="fr-FR" dirty="0">
                <a:solidFill>
                  <a:schemeClr val="bg1"/>
                </a:solidFill>
                <a:hlinkClick r:id="rId3">
                  <a:extLst>
                    <a:ext uri="{A12FA001-AC4F-418D-AE19-62706E023703}">
                      <ahyp:hlinkClr xmlns:ahyp="http://schemas.microsoft.com/office/drawing/2018/hyperlinkcolor" val="tx"/>
                    </a:ext>
                  </a:extLst>
                </a:hlinkClick>
              </a:rPr>
              <a:t>Questions-réponses sur la COVID-19, la grossesse, l’accouchement et l’allaitement (who.int)</a:t>
            </a:r>
            <a:endParaRPr lang="fr-FR" dirty="0">
              <a:solidFill>
                <a:schemeClr val="bg1"/>
              </a:solidFill>
            </a:endParaRPr>
          </a:p>
          <a:p>
            <a:endParaRPr lang="en-US" dirty="0">
              <a:solidFill>
                <a:schemeClr val="bg1"/>
              </a:solidFill>
            </a:endParaRPr>
          </a:p>
          <a:p>
            <a:r>
              <a:rPr lang="fr-FR" dirty="0">
                <a:solidFill>
                  <a:schemeClr val="bg1"/>
                </a:solidFill>
                <a:hlinkClick r:id="rId4">
                  <a:extLst>
                    <a:ext uri="{A12FA001-AC4F-418D-AE19-62706E023703}">
                      <ahyp:hlinkClr xmlns:ahyp="http://schemas.microsoft.com/office/drawing/2018/hyperlinkcolor" val="tx"/>
                    </a:ext>
                  </a:extLst>
                </a:hlinkClick>
              </a:rPr>
              <a:t>Questions-réponses sur la COVID-19 et l’allaitement (who.int)</a:t>
            </a:r>
            <a:r>
              <a:rPr lang="fr-FR" dirty="0">
                <a:solidFill>
                  <a:schemeClr val="bg1"/>
                </a:solidFill>
              </a:rPr>
              <a:t> </a:t>
            </a:r>
            <a:endParaRPr lang="en-US" dirty="0">
              <a:solidFill>
                <a:schemeClr val="bg1"/>
              </a:solidFill>
            </a:endParaRPr>
          </a:p>
        </p:txBody>
      </p:sp>
      <p:pic>
        <p:nvPicPr>
          <p:cNvPr id="408" name="Picture 407">
            <a:extLst>
              <a:ext uri="{FF2B5EF4-FFF2-40B4-BE49-F238E27FC236}">
                <a16:creationId xmlns:a16="http://schemas.microsoft.com/office/drawing/2014/main" id="{E51FA1FB-B73F-6448-89B0-CC791AD1E4B1}"/>
              </a:ext>
              <a:ext uri="{C183D7F6-B498-43B3-948B-1728B52AA6E4}">
                <adec:decorative xmlns:adec="http://schemas.microsoft.com/office/drawing/2017/decorative" val="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31184" y="2174267"/>
            <a:ext cx="5716748" cy="3641539"/>
          </a:xfrm>
          <a:prstGeom prst="rect">
            <a:avLst/>
          </a:prstGeom>
        </p:spPr>
      </p:pic>
      <p:pic>
        <p:nvPicPr>
          <p:cNvPr id="4" name="Picture 3">
            <a:extLst>
              <a:ext uri="{FF2B5EF4-FFF2-40B4-BE49-F238E27FC236}">
                <a16:creationId xmlns:a16="http://schemas.microsoft.com/office/drawing/2014/main" id="{C8BE8A95-43B9-4EB2-A0BF-34A14C7F44E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33649" y="2432618"/>
            <a:ext cx="4311818" cy="2866814"/>
          </a:xfrm>
          <a:prstGeom prst="rect">
            <a:avLst/>
          </a:prstGeom>
        </p:spPr>
      </p:pic>
    </p:spTree>
    <p:extLst>
      <p:ext uri="{BB962C8B-B14F-4D97-AF65-F5344CB8AC3E}">
        <p14:creationId xmlns:p14="http://schemas.microsoft.com/office/powerpoint/2010/main" val="30399316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19">
            <a:extLst>
              <a:ext uri="{FF2B5EF4-FFF2-40B4-BE49-F238E27FC236}">
                <a16:creationId xmlns:a16="http://schemas.microsoft.com/office/drawing/2014/main" id="{4312B703-91FC-D447-AB1D-41F5424EF934}"/>
              </a:ext>
              <a:ext uri="{C183D7F6-B498-43B3-948B-1728B52AA6E4}">
                <adec:decorative xmlns:adec="http://schemas.microsoft.com/office/drawing/2017/decorative" val="1"/>
              </a:ext>
            </a:extLst>
          </p:cNvPr>
          <p:cNvPicPr>
            <a:picLocks noChangeAspect="1"/>
          </p:cNvPicPr>
          <p:nvPr/>
        </p:nvPicPr>
        <p:blipFill>
          <a:blip r:embed="rId2" cstate="email">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a:xfrm>
            <a:off x="4612802" y="0"/>
            <a:ext cx="7579198" cy="6858000"/>
          </a:xfrm>
          <a:prstGeom prst="rect">
            <a:avLst/>
          </a:prstGeom>
        </p:spPr>
      </p:pic>
      <p:sp>
        <p:nvSpPr>
          <p:cNvPr id="8" name="Rectangle 7">
            <a:extLst>
              <a:ext uri="{FF2B5EF4-FFF2-40B4-BE49-F238E27FC236}">
                <a16:creationId xmlns:a16="http://schemas.microsoft.com/office/drawing/2014/main" id="{16C77FE8-BE25-8246-8153-3B4F8E32CDF4}"/>
              </a:ext>
              <a:ext uri="{C183D7F6-B498-43B3-948B-1728B52AA6E4}">
                <adec:decorative xmlns:adec="http://schemas.microsoft.com/office/drawing/2017/decorative" val="1"/>
              </a:ext>
            </a:extLst>
          </p:cNvPr>
          <p:cNvSpPr/>
          <p:nvPr/>
        </p:nvSpPr>
        <p:spPr>
          <a:xfrm>
            <a:off x="4612802" y="0"/>
            <a:ext cx="5248828" cy="6858000"/>
          </a:xfrm>
          <a:prstGeom prst="rect">
            <a:avLst/>
          </a:prstGeom>
          <a:gradFill>
            <a:gsLst>
              <a:gs pos="100000">
                <a:srgbClr val="FFFFFF">
                  <a:alpha val="0"/>
                </a:srgbClr>
              </a:gs>
              <a:gs pos="0">
                <a:srgbClr val="FFFF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itle">
            <a:extLst>
              <a:ext uri="{FF2B5EF4-FFF2-40B4-BE49-F238E27FC236}">
                <a16:creationId xmlns:a16="http://schemas.microsoft.com/office/drawing/2014/main" id="{1BF2D603-F360-164C-B50D-37237055A2D2}"/>
              </a:ext>
            </a:extLst>
          </p:cNvPr>
          <p:cNvSpPr txBox="1">
            <a:spLocks/>
          </p:cNvSpPr>
          <p:nvPr/>
        </p:nvSpPr>
        <p:spPr>
          <a:xfrm>
            <a:off x="1146902" y="73552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0" i="0" kern="1200" spc="50" baseline="0">
                <a:solidFill>
                  <a:schemeClr val="tx1"/>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dirty="0">
                <a:solidFill>
                  <a:schemeClr val="accent3"/>
                </a:solidFill>
              </a:rPr>
              <a:t>Merci</a:t>
            </a:r>
          </a:p>
        </p:txBody>
      </p:sp>
      <p:sp>
        <p:nvSpPr>
          <p:cNvPr id="6" name="Text 2">
            <a:extLst>
              <a:ext uri="{FF2B5EF4-FFF2-40B4-BE49-F238E27FC236}">
                <a16:creationId xmlns:a16="http://schemas.microsoft.com/office/drawing/2014/main" id="{30391E25-C7A7-5849-831D-6CF71EECA484}"/>
              </a:ext>
            </a:extLst>
          </p:cNvPr>
          <p:cNvSpPr txBox="1">
            <a:spLocks/>
          </p:cNvSpPr>
          <p:nvPr/>
        </p:nvSpPr>
        <p:spPr>
          <a:xfrm>
            <a:off x="1146903" y="2026490"/>
            <a:ext cx="4730260" cy="2948923"/>
          </a:xfrm>
          <a:prstGeom prst="rect">
            <a:avLst/>
          </a:prstGeom>
        </p:spPr>
        <p:txBody>
          <a:bodyPr anchor="t" anchorCtr="0">
            <a:noAutofit/>
          </a:bodyPr>
          <a:lstStyle>
            <a:lvl1pPr marL="0" indent="0" algn="l" defTabSz="914400" rtl="0" eaLnBrk="1" latinLnBrk="0" hangingPunct="1">
              <a:lnSpc>
                <a:spcPct val="110000"/>
              </a:lnSpc>
              <a:spcBef>
                <a:spcPts val="1000"/>
              </a:spcBef>
              <a:spcAft>
                <a:spcPts val="1000"/>
              </a:spcAft>
              <a:buFont typeface="Arial" panose="020B0604020202020204" pitchFamily="34" charset="0"/>
              <a:buNone/>
              <a:defRPr lang="en-US" sz="1400" b="0" i="0" u="none" strike="noStrike" kern="1200" smtClean="0">
                <a:solidFill>
                  <a:schemeClr val="tx1"/>
                </a:solidFill>
                <a:effectLst/>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110000"/>
              </a:lnSpc>
              <a:spcBef>
                <a:spcPts val="500"/>
              </a:spcBef>
              <a:spcAft>
                <a:spcPts val="1000"/>
              </a:spcAft>
              <a:buFont typeface="Arial" panose="020B0604020202020204" pitchFamily="34" charset="0"/>
              <a:buChar char="•"/>
              <a:defRPr sz="2200" b="0" i="0" kern="1200">
                <a:solidFill>
                  <a:schemeClr val="tx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110000"/>
              </a:lnSpc>
              <a:spcBef>
                <a:spcPts val="500"/>
              </a:spcBef>
              <a:spcAft>
                <a:spcPts val="1000"/>
              </a:spcAft>
              <a:buFont typeface="Arial" panose="020B0604020202020204" pitchFamily="34" charset="0"/>
              <a:buChar char="•"/>
              <a:defRPr sz="2000" b="0" i="0" kern="1200">
                <a:solidFill>
                  <a:schemeClr val="tx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110000"/>
              </a:lnSpc>
              <a:spcBef>
                <a:spcPts val="5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110000"/>
              </a:lnSpc>
              <a:spcBef>
                <a:spcPts val="5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dirty="0">
                <a:solidFill>
                  <a:srgbClr val="000000"/>
                </a:solidFill>
              </a:rPr>
              <a:t>Cette présentation est rendue possible grâce au soutien généreux du peuple américain par l'intermédiaire de l'Agence américaine pour le développement international (USAID), selon les termes de l'accord de coopération n°7200AA20CA00002, mené par </a:t>
            </a:r>
            <a:r>
              <a:rPr lang="fr-FR" dirty="0" err="1">
                <a:solidFill>
                  <a:srgbClr val="000000"/>
                </a:solidFill>
              </a:rPr>
              <a:t>Jhpiego</a:t>
            </a:r>
            <a:r>
              <a:rPr lang="fr-FR" dirty="0">
                <a:solidFill>
                  <a:srgbClr val="000000"/>
                </a:solidFill>
              </a:rPr>
              <a:t> et ses partenaires. Le contenu relève de la responsabilité de MOMENTUM  Leadership national et global et ne reflète pas nécessairement les vues de l'USAID ou du gouvernement des États-Unis</a:t>
            </a:r>
            <a:r>
              <a:rPr lang="en-US" dirty="0">
                <a:solidFill>
                  <a:srgbClr val="000000"/>
                </a:solidFill>
              </a:rPr>
              <a:t>.</a:t>
            </a:r>
            <a:endParaRPr lang="en-US" dirty="0"/>
          </a:p>
        </p:txBody>
      </p:sp>
      <p:pic>
        <p:nvPicPr>
          <p:cNvPr id="10" name="Picture 9" descr="USAID logo">
            <a:extLst>
              <a:ext uri="{FF2B5EF4-FFF2-40B4-BE49-F238E27FC236}">
                <a16:creationId xmlns:a16="http://schemas.microsoft.com/office/drawing/2014/main" id="{53A7C2EB-130B-3B49-9A01-4C2B08F49CA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9648" y="5611903"/>
            <a:ext cx="2094811" cy="668557"/>
          </a:xfrm>
          <a:prstGeom prst="rect">
            <a:avLst/>
          </a:prstGeom>
        </p:spPr>
      </p:pic>
      <p:pic>
        <p:nvPicPr>
          <p:cNvPr id="9" name="Picture 8" descr="MOMENTUM Country and Global Leadership logo">
            <a:extLst>
              <a:ext uri="{FF2B5EF4-FFF2-40B4-BE49-F238E27FC236}">
                <a16:creationId xmlns:a16="http://schemas.microsoft.com/office/drawing/2014/main" id="{B8E1FE8F-8F4D-4143-AA69-D3FF8144BF4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3782357" y="5584260"/>
            <a:ext cx="2094828" cy="755960"/>
          </a:xfrm>
          <a:prstGeom prst="rect">
            <a:avLst/>
          </a:prstGeom>
        </p:spPr>
      </p:pic>
    </p:spTree>
    <p:extLst>
      <p:ext uri="{BB962C8B-B14F-4D97-AF65-F5344CB8AC3E}">
        <p14:creationId xmlns:p14="http://schemas.microsoft.com/office/powerpoint/2010/main" val="124787214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a:extLst>
              <a:ext uri="{FF2B5EF4-FFF2-40B4-BE49-F238E27FC236}">
                <a16:creationId xmlns:a16="http://schemas.microsoft.com/office/drawing/2014/main" id="{2696C3A4-A873-364F-B78C-3B8A3CE40A6B}"/>
              </a:ext>
            </a:extLst>
          </p:cNvPr>
          <p:cNvSpPr txBox="1">
            <a:spLocks/>
          </p:cNvSpPr>
          <p:nvPr/>
        </p:nvSpPr>
        <p:spPr>
          <a:xfrm>
            <a:off x="1146902" y="73552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0" i="0" kern="1200" spc="50" baseline="0">
                <a:solidFill>
                  <a:schemeClr val="tx1"/>
                </a:solidFill>
                <a:latin typeface="Arial Narrow" panose="020B0604020202020204" pitchFamily="34" charset="0"/>
                <a:ea typeface="Roboto Condensed" panose="02000000000000000000" pitchFamily="2" charset="0"/>
                <a:cs typeface="Arial Narrow" panose="020B0604020202020204" pitchFamily="34" charset="0"/>
              </a:defRPr>
            </a:lvl1pPr>
          </a:lstStyle>
          <a:p>
            <a:r>
              <a:rPr lang="en-US" b="0" i="0" dirty="0" err="1">
                <a:solidFill>
                  <a:srgbClr val="000000"/>
                </a:solidFill>
                <a:effectLst/>
                <a:latin typeface="Roboto"/>
              </a:rPr>
              <a:t>Références</a:t>
            </a:r>
            <a:r>
              <a:rPr lang="en-US" b="0" i="0" dirty="0">
                <a:solidFill>
                  <a:srgbClr val="000000"/>
                </a:solidFill>
                <a:effectLst/>
                <a:latin typeface="Roboto"/>
              </a:rPr>
              <a:t> </a:t>
            </a:r>
            <a:r>
              <a:rPr lang="en-US" b="0" i="0" dirty="0" err="1">
                <a:solidFill>
                  <a:srgbClr val="000000"/>
                </a:solidFill>
                <a:effectLst/>
                <a:latin typeface="Roboto"/>
              </a:rPr>
              <a:t>sélectionnées</a:t>
            </a:r>
            <a:endParaRPr lang="en-US" dirty="0">
              <a:solidFill>
                <a:schemeClr val="accent3"/>
              </a:solidFill>
            </a:endParaRPr>
          </a:p>
        </p:txBody>
      </p:sp>
      <p:sp>
        <p:nvSpPr>
          <p:cNvPr id="10" name="Text 1">
            <a:extLst>
              <a:ext uri="{FF2B5EF4-FFF2-40B4-BE49-F238E27FC236}">
                <a16:creationId xmlns:a16="http://schemas.microsoft.com/office/drawing/2014/main" id="{70F78E3A-3DE4-464E-9811-78328BFFD94A}"/>
              </a:ext>
            </a:extLst>
          </p:cNvPr>
          <p:cNvSpPr txBox="1">
            <a:spLocks/>
          </p:cNvSpPr>
          <p:nvPr/>
        </p:nvSpPr>
        <p:spPr>
          <a:xfrm>
            <a:off x="1146902" y="19998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200"/>
              </a:spcBef>
              <a:spcAft>
                <a:spcPts val="1000"/>
              </a:spcAft>
              <a:buFont typeface="Arial" panose="020B0604020202020204" pitchFamily="34" charset="0"/>
              <a:buChar char="•"/>
              <a:defRPr sz="2200" b="0" i="0" kern="1200">
                <a:solidFill>
                  <a:schemeClr val="tx1"/>
                </a:solidFill>
                <a:latin typeface="Calibri" panose="020F0502020204030204" pitchFamily="34" charset="0"/>
                <a:ea typeface="Roboto Condensed" panose="02000000000000000000" pitchFamily="2" charset="0"/>
                <a:cs typeface="+mn-cs"/>
              </a:defRPr>
            </a:lvl1pPr>
            <a:lvl2pPr marL="6858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tx1"/>
                </a:solidFill>
                <a:latin typeface="Calibri" panose="020F0502020204030204" pitchFamily="34" charset="0"/>
                <a:ea typeface="Roboto Condensed" panose="02000000000000000000" pitchFamily="2" charset="0"/>
                <a:cs typeface="+mn-cs"/>
              </a:defRPr>
            </a:lvl2pPr>
            <a:lvl3pPr marL="1143000" indent="-228600" algn="l" defTabSz="914400" rtl="0" eaLnBrk="1" latinLnBrk="0" hangingPunct="1">
              <a:lnSpc>
                <a:spcPct val="90000"/>
              </a:lnSpc>
              <a:spcBef>
                <a:spcPts val="200"/>
              </a:spcBef>
              <a:spcAft>
                <a:spcPts val="1000"/>
              </a:spcAft>
              <a:buFont typeface="Arial" panose="020B0604020202020204" pitchFamily="34" charset="0"/>
              <a:buChar char="•"/>
              <a:defRPr sz="2000" b="0" i="0" kern="1200">
                <a:solidFill>
                  <a:schemeClr val="tx1"/>
                </a:solidFill>
                <a:latin typeface="Calibri" panose="020F0502020204030204" pitchFamily="34" charset="0"/>
                <a:ea typeface="Roboto Condensed" panose="02000000000000000000" pitchFamily="2" charset="0"/>
                <a:cs typeface="+mn-cs"/>
              </a:defRPr>
            </a:lvl3pPr>
            <a:lvl4pPr marL="16002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4pPr>
            <a:lvl5pPr marL="2057400" indent="-228600" algn="l" defTabSz="914400" rtl="0" eaLnBrk="1" latinLnBrk="0" hangingPunct="1">
              <a:lnSpc>
                <a:spcPct val="90000"/>
              </a:lnSpc>
              <a:spcBef>
                <a:spcPts val="200"/>
              </a:spcBef>
              <a:spcAft>
                <a:spcPts val="1000"/>
              </a:spcAft>
              <a:buFont typeface="Arial" panose="020B0604020202020204" pitchFamily="34" charset="0"/>
              <a:buChar char="•"/>
              <a:defRPr sz="1800" b="0" i="0" kern="1200">
                <a:solidFill>
                  <a:schemeClr val="tx1"/>
                </a:solidFill>
                <a:latin typeface="Calibri" panose="020F0502020204030204" pitchFamily="34" charset="0"/>
                <a:ea typeface="Roboto Condensed"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600"/>
              </a:spcAft>
              <a:buFont typeface="Arial" panose="020B0604020202020204" pitchFamily="34" charset="0"/>
              <a:buNone/>
            </a:pPr>
            <a:r>
              <a:rPr lang="en-US" sz="1400" dirty="0">
                <a:solidFill>
                  <a:schemeClr val="tx1">
                    <a:lumMod val="85000"/>
                    <a:lumOff val="15000"/>
                  </a:schemeClr>
                </a:solidFill>
              </a:rPr>
              <a:t>Johns Hopkins University Center for Humanitarian Health. COVID-19, Maternal and Child Health, Nutrition. </a:t>
            </a:r>
            <a:r>
              <a:rPr lang="en-US" sz="1400" dirty="0">
                <a:solidFill>
                  <a:schemeClr val="tx1">
                    <a:lumMod val="85000"/>
                    <a:lumOff val="15000"/>
                  </a:schemeClr>
                </a:solidFill>
                <a:hlinkClick r:id="rId3">
                  <a:extLst>
                    <a:ext uri="{A12FA001-AC4F-418D-AE19-62706E023703}">
                      <ahyp:hlinkClr xmlns:ahyp="http://schemas.microsoft.com/office/drawing/2018/hyperlinkcolor" val="tx"/>
                    </a:ext>
                  </a:extLst>
                </a:hlinkClick>
              </a:rPr>
              <a:t>http://hopkinshumanitarianhealth.org/empower/advocacy/covid-19/covid-19-children-and-nutrition/</a:t>
            </a:r>
            <a:r>
              <a:rPr lang="en-US" sz="1400" dirty="0">
                <a:solidFill>
                  <a:schemeClr val="tx1">
                    <a:lumMod val="85000"/>
                    <a:lumOff val="15000"/>
                  </a:schemeClr>
                </a:solidFill>
              </a:rPr>
              <a:t>.  </a:t>
            </a:r>
          </a:p>
          <a:p>
            <a:pPr marL="0" indent="0">
              <a:lnSpc>
                <a:spcPct val="120000"/>
              </a:lnSpc>
              <a:spcBef>
                <a:spcPts val="0"/>
              </a:spcBef>
              <a:spcAft>
                <a:spcPts val="600"/>
              </a:spcAft>
              <a:buFont typeface="Arial" panose="020B0604020202020204" pitchFamily="34" charset="0"/>
              <a:buNone/>
            </a:pPr>
            <a:r>
              <a:rPr lang="en-US" sz="1400" dirty="0">
                <a:solidFill>
                  <a:schemeClr val="tx1">
                    <a:lumMod val="85000"/>
                    <a:lumOff val="15000"/>
                  </a:schemeClr>
                </a:solidFill>
              </a:rPr>
              <a:t>WHO. Breastfeeding and COVID-19. Scientific Brief. 23 June 2020 </a:t>
            </a:r>
            <a:r>
              <a:rPr lang="en-US" sz="1400" dirty="0">
                <a:solidFill>
                  <a:schemeClr val="tx1">
                    <a:lumMod val="85000"/>
                    <a:lumOff val="15000"/>
                  </a:schemeClr>
                </a:solidFill>
                <a:hlinkClick r:id="rId4">
                  <a:extLst>
                    <a:ext uri="{A12FA001-AC4F-418D-AE19-62706E023703}">
                      <ahyp:hlinkClr xmlns:ahyp="http://schemas.microsoft.com/office/drawing/2018/hyperlinkcolor" val="tx"/>
                    </a:ext>
                  </a:extLst>
                </a:hlinkClick>
              </a:rPr>
              <a:t>https://www.who.int/publications/i/item/10665332639</a:t>
            </a:r>
            <a:r>
              <a:rPr lang="en-US" sz="1400" dirty="0">
                <a:solidFill>
                  <a:schemeClr val="tx1">
                    <a:lumMod val="85000"/>
                    <a:lumOff val="15000"/>
                  </a:schemeClr>
                </a:solidFill>
              </a:rPr>
              <a:t>. </a:t>
            </a:r>
          </a:p>
          <a:p>
            <a:pPr marL="0" indent="0">
              <a:lnSpc>
                <a:spcPct val="120000"/>
              </a:lnSpc>
              <a:spcBef>
                <a:spcPts val="0"/>
              </a:spcBef>
              <a:spcAft>
                <a:spcPts val="600"/>
              </a:spcAft>
              <a:buFont typeface="Arial" panose="020B0604020202020204" pitchFamily="34" charset="0"/>
              <a:buNone/>
            </a:pPr>
            <a:r>
              <a:rPr lang="en-US" sz="1400" dirty="0">
                <a:solidFill>
                  <a:schemeClr val="tx1">
                    <a:lumMod val="85000"/>
                    <a:lumOff val="15000"/>
                  </a:schemeClr>
                </a:solidFill>
                <a:hlinkClick r:id="rId5">
                  <a:extLst>
                    <a:ext uri="{A12FA001-AC4F-418D-AE19-62706E023703}">
                      <ahyp:hlinkClr xmlns:ahyp="http://schemas.microsoft.com/office/drawing/2018/hyperlinkcolor" val="tx"/>
                    </a:ext>
                  </a:extLst>
                </a:hlinkClick>
              </a:rPr>
              <a:t>www.who.int</a:t>
            </a:r>
            <a:r>
              <a:rPr lang="en-US" sz="1400" dirty="0">
                <a:solidFill>
                  <a:schemeClr val="tx1">
                    <a:lumMod val="85000"/>
                    <a:lumOff val="15000"/>
                  </a:schemeClr>
                </a:solidFill>
              </a:rPr>
              <a:t> </a:t>
            </a:r>
          </a:p>
          <a:p>
            <a:pPr marL="0" indent="0">
              <a:lnSpc>
                <a:spcPct val="120000"/>
              </a:lnSpc>
              <a:spcBef>
                <a:spcPts val="0"/>
              </a:spcBef>
              <a:spcAft>
                <a:spcPts val="600"/>
              </a:spcAft>
              <a:buFont typeface="Arial" panose="020B0604020202020204" pitchFamily="34" charset="0"/>
              <a:buNone/>
            </a:pPr>
            <a:r>
              <a:rPr lang="en-US" sz="1400" dirty="0">
                <a:solidFill>
                  <a:schemeClr val="tx1">
                    <a:lumMod val="85000"/>
                    <a:lumOff val="15000"/>
                  </a:schemeClr>
                </a:solidFill>
                <a:hlinkClick r:id="rId6">
                  <a:extLst>
                    <a:ext uri="{A12FA001-AC4F-418D-AE19-62706E023703}">
                      <ahyp:hlinkClr xmlns:ahyp="http://schemas.microsoft.com/office/drawing/2018/hyperlinkcolor" val="tx"/>
                    </a:ext>
                  </a:extLst>
                </a:hlinkClick>
              </a:rPr>
              <a:t>www.unicef.org</a:t>
            </a:r>
            <a:r>
              <a:rPr lang="en-US" sz="1400" dirty="0">
                <a:solidFill>
                  <a:schemeClr val="tx1">
                    <a:lumMod val="85000"/>
                    <a:lumOff val="15000"/>
                  </a:schemeClr>
                </a:solidFill>
              </a:rPr>
              <a:t> </a:t>
            </a:r>
          </a:p>
          <a:p>
            <a:pPr marL="0" indent="0">
              <a:lnSpc>
                <a:spcPct val="120000"/>
              </a:lnSpc>
              <a:spcBef>
                <a:spcPts val="0"/>
              </a:spcBef>
              <a:spcAft>
                <a:spcPts val="600"/>
              </a:spcAft>
              <a:buFont typeface="Arial" panose="020B0604020202020204" pitchFamily="34" charset="0"/>
              <a:buNone/>
            </a:pPr>
            <a:r>
              <a:rPr lang="en-US" sz="1400" dirty="0">
                <a:solidFill>
                  <a:schemeClr val="tx1">
                    <a:lumMod val="85000"/>
                    <a:lumOff val="15000"/>
                  </a:schemeClr>
                </a:solidFill>
                <a:hlinkClick r:id="rId7">
                  <a:extLst>
                    <a:ext uri="{A12FA001-AC4F-418D-AE19-62706E023703}">
                      <ahyp:hlinkClr xmlns:ahyp="http://schemas.microsoft.com/office/drawing/2018/hyperlinkcolor" val="tx"/>
                    </a:ext>
                  </a:extLst>
                </a:hlinkClick>
              </a:rPr>
              <a:t>WHO. Acceptable medical reasons for use of breast-milk substitutes. Geneva: 2009. </a:t>
            </a:r>
            <a:endParaRPr lang="en-US" sz="1400" dirty="0">
              <a:solidFill>
                <a:schemeClr val="tx1">
                  <a:lumMod val="85000"/>
                  <a:lumOff val="15000"/>
                </a:schemeClr>
              </a:solidFill>
            </a:endParaRPr>
          </a:p>
          <a:p>
            <a:pPr marL="0" indent="0">
              <a:lnSpc>
                <a:spcPct val="120000"/>
              </a:lnSpc>
              <a:spcBef>
                <a:spcPts val="0"/>
              </a:spcBef>
              <a:spcAft>
                <a:spcPts val="600"/>
              </a:spcAft>
              <a:buNone/>
            </a:pPr>
            <a:r>
              <a:rPr lang="en-US" sz="1400" dirty="0"/>
              <a:t>Questions </a:t>
            </a:r>
            <a:r>
              <a:rPr lang="en-US" sz="1400" dirty="0" err="1"/>
              <a:t>fréquentes</a:t>
            </a:r>
            <a:r>
              <a:rPr lang="en-US" sz="1400" dirty="0"/>
              <a:t> </a:t>
            </a:r>
            <a:r>
              <a:rPr lang="en-US" sz="1400" dirty="0">
                <a:solidFill>
                  <a:schemeClr val="tx1">
                    <a:lumMod val="85000"/>
                    <a:lumOff val="15000"/>
                  </a:schemeClr>
                </a:solidFill>
              </a:rPr>
              <a:t>: </a:t>
            </a:r>
            <a:r>
              <a:rPr lang="en-US" sz="1400" dirty="0">
                <a:hlinkClick r:id="rId8"/>
              </a:rPr>
              <a:t>WHO-2019-nCoV-FAQ-Breast_feeding-2020.1-fre.pdf</a:t>
            </a:r>
            <a:endParaRPr lang="en-US" sz="1400" dirty="0"/>
          </a:p>
          <a:p>
            <a:pPr marL="0" indent="0">
              <a:lnSpc>
                <a:spcPct val="120000"/>
              </a:lnSpc>
              <a:spcBef>
                <a:spcPts val="0"/>
              </a:spcBef>
              <a:spcAft>
                <a:spcPts val="600"/>
              </a:spcAft>
              <a:buNone/>
            </a:pPr>
            <a:r>
              <a:rPr lang="en-US" sz="1400" dirty="0">
                <a:solidFill>
                  <a:schemeClr val="tx1">
                    <a:lumMod val="85000"/>
                    <a:lumOff val="15000"/>
                  </a:schemeClr>
                </a:solidFill>
                <a:hlinkClick r:id="rId9">
                  <a:extLst>
                    <a:ext uri="{A12FA001-AC4F-418D-AE19-62706E023703}">
                      <ahyp:hlinkClr xmlns:ahyp="http://schemas.microsoft.com/office/drawing/2018/hyperlinkcolor" val="tx"/>
                    </a:ext>
                  </a:extLst>
                </a:hlinkClick>
              </a:rPr>
              <a:t>Infant and Young Child Feeding Recommendations When COVID-19 is Suspected or Confirmed</a:t>
            </a:r>
            <a:endParaRPr lang="en-US" sz="1400" dirty="0">
              <a:solidFill>
                <a:schemeClr val="tx1">
                  <a:lumMod val="85000"/>
                  <a:lumOff val="15000"/>
                </a:schemeClr>
              </a:solidFill>
            </a:endParaRPr>
          </a:p>
        </p:txBody>
      </p:sp>
      <p:cxnSp>
        <p:nvCxnSpPr>
          <p:cNvPr id="11" name="Vertical Line">
            <a:extLst>
              <a:ext uri="{FF2B5EF4-FFF2-40B4-BE49-F238E27FC236}">
                <a16:creationId xmlns:a16="http://schemas.microsoft.com/office/drawing/2014/main" id="{7D341913-9DDD-AD46-BB6A-6B4495428A5B}"/>
              </a:ext>
              <a:ext uri="{C183D7F6-B498-43B3-948B-1728B52AA6E4}">
                <adec:decorative xmlns:adec="http://schemas.microsoft.com/office/drawing/2017/decorative" val="1"/>
              </a:ext>
            </a:extLst>
          </p:cNvPr>
          <p:cNvCxnSpPr>
            <a:cxnSpLocks/>
          </p:cNvCxnSpPr>
          <p:nvPr/>
        </p:nvCxnSpPr>
        <p:spPr>
          <a:xfrm>
            <a:off x="568712" y="658710"/>
            <a:ext cx="0" cy="5540580"/>
          </a:xfrm>
          <a:prstGeom prst="line">
            <a:avLst/>
          </a:prstGeom>
          <a:ln w="50800" cap="rnd">
            <a:gradFill>
              <a:gsLst>
                <a:gs pos="0">
                  <a:schemeClr val="accent5">
                    <a:lumMod val="50000"/>
                  </a:schemeClr>
                </a:gs>
                <a:gs pos="100000">
                  <a:schemeClr val="accent5"/>
                </a:gs>
              </a:gsLst>
              <a:lin ang="5400000" scaled="1"/>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26927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4CA944C-3AE4-4AA8-ADCB-D0866ABFEB57}"/>
              </a:ext>
            </a:extLst>
          </p:cNvPr>
          <p:cNvSpPr>
            <a:spLocks noGrp="1"/>
          </p:cNvSpPr>
          <p:nvPr>
            <p:ph type="title"/>
          </p:nvPr>
        </p:nvSpPr>
        <p:spPr>
          <a:xfrm>
            <a:off x="838200" y="365125"/>
            <a:ext cx="10515600" cy="1325563"/>
          </a:xfrm>
        </p:spPr>
        <p:txBody>
          <a:bodyPr vert="horz" lIns="91440" tIns="45720" rIns="91440" bIns="45720" rtlCol="0" anchor="ctr">
            <a:normAutofit fontScale="90000"/>
          </a:bodyPr>
          <a:lstStyle/>
          <a:p>
            <a:r>
              <a:rPr lang="fr-FR" dirty="0"/>
              <a:t>Les données actuelles montrent que la transmission mère-enfant de la COVID-19 pendant l'allaitement est peu probable</a:t>
            </a:r>
            <a:endParaRPr lang="en-US" dirty="0"/>
          </a:p>
        </p:txBody>
      </p:sp>
      <p:sp>
        <p:nvSpPr>
          <p:cNvPr id="3" name="Content Placeholder">
            <a:extLst>
              <a:ext uri="{FF2B5EF4-FFF2-40B4-BE49-F238E27FC236}">
                <a16:creationId xmlns:a16="http://schemas.microsoft.com/office/drawing/2014/main" id="{E6706045-18EC-4882-9F98-1383CE287D49}"/>
              </a:ext>
            </a:extLst>
          </p:cNvPr>
          <p:cNvSpPr>
            <a:spLocks noGrp="1"/>
          </p:cNvSpPr>
          <p:nvPr>
            <p:ph sz="half" idx="12"/>
          </p:nvPr>
        </p:nvSpPr>
        <p:spPr>
          <a:xfrm>
            <a:off x="838199" y="1962150"/>
            <a:ext cx="7660342" cy="4530725"/>
          </a:xfrm>
        </p:spPr>
        <p:txBody>
          <a:bodyPr>
            <a:noAutofit/>
          </a:bodyPr>
          <a:lstStyle/>
          <a:p>
            <a:pPr>
              <a:lnSpc>
                <a:spcPct val="100000"/>
              </a:lnSpc>
              <a:spcBef>
                <a:spcPts val="0"/>
              </a:spcBef>
              <a:spcAft>
                <a:spcPts val="600"/>
              </a:spcAft>
            </a:pPr>
            <a:r>
              <a:rPr lang="fr-FR" dirty="0"/>
              <a:t>Nous ne savons pas si les mères atteintes de COVID-19 peuvent transmettre le virus par le lait maternel, mais les données limitées disponibles suggèrent que ce n'est pas probable.</a:t>
            </a:r>
          </a:p>
          <a:p>
            <a:pPr>
              <a:lnSpc>
                <a:spcPct val="100000"/>
              </a:lnSpc>
              <a:spcBef>
                <a:spcPts val="0"/>
              </a:spcBef>
              <a:spcAft>
                <a:spcPts val="600"/>
              </a:spcAft>
            </a:pPr>
            <a:r>
              <a:rPr lang="fr-FR" dirty="0"/>
              <a:t>Même dans les cas où le lait maternel a été testé positif pour l'ARN du SRAS-CoV-2, il n'était pas clair si le lait contenait un virus viable et transmissible. </a:t>
            </a:r>
          </a:p>
          <a:p>
            <a:pPr>
              <a:lnSpc>
                <a:spcPct val="100000"/>
              </a:lnSpc>
              <a:spcBef>
                <a:spcPts val="0"/>
              </a:spcBef>
              <a:spcAft>
                <a:spcPts val="600"/>
              </a:spcAft>
            </a:pPr>
            <a:r>
              <a:rPr lang="fr-FR" dirty="0"/>
              <a:t>On pense que la plupart des nouveau-nés sont infectés par des gouttelettes respiratoires au cours de la période postnatale, lorsqu'ils sont exposés à leur mère ou à d'autres personnes s'occupant d'eux infectés par la COVID-19.</a:t>
            </a:r>
          </a:p>
          <a:p>
            <a:pPr>
              <a:lnSpc>
                <a:spcPct val="100000"/>
              </a:lnSpc>
              <a:spcBef>
                <a:spcPts val="0"/>
              </a:spcBef>
              <a:spcAft>
                <a:spcPts val="600"/>
              </a:spcAft>
            </a:pPr>
            <a:r>
              <a:rPr lang="fr-FR" dirty="0"/>
              <a:t>Les avantages évidents de l'allaitement maternel l'emportent donc largement sur le très faible risque de transmission de la COVID-19 par l'allaitement.</a:t>
            </a:r>
            <a:endParaRPr lang="en-US" dirty="0"/>
          </a:p>
        </p:txBody>
      </p:sp>
      <p:pic>
        <p:nvPicPr>
          <p:cNvPr id="6" name="Picture" descr="A scientist conducting an experiment in a laboratory. The scientist is wearing full-body protective equipment including gloves, face mask, goggles, and a tyvek body suit to pretect against infectious disease.">
            <a:extLst>
              <a:ext uri="{FF2B5EF4-FFF2-40B4-BE49-F238E27FC236}">
                <a16:creationId xmlns:a16="http://schemas.microsoft.com/office/drawing/2014/main" id="{BAE5A0CB-8012-4748-9A7E-0F2D80E66A32}"/>
              </a:ext>
            </a:extLst>
          </p:cNvPr>
          <p:cNvPicPr>
            <a:picLocks noChangeAspect="1"/>
          </p:cNvPicPr>
          <p:nvPr/>
        </p:nvPicPr>
        <p:blipFill rotWithShape="1">
          <a:blip r:embed="rId3" cstate="email">
            <a:duotone>
              <a:prstClr val="black"/>
              <a:schemeClr val="accent5">
                <a:tint val="45000"/>
                <a:satMod val="400000"/>
              </a:schemeClr>
            </a:duotone>
            <a:extLst>
              <a:ext uri="{28A0092B-C50C-407E-A947-70E740481C1C}">
                <a14:useLocalDpi xmlns:a14="http://schemas.microsoft.com/office/drawing/2010/main"/>
              </a:ext>
            </a:extLst>
          </a:blip>
          <a:srcRect b="-4"/>
          <a:stretch/>
        </p:blipFill>
        <p:spPr>
          <a:xfrm>
            <a:off x="8739963" y="2050583"/>
            <a:ext cx="3452037" cy="4312024"/>
          </a:xfrm>
          <a:prstGeom prst="rect">
            <a:avLst/>
          </a:prstGeom>
          <a:noFill/>
        </p:spPr>
      </p:pic>
    </p:spTree>
    <p:extLst>
      <p:ext uri="{BB962C8B-B14F-4D97-AF65-F5344CB8AC3E}">
        <p14:creationId xmlns:p14="http://schemas.microsoft.com/office/powerpoint/2010/main" val="40757178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9924093-631B-44A7-8ACD-4F47ABA69D50}"/>
              </a:ext>
            </a:extLst>
          </p:cNvPr>
          <p:cNvSpPr>
            <a:spLocks noGrp="1"/>
          </p:cNvSpPr>
          <p:nvPr>
            <p:ph type="title"/>
          </p:nvPr>
        </p:nvSpPr>
        <p:spPr/>
        <p:txBody>
          <a:bodyPr>
            <a:normAutofit fontScale="90000"/>
          </a:bodyPr>
          <a:lstStyle/>
          <a:p>
            <a:r>
              <a:rPr lang="fr-FR" spc="20" dirty="0">
                <a:latin typeface="Arial Narrow"/>
              </a:rPr>
              <a:t>L'infection à la COVID-19 chez les nouveau-nés est peu fréquente et les maladies graves chez les nouveau-nés sont rares</a:t>
            </a:r>
            <a:endParaRPr lang="en-US" spc="20" dirty="0">
              <a:latin typeface="Arial Narrow"/>
            </a:endParaRPr>
          </a:p>
        </p:txBody>
      </p:sp>
      <p:sp>
        <p:nvSpPr>
          <p:cNvPr id="3" name="Content Placeholder">
            <a:extLst>
              <a:ext uri="{FF2B5EF4-FFF2-40B4-BE49-F238E27FC236}">
                <a16:creationId xmlns:a16="http://schemas.microsoft.com/office/drawing/2014/main" id="{7FA52E25-6E03-4BAB-8B78-9762A75CC240}"/>
              </a:ext>
            </a:extLst>
          </p:cNvPr>
          <p:cNvSpPr>
            <a:spLocks noGrp="1"/>
          </p:cNvSpPr>
          <p:nvPr>
            <p:ph sz="half" idx="12"/>
          </p:nvPr>
        </p:nvSpPr>
        <p:spPr>
          <a:xfrm>
            <a:off x="3414533" y="1779587"/>
            <a:ext cx="7939267" cy="4713287"/>
          </a:xfrm>
        </p:spPr>
        <p:txBody>
          <a:bodyPr>
            <a:noAutofit/>
          </a:bodyPr>
          <a:lstStyle/>
          <a:p>
            <a:pPr marL="171450" indent="-171450"/>
            <a:r>
              <a:rPr lang="fr-FR" sz="2000" dirty="0">
                <a:solidFill>
                  <a:schemeClr val="tx1"/>
                </a:solidFill>
              </a:rPr>
              <a:t>Les données actuelles suggèrent que les infections à la COVID-19 chez les nouveau-nés sont peu fréquentes. </a:t>
            </a:r>
          </a:p>
          <a:p>
            <a:pPr marL="171450" indent="-171450"/>
            <a:r>
              <a:rPr lang="fr-FR" sz="2000" dirty="0">
                <a:solidFill>
                  <a:schemeClr val="tx1"/>
                </a:solidFill>
              </a:rPr>
              <a:t>Si les nouveau-nés sont infectés, la majorité d'entre eux présentent soit des infections asymptomatiques, soit une maladie bénigne (c'est-à-dire qu'ils n'ont pas besoin d'assistance respiratoire), et ils se rétablissent. </a:t>
            </a:r>
          </a:p>
          <a:p>
            <a:pPr marL="171450" indent="-171450"/>
            <a:r>
              <a:rPr lang="fr-FR" sz="2000" dirty="0">
                <a:solidFill>
                  <a:schemeClr val="tx1"/>
                </a:solidFill>
              </a:rPr>
              <a:t>Des cas de maladie grave chez les nouveau-nés, y compris des maladies nécessitant une ventilation mécanique, ont été signalés, mais ils semblent rares. </a:t>
            </a:r>
          </a:p>
          <a:p>
            <a:pPr marL="171450" indent="-171450"/>
            <a:r>
              <a:rPr lang="fr-FR" sz="2000" dirty="0">
                <a:solidFill>
                  <a:schemeClr val="tx1"/>
                </a:solidFill>
              </a:rPr>
              <a:t>Les nouveau-nés présentant des conditions médicales sous-jacentes et les prématurés (&lt;37 semaines d'âge gestationnel) peuvent être plus exposés au risque de maladie grave due à la COVID-19. </a:t>
            </a:r>
            <a:r>
              <a:rPr lang="en-US" sz="2000" dirty="0">
                <a:solidFill>
                  <a:schemeClr val="tx1"/>
                </a:solidFill>
              </a:rPr>
              <a:t> </a:t>
            </a:r>
          </a:p>
          <a:p>
            <a:pPr marL="0" indent="0">
              <a:spcBef>
                <a:spcPts val="0"/>
              </a:spcBef>
              <a:spcAft>
                <a:spcPts val="600"/>
              </a:spcAft>
              <a:buNone/>
            </a:pPr>
            <a:r>
              <a:rPr lang="fr-FR" sz="2000" b="1" spc="20" dirty="0">
                <a:solidFill>
                  <a:schemeClr val="accent5"/>
                </a:solidFill>
              </a:rPr>
              <a:t>Dans l'ensemble, les données disponibles confirment que les avantages de l'allaitement, du contact peau à peau (CPP) et garder la mère et son bébé ensemble (le cododo) l'emportent de loin sur le risque potentiel d'infection à la COVID-19 chez les nouveau-nés.</a:t>
            </a:r>
            <a:endParaRPr lang="en-US" sz="2000" b="1" spc="20" dirty="0">
              <a:solidFill>
                <a:schemeClr val="accent5"/>
              </a:solidFill>
            </a:endParaRPr>
          </a:p>
        </p:txBody>
      </p:sp>
      <p:pic>
        <p:nvPicPr>
          <p:cNvPr id="5" name="Picture" descr="A mother carrying a newborn baby in her arms."/>
          <p:cNvPicPr>
            <a:picLocks noChangeAspect="1"/>
          </p:cNvPicPr>
          <p:nvPr/>
        </p:nvPicPr>
        <p:blipFill rotWithShape="1">
          <a:blip r:embed="rId3" cstate="email">
            <a:duotone>
              <a:prstClr val="black"/>
              <a:schemeClr val="accent1">
                <a:tint val="45000"/>
                <a:satMod val="400000"/>
              </a:schemeClr>
            </a:duotone>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rcRect/>
          <a:stretch/>
        </p:blipFill>
        <p:spPr>
          <a:xfrm>
            <a:off x="233081" y="1962150"/>
            <a:ext cx="2898739" cy="4531484"/>
          </a:xfrm>
          <a:prstGeom prst="rect">
            <a:avLst/>
          </a:prstGeom>
        </p:spPr>
      </p:pic>
    </p:spTree>
    <p:extLst>
      <p:ext uri="{BB962C8B-B14F-4D97-AF65-F5344CB8AC3E}">
        <p14:creationId xmlns:p14="http://schemas.microsoft.com/office/powerpoint/2010/main" val="3103439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ction Number">
            <a:extLst>
              <a:ext uri="{FF2B5EF4-FFF2-40B4-BE49-F238E27FC236}">
                <a16:creationId xmlns:a16="http://schemas.microsoft.com/office/drawing/2014/main" id="{536EA2BF-A906-F04E-8764-4C9F276A1615}"/>
              </a:ext>
            </a:extLst>
          </p:cNvPr>
          <p:cNvSpPr>
            <a:spLocks noGrp="1"/>
          </p:cNvSpPr>
          <p:nvPr>
            <p:ph type="body" sz="quarter" idx="11"/>
          </p:nvPr>
        </p:nvSpPr>
        <p:spPr>
          <a:xfrm>
            <a:off x="8023225" y="2384425"/>
            <a:ext cx="2617788" cy="609600"/>
          </a:xfrm>
        </p:spPr>
        <p:txBody>
          <a:bodyPr>
            <a:normAutofit/>
          </a:bodyPr>
          <a:lstStyle/>
          <a:p>
            <a:r>
              <a:rPr lang="en-US" dirty="0"/>
              <a:t>SECTION 2</a:t>
            </a:r>
          </a:p>
        </p:txBody>
      </p:sp>
      <p:sp>
        <p:nvSpPr>
          <p:cNvPr id="9" name="Section Title">
            <a:extLst>
              <a:ext uri="{FF2B5EF4-FFF2-40B4-BE49-F238E27FC236}">
                <a16:creationId xmlns:a16="http://schemas.microsoft.com/office/drawing/2014/main" id="{F18E5B4C-DA0D-DB46-9B63-3920EA94D9D3}"/>
              </a:ext>
            </a:extLst>
          </p:cNvPr>
          <p:cNvSpPr>
            <a:spLocks noGrp="1"/>
          </p:cNvSpPr>
          <p:nvPr>
            <p:ph type="title"/>
          </p:nvPr>
        </p:nvSpPr>
        <p:spPr>
          <a:xfrm>
            <a:off x="8016120" y="3123063"/>
            <a:ext cx="3952103" cy="2629496"/>
          </a:xfrm>
        </p:spPr>
        <p:txBody>
          <a:bodyPr>
            <a:noAutofit/>
          </a:bodyPr>
          <a:lstStyle/>
          <a:p>
            <a:r>
              <a:rPr lang="fr-FR" sz="3200" spc="0" dirty="0"/>
              <a:t>Pourquoi est-il si important de donner la priorité au soutien à l'allaitement pendant la pandémie de la COVID-19 </a:t>
            </a:r>
            <a:r>
              <a:rPr lang="en-US" sz="3200" spc="0" dirty="0"/>
              <a:t>?</a:t>
            </a:r>
          </a:p>
        </p:txBody>
      </p:sp>
      <p:pic>
        <p:nvPicPr>
          <p:cNvPr id="12" name="Picture" descr="A mother and female child sitting on a blanket, looking at each other and smiling. The child is touching her mother's face.">
            <a:extLst>
              <a:ext uri="{FF2B5EF4-FFF2-40B4-BE49-F238E27FC236}">
                <a16:creationId xmlns:a16="http://schemas.microsoft.com/office/drawing/2014/main" id="{543E4894-061A-7448-8608-1D5A2873244A}"/>
              </a:ext>
            </a:extLst>
          </p:cNvPr>
          <p:cNvPicPr>
            <a:picLocks noGrp="1" noChangeAspect="1"/>
          </p:cNvPicPr>
          <p:nvPr>
            <p:ph type="pic" sz="quarter" idx="10"/>
          </p:nvPr>
        </p:nvPicPr>
        <p:blipFill rotWithShape="1">
          <a:blip r:embed="rId3" cstate="email">
            <a:duotone>
              <a:prstClr val="black"/>
              <a:schemeClr val="accent5">
                <a:tint val="45000"/>
                <a:satMod val="400000"/>
              </a:schemeClr>
            </a:duotone>
            <a:extLst>
              <a:ext uri="{BEBA8EAE-BF5A-486C-A8C5-ECC9F3942E4B}">
                <a14:imgProps xmlns:a14="http://schemas.microsoft.com/office/drawing/2010/main">
                  <a14:imgLayer r:embed="rId4">
                    <a14:imgEffect>
                      <a14:brightnessContrast bright="39000" contrast="-6000"/>
                    </a14:imgEffect>
                  </a14:imgLayer>
                </a14:imgProps>
              </a:ext>
              <a:ext uri="{28A0092B-C50C-407E-A947-70E740481C1C}">
                <a14:useLocalDpi xmlns:a14="http://schemas.microsoft.com/office/drawing/2010/main"/>
              </a:ext>
            </a:extLst>
          </a:blip>
          <a:srcRect/>
          <a:stretch/>
        </p:blipFill>
        <p:spPr>
          <a:xfrm>
            <a:off x="-20638" y="0"/>
            <a:ext cx="7580313" cy="6858000"/>
          </a:xfrm>
        </p:spPr>
      </p:pic>
      <p:sp>
        <p:nvSpPr>
          <p:cNvPr id="7" name="Rounded Rectangle 8">
            <a:extLst>
              <a:ext uri="{FF2B5EF4-FFF2-40B4-BE49-F238E27FC236}">
                <a16:creationId xmlns:a16="http://schemas.microsoft.com/office/drawing/2014/main" id="{324AC56E-0C39-214E-9308-6E096F489A03}"/>
              </a:ext>
              <a:ext uri="{C183D7F6-B498-43B3-948B-1728B52AA6E4}">
                <adec:decorative xmlns:adec="http://schemas.microsoft.com/office/drawing/2017/decorative" val="1"/>
              </a:ext>
            </a:extLst>
          </p:cNvPr>
          <p:cNvSpPr/>
          <p:nvPr/>
        </p:nvSpPr>
        <p:spPr>
          <a:xfrm>
            <a:off x="450375" y="443621"/>
            <a:ext cx="11840585" cy="5995765"/>
          </a:xfrm>
          <a:custGeom>
            <a:avLst/>
            <a:gdLst>
              <a:gd name="connsiteX0" fmla="*/ 0 w 12389861"/>
              <a:gd name="connsiteY0" fmla="*/ 417896 h 5984476"/>
              <a:gd name="connsiteX1" fmla="*/ 417896 w 12389861"/>
              <a:gd name="connsiteY1" fmla="*/ 0 h 5984476"/>
              <a:gd name="connsiteX2" fmla="*/ 11971965 w 12389861"/>
              <a:gd name="connsiteY2" fmla="*/ 0 h 5984476"/>
              <a:gd name="connsiteX3" fmla="*/ 12389861 w 12389861"/>
              <a:gd name="connsiteY3" fmla="*/ 417896 h 5984476"/>
              <a:gd name="connsiteX4" fmla="*/ 12389861 w 12389861"/>
              <a:gd name="connsiteY4" fmla="*/ 5566580 h 5984476"/>
              <a:gd name="connsiteX5" fmla="*/ 11971965 w 12389861"/>
              <a:gd name="connsiteY5" fmla="*/ 5984476 h 5984476"/>
              <a:gd name="connsiteX6" fmla="*/ 417896 w 12389861"/>
              <a:gd name="connsiteY6" fmla="*/ 5984476 h 5984476"/>
              <a:gd name="connsiteX7" fmla="*/ 0 w 12389861"/>
              <a:gd name="connsiteY7" fmla="*/ 5566580 h 5984476"/>
              <a:gd name="connsiteX8" fmla="*/ 0 w 12389861"/>
              <a:gd name="connsiteY8" fmla="*/ 417896 h 598447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2063405 w 12389861"/>
              <a:gd name="connsiteY8" fmla="*/ 91440 h 5984476"/>
              <a:gd name="connsiteX0" fmla="*/ 11971965 w 12389861"/>
              <a:gd name="connsiteY0" fmla="*/ 10160 h 5994636"/>
              <a:gd name="connsiteX1" fmla="*/ 12389861 w 12389861"/>
              <a:gd name="connsiteY1" fmla="*/ 428056 h 5994636"/>
              <a:gd name="connsiteX2" fmla="*/ 12389861 w 12389861"/>
              <a:gd name="connsiteY2" fmla="*/ 5576740 h 5994636"/>
              <a:gd name="connsiteX3" fmla="*/ 11971965 w 12389861"/>
              <a:gd name="connsiteY3" fmla="*/ 5994636 h 5994636"/>
              <a:gd name="connsiteX4" fmla="*/ 417896 w 12389861"/>
              <a:gd name="connsiteY4" fmla="*/ 5994636 h 5994636"/>
              <a:gd name="connsiteX5" fmla="*/ 0 w 12389861"/>
              <a:gd name="connsiteY5" fmla="*/ 5576740 h 5994636"/>
              <a:gd name="connsiteX6" fmla="*/ 0 w 12389861"/>
              <a:gd name="connsiteY6" fmla="*/ 428056 h 5994636"/>
              <a:gd name="connsiteX7" fmla="*/ 417896 w 12389861"/>
              <a:gd name="connsiteY7" fmla="*/ 10160 h 5994636"/>
              <a:gd name="connsiteX8" fmla="*/ 11736027 w 12389861"/>
              <a:gd name="connsiteY8" fmla="*/ 0 h 5994636"/>
              <a:gd name="connsiteX0" fmla="*/ 11971965 w 12389861"/>
              <a:gd name="connsiteY0" fmla="*/ 0 h 5984476"/>
              <a:gd name="connsiteX1" fmla="*/ 12389861 w 12389861"/>
              <a:gd name="connsiteY1" fmla="*/ 417896 h 5984476"/>
              <a:gd name="connsiteX2" fmla="*/ 12389861 w 12389861"/>
              <a:gd name="connsiteY2" fmla="*/ 5566580 h 5984476"/>
              <a:gd name="connsiteX3" fmla="*/ 11971965 w 12389861"/>
              <a:gd name="connsiteY3" fmla="*/ 5984476 h 5984476"/>
              <a:gd name="connsiteX4" fmla="*/ 417896 w 12389861"/>
              <a:gd name="connsiteY4" fmla="*/ 5984476 h 5984476"/>
              <a:gd name="connsiteX5" fmla="*/ 0 w 12389861"/>
              <a:gd name="connsiteY5" fmla="*/ 5566580 h 5984476"/>
              <a:gd name="connsiteX6" fmla="*/ 0 w 12389861"/>
              <a:gd name="connsiteY6" fmla="*/ 417896 h 5984476"/>
              <a:gd name="connsiteX7" fmla="*/ 417896 w 12389861"/>
              <a:gd name="connsiteY7" fmla="*/ 0 h 5984476"/>
              <a:gd name="connsiteX8" fmla="*/ 11713449 w 12389861"/>
              <a:gd name="connsiteY8" fmla="*/ 1129 h 5984476"/>
              <a:gd name="connsiteX0" fmla="*/ 12389861 w 12389861"/>
              <a:gd name="connsiteY0" fmla="*/ 417896 h 5984476"/>
              <a:gd name="connsiteX1" fmla="*/ 12389861 w 12389861"/>
              <a:gd name="connsiteY1" fmla="*/ 5566580 h 5984476"/>
              <a:gd name="connsiteX2" fmla="*/ 11971965 w 12389861"/>
              <a:gd name="connsiteY2" fmla="*/ 5984476 h 5984476"/>
              <a:gd name="connsiteX3" fmla="*/ 417896 w 12389861"/>
              <a:gd name="connsiteY3" fmla="*/ 5984476 h 5984476"/>
              <a:gd name="connsiteX4" fmla="*/ 0 w 12389861"/>
              <a:gd name="connsiteY4" fmla="*/ 5566580 h 5984476"/>
              <a:gd name="connsiteX5" fmla="*/ 0 w 12389861"/>
              <a:gd name="connsiteY5" fmla="*/ 417896 h 5984476"/>
              <a:gd name="connsiteX6" fmla="*/ 417896 w 12389861"/>
              <a:gd name="connsiteY6" fmla="*/ 0 h 5984476"/>
              <a:gd name="connsiteX7" fmla="*/ 11713449 w 12389861"/>
              <a:gd name="connsiteY7" fmla="*/ 1129 h 5984476"/>
              <a:gd name="connsiteX0" fmla="*/ 12389861 w 12389861"/>
              <a:gd name="connsiteY0" fmla="*/ 5566580 h 5984476"/>
              <a:gd name="connsiteX1" fmla="*/ 11971965 w 12389861"/>
              <a:gd name="connsiteY1" fmla="*/ 5984476 h 5984476"/>
              <a:gd name="connsiteX2" fmla="*/ 417896 w 12389861"/>
              <a:gd name="connsiteY2" fmla="*/ 5984476 h 5984476"/>
              <a:gd name="connsiteX3" fmla="*/ 0 w 12389861"/>
              <a:gd name="connsiteY3" fmla="*/ 5566580 h 5984476"/>
              <a:gd name="connsiteX4" fmla="*/ 0 w 12389861"/>
              <a:gd name="connsiteY4" fmla="*/ 417896 h 5984476"/>
              <a:gd name="connsiteX5" fmla="*/ 417896 w 12389861"/>
              <a:gd name="connsiteY5" fmla="*/ 0 h 5984476"/>
              <a:gd name="connsiteX6" fmla="*/ 11713449 w 12389861"/>
              <a:gd name="connsiteY6" fmla="*/ 1129 h 5984476"/>
              <a:gd name="connsiteX0" fmla="*/ 11971965 w 11971965"/>
              <a:gd name="connsiteY0" fmla="*/ 5984476 h 5984476"/>
              <a:gd name="connsiteX1" fmla="*/ 417896 w 11971965"/>
              <a:gd name="connsiteY1" fmla="*/ 5984476 h 5984476"/>
              <a:gd name="connsiteX2" fmla="*/ 0 w 11971965"/>
              <a:gd name="connsiteY2" fmla="*/ 5566580 h 5984476"/>
              <a:gd name="connsiteX3" fmla="*/ 0 w 11971965"/>
              <a:gd name="connsiteY3" fmla="*/ 417896 h 5984476"/>
              <a:gd name="connsiteX4" fmla="*/ 417896 w 11971965"/>
              <a:gd name="connsiteY4" fmla="*/ 0 h 5984476"/>
              <a:gd name="connsiteX5" fmla="*/ 11713449 w 11971965"/>
              <a:gd name="connsiteY5" fmla="*/ 1129 h 5984476"/>
              <a:gd name="connsiteX0" fmla="*/ 11712320 w 11713449"/>
              <a:gd name="connsiteY0" fmla="*/ 5973187 h 5984476"/>
              <a:gd name="connsiteX1" fmla="*/ 417896 w 11713449"/>
              <a:gd name="connsiteY1" fmla="*/ 5984476 h 5984476"/>
              <a:gd name="connsiteX2" fmla="*/ 0 w 11713449"/>
              <a:gd name="connsiteY2" fmla="*/ 5566580 h 5984476"/>
              <a:gd name="connsiteX3" fmla="*/ 0 w 11713449"/>
              <a:gd name="connsiteY3" fmla="*/ 417896 h 5984476"/>
              <a:gd name="connsiteX4" fmla="*/ 417896 w 11713449"/>
              <a:gd name="connsiteY4" fmla="*/ 0 h 5984476"/>
              <a:gd name="connsiteX5" fmla="*/ 11713449 w 11713449"/>
              <a:gd name="connsiteY5" fmla="*/ 1129 h 5984476"/>
              <a:gd name="connsiteX0" fmla="*/ 11734898 w 11734898"/>
              <a:gd name="connsiteY0" fmla="*/ 5995765 h 5995765"/>
              <a:gd name="connsiteX1" fmla="*/ 417896 w 11734898"/>
              <a:gd name="connsiteY1" fmla="*/ 5984476 h 5995765"/>
              <a:gd name="connsiteX2" fmla="*/ 0 w 11734898"/>
              <a:gd name="connsiteY2" fmla="*/ 5566580 h 5995765"/>
              <a:gd name="connsiteX3" fmla="*/ 0 w 11734898"/>
              <a:gd name="connsiteY3" fmla="*/ 417896 h 5995765"/>
              <a:gd name="connsiteX4" fmla="*/ 417896 w 11734898"/>
              <a:gd name="connsiteY4" fmla="*/ 0 h 5995765"/>
              <a:gd name="connsiteX5" fmla="*/ 11713449 w 11734898"/>
              <a:gd name="connsiteY5" fmla="*/ 1129 h 599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34898" h="5995765">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
        <p:nvSpPr>
          <p:cNvPr id="8" name="Rounded Rectangle 7">
            <a:extLst>
              <a:ext uri="{FF2B5EF4-FFF2-40B4-BE49-F238E27FC236}">
                <a16:creationId xmlns:a16="http://schemas.microsoft.com/office/drawing/2014/main" id="{8349DF53-F629-7F4D-9937-D7D0C5546A8D}"/>
              </a:ext>
              <a:ext uri="{C183D7F6-B498-43B3-948B-1728B52AA6E4}">
                <adec:decorative xmlns:adec="http://schemas.microsoft.com/office/drawing/2017/decorative" val="1"/>
              </a:ext>
            </a:extLst>
          </p:cNvPr>
          <p:cNvSpPr/>
          <p:nvPr/>
        </p:nvSpPr>
        <p:spPr>
          <a:xfrm>
            <a:off x="246456" y="231980"/>
            <a:ext cx="744726" cy="7441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endParaRPr>
          </a:p>
        </p:txBody>
      </p:sp>
    </p:spTree>
    <p:extLst>
      <p:ext uri="{BB962C8B-B14F-4D97-AF65-F5344CB8AC3E}">
        <p14:creationId xmlns:p14="http://schemas.microsoft.com/office/powerpoint/2010/main" val="3097612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D2A66F2D-96F8-4E68-857D-4E3DCA8B6AD0}"/>
              </a:ext>
            </a:extLst>
          </p:cNvPr>
          <p:cNvSpPr>
            <a:spLocks noGrp="1"/>
          </p:cNvSpPr>
          <p:nvPr>
            <p:ph type="title"/>
          </p:nvPr>
        </p:nvSpPr>
        <p:spPr/>
        <p:txBody>
          <a:bodyPr/>
          <a:lstStyle/>
          <a:p>
            <a:r>
              <a:rPr lang="fr-FR" dirty="0">
                <a:latin typeface="Arial Narrow"/>
              </a:rPr>
              <a:t>L'allaitement maternel est menacé durant la pandémie de COVID-19</a:t>
            </a:r>
            <a:endParaRPr lang="en-US" dirty="0">
              <a:latin typeface="Arial Narrow"/>
            </a:endParaRPr>
          </a:p>
        </p:txBody>
      </p:sp>
      <p:sp>
        <p:nvSpPr>
          <p:cNvPr id="3" name="Content Placeholder">
            <a:extLst>
              <a:ext uri="{FF2B5EF4-FFF2-40B4-BE49-F238E27FC236}">
                <a16:creationId xmlns:a16="http://schemas.microsoft.com/office/drawing/2014/main" id="{9AAC7927-ECE3-42F4-B29A-96FD590907A7}"/>
              </a:ext>
            </a:extLst>
          </p:cNvPr>
          <p:cNvSpPr>
            <a:spLocks noGrp="1"/>
          </p:cNvSpPr>
          <p:nvPr>
            <p:ph sz="quarter" idx="12"/>
          </p:nvPr>
        </p:nvSpPr>
        <p:spPr/>
        <p:txBody>
          <a:bodyPr vert="horz" lIns="91440" tIns="45720" rIns="91440" bIns="45720" rtlCol="0" anchor="t">
            <a:normAutofit/>
          </a:bodyPr>
          <a:lstStyle/>
          <a:p>
            <a:r>
              <a:rPr lang="fr-FR" dirty="0">
                <a:latin typeface="Calibri"/>
                <a:cs typeface="Calibri"/>
              </a:rPr>
              <a:t>Des documents publiés au début de la pandémie comprenaient la recommandation de politiques qui séparaient les mères et leurs nouveau-nés et interdisaient l'allaitement.</a:t>
            </a:r>
          </a:p>
          <a:p>
            <a:r>
              <a:rPr lang="fr-FR" dirty="0">
                <a:latin typeface="Calibri"/>
                <a:cs typeface="Calibri"/>
              </a:rPr>
              <a:t>Des preuves anecdotiques suggèrent que de nombreux établissements de santé continuent à mettre en œuvre des politiques similaires, malgré les nouvelles preuves et recommandations.</a:t>
            </a:r>
          </a:p>
          <a:p>
            <a:r>
              <a:rPr lang="fr-FR" dirty="0">
                <a:latin typeface="Calibri"/>
                <a:cs typeface="Calibri"/>
              </a:rPr>
              <a:t>La désinformation, les mythes et les rumeurs concernant la transmission mère-enfant de la COVID-19 et l'allaitement maternel ont suscité des craintes inutiles et ont perturbé l'allaitement</a:t>
            </a:r>
            <a:r>
              <a:rPr lang="en-US" dirty="0">
                <a:latin typeface="Calibri"/>
                <a:cs typeface="Calibri"/>
              </a:rPr>
              <a:t>.</a:t>
            </a:r>
          </a:p>
          <a:p>
            <a:pPr marL="0" indent="0">
              <a:buNone/>
            </a:pPr>
            <a:r>
              <a:rPr lang="fr-FR" sz="2000" b="1" spc="20" dirty="0">
                <a:solidFill>
                  <a:schemeClr val="accent5"/>
                </a:solidFill>
                <a:latin typeface="Calibri"/>
                <a:cs typeface="Calibri"/>
              </a:rPr>
              <a:t>Étant donné les avantages avérés de l'allaitement, du contact peau à peau et du cododo, il est donc essentiel que les agents de santé connaissent et se tiennent à jour des recommandations de leur utilisation pendant la pandémie de la COVID-19. Rappel : les informations et les recommandations changent rapidement !!!</a:t>
            </a:r>
            <a:endParaRPr lang="en-US" sz="2000" b="1" spc="20" dirty="0">
              <a:solidFill>
                <a:schemeClr val="accent5"/>
              </a:solidFill>
              <a:latin typeface="Calibri"/>
              <a:cs typeface="Calibri"/>
            </a:endParaRPr>
          </a:p>
        </p:txBody>
      </p:sp>
    </p:spTree>
    <p:extLst>
      <p:ext uri="{BB962C8B-B14F-4D97-AF65-F5344CB8AC3E}">
        <p14:creationId xmlns:p14="http://schemas.microsoft.com/office/powerpoint/2010/main" val="68666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D2A66F2D-96F8-4E68-857D-4E3DCA8B6AD0}"/>
              </a:ext>
            </a:extLst>
          </p:cNvPr>
          <p:cNvSpPr>
            <a:spLocks noGrp="1"/>
          </p:cNvSpPr>
          <p:nvPr>
            <p:ph type="title"/>
          </p:nvPr>
        </p:nvSpPr>
        <p:spPr/>
        <p:txBody>
          <a:bodyPr/>
          <a:lstStyle/>
          <a:p>
            <a:r>
              <a:rPr lang="fr-FR" spc="20" dirty="0">
                <a:latin typeface="Arial Narrow"/>
              </a:rPr>
              <a:t>La pandémie de la COVID-19 a entraîné des perturbations dans les soins essentiels</a:t>
            </a:r>
            <a:endParaRPr lang="en-US" spc="20" dirty="0"/>
          </a:p>
        </p:txBody>
      </p:sp>
      <p:sp>
        <p:nvSpPr>
          <p:cNvPr id="3" name="Content Placeholder">
            <a:extLst>
              <a:ext uri="{FF2B5EF4-FFF2-40B4-BE49-F238E27FC236}">
                <a16:creationId xmlns:a16="http://schemas.microsoft.com/office/drawing/2014/main" id="{9AAC7927-ECE3-42F4-B29A-96FD590907A7}"/>
              </a:ext>
            </a:extLst>
          </p:cNvPr>
          <p:cNvSpPr>
            <a:spLocks noGrp="1"/>
          </p:cNvSpPr>
          <p:nvPr>
            <p:ph sz="quarter" idx="12"/>
          </p:nvPr>
        </p:nvSpPr>
        <p:spPr/>
        <p:txBody>
          <a:bodyPr vert="horz" lIns="91440" tIns="45720" rIns="91440" bIns="45720" rtlCol="0" anchor="t">
            <a:normAutofit/>
          </a:bodyPr>
          <a:lstStyle/>
          <a:p>
            <a:r>
              <a:rPr lang="fr-FR" dirty="0">
                <a:latin typeface="Calibri"/>
                <a:cs typeface="Calibri"/>
              </a:rPr>
              <a:t>Les tensions liées à la réponse à la pandémie sur les établissements de santé, les prestataires de santé et les communautés peuvent toutes contribuer à perturber l'allaitement</a:t>
            </a:r>
          </a:p>
          <a:p>
            <a:r>
              <a:rPr lang="fr-FR" dirty="0">
                <a:latin typeface="Calibri"/>
                <a:cs typeface="Calibri"/>
              </a:rPr>
              <a:t>Le manque de personnel peut entraîner une réduction du temps consacré à aider les femmes avec l’allaitement</a:t>
            </a:r>
          </a:p>
          <a:p>
            <a:r>
              <a:rPr lang="fr-FR" dirty="0">
                <a:latin typeface="Calibri"/>
                <a:cs typeface="Calibri"/>
              </a:rPr>
              <a:t>Les femmes et leurs nouveau-nés peuvent sortir de l’établissement de santé plus tôt, ce qui réduit le temps nécessaire pour faire en sorte que les mères soient à l'aise et confiantes pour allaiter leurs nouveau-nés avant leur sortie.</a:t>
            </a:r>
            <a:endParaRPr lang="en-US" dirty="0">
              <a:latin typeface="Calibri"/>
              <a:cs typeface="Calibri"/>
            </a:endParaRPr>
          </a:p>
          <a:p>
            <a:pPr marL="0" indent="0">
              <a:buNone/>
            </a:pPr>
            <a:r>
              <a:rPr lang="fr-FR" sz="2000" b="1" spc="20" dirty="0">
                <a:solidFill>
                  <a:schemeClr val="accent5"/>
                </a:solidFill>
                <a:latin typeface="Calibri"/>
                <a:cs typeface="Calibri"/>
              </a:rPr>
              <a:t>Étant donné les perturbations des services de soins essentiels aux nouveau-nés et les avantages avérés de l'allaitement, du contact peau à peau et du cododo, il est donc essentiel que les agents de santé donnent la priorité à leur utilisation pendant la pandémie de la Covid-19 pour améliorer les résultats et la survie des nouveau-nés</a:t>
            </a:r>
            <a:r>
              <a:rPr lang="en-US" sz="2000" b="1" spc="20" dirty="0">
                <a:solidFill>
                  <a:schemeClr val="accent5"/>
                </a:solidFill>
                <a:latin typeface="Calibri"/>
                <a:cs typeface="Calibri"/>
              </a:rPr>
              <a:t>.</a:t>
            </a:r>
          </a:p>
        </p:txBody>
      </p:sp>
    </p:spTree>
    <p:extLst>
      <p:ext uri="{BB962C8B-B14F-4D97-AF65-F5344CB8AC3E}">
        <p14:creationId xmlns:p14="http://schemas.microsoft.com/office/powerpoint/2010/main" val="597954492"/>
      </p:ext>
    </p:extLst>
  </p:cSld>
  <p:clrMapOvr>
    <a:masterClrMapping/>
  </p:clrMapOvr>
</p:sld>
</file>

<file path=ppt/theme/theme1.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mentum PPT Template-revAC-v1d" id="{0AAD6DEF-A2F9-E44D-B5B9-A43042CEEE0A}" vid="{0EB5AE0B-6F44-4843-8A99-4757AC9149FA}"/>
    </a:ext>
  </a:extLst>
</a:theme>
</file>

<file path=ppt/theme/theme2.xml><?xml version="1.0" encoding="utf-8"?>
<a:theme xmlns:a="http://schemas.openxmlformats.org/drawingml/2006/main" name="Dark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mentum PPT Template-revAC-v1d" id="{0AAD6DEF-A2F9-E44D-B5B9-A43042CEEE0A}" vid="{DC9E0676-6115-D545-9B6E-63CEA9A3F870}"/>
    </a:ext>
  </a:extLst>
</a:theme>
</file>

<file path=ppt/theme/theme3.xml><?xml version="1.0" encoding="utf-8"?>
<a:theme xmlns:a="http://schemas.openxmlformats.org/drawingml/2006/main" name="Copyright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mentum PPT Template-revAC-v1d" id="{0AAD6DEF-A2F9-E44D-B5B9-A43042CEEE0A}" vid="{FCCE7E3D-51C0-A44D-BCE3-D6AE24F0B2F6}"/>
    </a:ext>
  </a:extLst>
</a:theme>
</file>

<file path=ppt/theme/theme4.xml><?xml version="1.0" encoding="utf-8"?>
<a:theme xmlns:a="http://schemas.openxmlformats.org/drawingml/2006/main" name="Branded Image Slides">
  <a:themeElements>
    <a:clrScheme name="Custom 12">
      <a:dk1>
        <a:srgbClr val="000000"/>
      </a:dk1>
      <a:lt1>
        <a:srgbClr val="FEFF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mentum PPT Template-revAC-v1d" id="{0AAD6DEF-A2F9-E44D-B5B9-A43042CEEE0A}" vid="{781ED788-DB81-CB4D-AE78-3C66A90BF32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6576E8A0210E44A91F6F435D4FC9089" ma:contentTypeVersion="13" ma:contentTypeDescription="Create a new document." ma:contentTypeScope="" ma:versionID="2e0308574c021bd03fa07145c1368c45">
  <xsd:schema xmlns:xsd="http://www.w3.org/2001/XMLSchema" xmlns:xs="http://www.w3.org/2001/XMLSchema" xmlns:p="http://schemas.microsoft.com/office/2006/metadata/properties" xmlns:ns3="9bef0b33-b613-4c2e-b0c1-9e526848ab93" xmlns:ns4="e99b5176-db7c-422f-8076-0e1e4b251a13" targetNamespace="http://schemas.microsoft.com/office/2006/metadata/properties" ma:root="true" ma:fieldsID="bd31d87c6eeaaef5f45c33f2434f3c30" ns3:_="" ns4:_="">
    <xsd:import namespace="9bef0b33-b613-4c2e-b0c1-9e526848ab93"/>
    <xsd:import namespace="e99b5176-db7c-422f-8076-0e1e4b251a13"/>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ef0b33-b613-4c2e-b0c1-9e526848ab9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9b5176-db7c-422f-8076-0e1e4b251a13"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F164CEE-D45C-401F-A4BD-A644DF7F7E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bef0b33-b613-4c2e-b0c1-9e526848ab93"/>
    <ds:schemaRef ds:uri="e99b5176-db7c-422f-8076-0e1e4b251a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F90A2E-4AF3-45B5-AE13-F69DDFA7B058}">
  <ds:schemaRefs>
    <ds:schemaRef ds:uri="http://schemas.microsoft.com/sharepoint/v3/contenttype/forms"/>
  </ds:schemaRefs>
</ds:datastoreItem>
</file>

<file path=customXml/itemProps3.xml><?xml version="1.0" encoding="utf-8"?>
<ds:datastoreItem xmlns:ds="http://schemas.openxmlformats.org/officeDocument/2006/customXml" ds:itemID="{2304CD1F-3533-47E8-B305-53BA14AA624D}">
  <ds:schemaRefs>
    <ds:schemaRef ds:uri="http://schemas.microsoft.com/office/2006/documentManagement/types"/>
    <ds:schemaRef ds:uri="http://purl.org/dc/terms/"/>
    <ds:schemaRef ds:uri="9bef0b33-b613-4c2e-b0c1-9e526848ab93"/>
    <ds:schemaRef ds:uri="http://schemas.microsoft.com/office/infopath/2007/PartnerControls"/>
    <ds:schemaRef ds:uri="http://www.w3.org/XML/1998/namespace"/>
    <ds:schemaRef ds:uri="http://purl.org/dc/dcmitype/"/>
    <ds:schemaRef ds:uri="http://schemas.openxmlformats.org/package/2006/metadata/core-properties"/>
    <ds:schemaRef ds:uri="e99b5176-db7c-422f-8076-0e1e4b251a13"/>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10529</TotalTime>
  <Words>4284</Words>
  <Application>Microsoft Office PowerPoint</Application>
  <PresentationFormat>Widescreen</PresentationFormat>
  <Paragraphs>233</Paragraphs>
  <Slides>46</Slides>
  <Notes>24</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46</vt:i4>
      </vt:variant>
    </vt:vector>
  </HeadingPairs>
  <TitlesOfParts>
    <vt:vector size="54" baseType="lpstr">
      <vt:lpstr>Arial</vt:lpstr>
      <vt:lpstr>Arial Narrow</vt:lpstr>
      <vt:lpstr>Calibri</vt:lpstr>
      <vt:lpstr>Roboto</vt:lpstr>
      <vt:lpstr>Light Background</vt:lpstr>
      <vt:lpstr>Dark Background</vt:lpstr>
      <vt:lpstr>Copyright Slides</vt:lpstr>
      <vt:lpstr>Branded Image Slides</vt:lpstr>
      <vt:lpstr>PowerPoint Presentation</vt:lpstr>
      <vt:lpstr>Plan de la présentation</vt:lpstr>
      <vt:lpstr>Objectifs</vt:lpstr>
      <vt:lpstr>Transmission de la mère à l'enfant de la COVID-19 et des infections du nouveau-né : preuves actuelles</vt:lpstr>
      <vt:lpstr>Les données actuelles montrent que la transmission mère-enfant de la COVID-19 pendant l'allaitement est peu probable</vt:lpstr>
      <vt:lpstr>L'infection à la COVID-19 chez les nouveau-nés est peu fréquente et les maladies graves chez les nouveau-nés sont rares</vt:lpstr>
      <vt:lpstr>Pourquoi est-il si important de donner la priorité au soutien à l'allaitement pendant la pandémie de la COVID-19 ?</vt:lpstr>
      <vt:lpstr>L'allaitement maternel est menacé durant la pandémie de COVID-19</vt:lpstr>
      <vt:lpstr>La pandémie de la COVID-19 a entraîné des perturbations dans les soins essentiels</vt:lpstr>
      <vt:lpstr>Quels sont les avantages de l'allaitement maternel, du contact peau à peau et du cododo ?</vt:lpstr>
      <vt:lpstr>L'allaitement maternel présente de nombreux avantages avérés pour les bébés</vt:lpstr>
      <vt:lpstr>L'allaitement maternel est l'un des moyens les plus puissants de protéger la survie, la nutrition et le développement des nourrissons</vt:lpstr>
      <vt:lpstr>On sait maintenant que le lait maternel possède de nombreuses propriétés qui ne peuvent être reproduites par les préparations pour nourrissons</vt:lpstr>
      <vt:lpstr>Les préparations pour nourrissons peuvent présenter des risques graves !</vt:lpstr>
      <vt:lpstr>Substituts du lait maternel pour des raisons médicales acceptables</vt:lpstr>
      <vt:lpstr>L'allaitement maternel protège aussi les mères</vt:lpstr>
      <vt:lpstr>Méthode de l’allaitement maternel et de l’aménorrhée (MAMA)</vt:lpstr>
      <vt:lpstr>Le contact peau à peau précoce et ininterrompu et le cododo sont recommandés par l'OMS parce qu’ils : </vt:lpstr>
      <vt:lpstr>PowerPoint Presentation</vt:lpstr>
      <vt:lpstr>Méthode « Mère Kangourou »</vt:lpstr>
      <vt:lpstr>Contact mère-bébé, allaitement et COVID-19 : Recommandations et justification</vt:lpstr>
      <vt:lpstr>Protéger les femmes et les nouveau-nés dans l'établissement de santé : La prévention et le contrôle des infections ça marche !</vt:lpstr>
      <vt:lpstr>Garder les mères et les bébés ensemble</vt:lpstr>
      <vt:lpstr>Soins de la dyade mère-bébé</vt:lpstr>
      <vt:lpstr>Recommandations actuelles de l'OMS pour l'allaitement maternel dans le cadre de la COVID-19</vt:lpstr>
      <vt:lpstr>Promouvoir et soutenir l'allaitement maternel pour tous les nouveau-nés</vt:lpstr>
      <vt:lpstr>Aider les femmes atteintes d’une COVID-19 confirmée ou présumée à allaiter</vt:lpstr>
      <vt:lpstr>Proposer des alternatives à l'allaitement maternel si la mère est trop malade pour allaiter</vt:lpstr>
      <vt:lpstr>Planification de la sortie de l’établissement de santé et lien avec un soutien continu</vt:lpstr>
      <vt:lpstr>Quelle est la justification de ces recommandations ?</vt:lpstr>
      <vt:lpstr>Comment pouvons-nous mettre ces preuves et ces conseils en pratique maintenant ?</vt:lpstr>
      <vt:lpstr>Agents de santé communautaire </vt:lpstr>
      <vt:lpstr>Prestataires de santé de première ligne dans les établissements de santé</vt:lpstr>
      <vt:lpstr>Ministères de la santé</vt:lpstr>
      <vt:lpstr>Surveiller de près les normes et indicateurs de qualité clés</vt:lpstr>
      <vt:lpstr>Points clés à retenir</vt:lpstr>
      <vt:lpstr>Key takeaway number 1</vt:lpstr>
      <vt:lpstr>PowerPoint Presentation</vt:lpstr>
      <vt:lpstr>PowerPoint Presentation</vt:lpstr>
      <vt:lpstr>PowerPoint Presentation</vt:lpstr>
      <vt:lpstr>PowerPoint Presentation</vt:lpstr>
      <vt:lpstr>PowerPoint Presentation</vt:lpstr>
      <vt:lpstr>PowerPoint Presentation</vt:lpstr>
      <vt:lpstr>Davantage de ressources sur l'allaitement maternel et la COVID-19</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Hatcher</dc:creator>
  <cp:lastModifiedBy>Maria Dieter</cp:lastModifiedBy>
  <cp:revision>106</cp:revision>
  <dcterms:created xsi:type="dcterms:W3CDTF">2020-12-08T15:06:37Z</dcterms:created>
  <dcterms:modified xsi:type="dcterms:W3CDTF">2021-01-29T16:10:59Z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0x01010036576E8A0210E44A91F6F435D4FC9089</vt:lpwstr>
  </property>
  <property fmtid="{D5CDD505-2E9C-101B-9397-08002B2CF9AE}" pid="3" name="MCGL Country">
    <vt:lpwstr/>
  </property>
  <property fmtid="{D5CDD505-2E9C-101B-9397-08002B2CF9AE}" pid="4" name="MCGL Accelerator">
    <vt:lpwstr/>
  </property>
  <property fmtid="{D5CDD505-2E9C-101B-9397-08002B2CF9AE}" pid="5" name="High-impact Intervention">
    <vt:lpwstr/>
  </property>
</Properties>
</file>