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 id="2147483857" r:id="rId5"/>
    <p:sldMasterId id="2147483764" r:id="rId6"/>
    <p:sldMasterId id="2147483744" r:id="rId7"/>
    <p:sldMasterId id="2147483662" r:id="rId8"/>
  </p:sldMasterIdLst>
  <p:notesMasterIdLst>
    <p:notesMasterId r:id="rId21"/>
  </p:notesMasterIdLst>
  <p:sldIdLst>
    <p:sldId id="375" r:id="rId9"/>
    <p:sldId id="376" r:id="rId10"/>
    <p:sldId id="377" r:id="rId11"/>
    <p:sldId id="378" r:id="rId12"/>
    <p:sldId id="379" r:id="rId13"/>
    <p:sldId id="381" r:id="rId14"/>
    <p:sldId id="391" r:id="rId15"/>
    <p:sldId id="425" r:id="rId16"/>
    <p:sldId id="410" r:id="rId17"/>
    <p:sldId id="385" r:id="rId18"/>
    <p:sldId id="419" r:id="rId19"/>
    <p:sldId id="4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3CE616-7AB1-539E-0991-5FC1013B1AC6}" name="Kamden Hoffmann" initials="KH" userId="S::khoffmann@momentumihr.org::28e7fe52-177d-4e94-b2b5-471d9aca6499" providerId="AD"/>
  <p188:author id="{A7933786-C7D9-8F3A-B42A-90AF34F8CAB1}" name="Noshaba Zafar" initials="NZ" userId="S::nzafar@momentumihr.org::1ecc6999-268b-432d-81fb-dd8a4790b5b0" providerId="AD"/>
  <p188:author id="{3A75B889-730D-3408-0DFD-ABC33E972D2B}" name="Margaret Kasiko" initials="MK" userId="S::mkasiko@momentumihr.org::e32af026-fb33-4889-b1d8-6a4b4cbf43a5" providerId="AD"/>
  <p188:author id="{6810758A-83CC-B493-A0F3-FA247C071477}" name="Male Herbert" initials="MH" userId="S::MHerbert@momentumihr.org::0bde2663-16b5-432d-a5d4-c6b7cfc6916a" providerId="AD"/>
  <p188:author id="{5FF128A5-CB96-D962-5D07-243D48AA046D}" name="Male Herbert" initials="MH" userId="S::mherbert@momentumihr.org::0bde2663-16b5-432d-a5d4-c6b7cfc6916a" providerId="AD"/>
  <p188:author id="{0CCEA5BB-DA11-D496-FB8A-F185FB97E382}" name="Kamden Hoffmann" initials="KH" userId="Kamden Hoffmann" providerId="None"/>
  <p188:author id="{F6F211E0-3313-AB62-1B75-264F4C4576E2}" name="Kamden Hoffmann" initials="KH" userId="S::KHoffmann@corusinternational.org::334d54f2-3d12-4f7d-8274-b4507d7cd3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mden Hoffmann" initials="KH" lastIdx="2" clrIdx="0">
    <p:extLst>
      <p:ext uri="{19B8F6BF-5375-455C-9EA6-DF929625EA0E}">
        <p15:presenceInfo xmlns:p15="http://schemas.microsoft.com/office/powerpoint/2012/main" userId="S::KHoffmann@corusinternational.org::334d54f2-3d12-4f7d-8274-b4507d7cd3b0" providerId="AD"/>
      </p:ext>
    </p:extLst>
  </p:cmAuthor>
  <p:cmAuthor id="2" name="Kamden Hoffmann" initials="KH [2]" lastIdx="7" clrIdx="1">
    <p:extLst>
      <p:ext uri="{19B8F6BF-5375-455C-9EA6-DF929625EA0E}">
        <p15:presenceInfo xmlns:p15="http://schemas.microsoft.com/office/powerpoint/2012/main" userId="Kamden Hoff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B2B2B2"/>
    <a:srgbClr val="DEF5F6"/>
    <a:srgbClr val="F37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FC112-FDBB-4DDA-86A8-38631A29BCDA}" v="2" dt="2024-05-16T16:01:39.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Redding" userId="3dd8fc91-4cdb-4839-af85-3ee8bc6cfd89" providerId="ADAL" clId="{22AFC112-FDBB-4DDA-86A8-38631A29BCDA}"/>
    <pc:docChg chg="custSel modSld">
      <pc:chgData name="Terry Redding" userId="3dd8fc91-4cdb-4839-af85-3ee8bc6cfd89" providerId="ADAL" clId="{22AFC112-FDBB-4DDA-86A8-38631A29BCDA}" dt="2024-05-16T16:01:39.232" v="59" actId="14100"/>
      <pc:docMkLst>
        <pc:docMk/>
      </pc:docMkLst>
      <pc:sldChg chg="modSp mod">
        <pc:chgData name="Terry Redding" userId="3dd8fc91-4cdb-4839-af85-3ee8bc6cfd89" providerId="ADAL" clId="{22AFC112-FDBB-4DDA-86A8-38631A29BCDA}" dt="2024-04-24T13:21:34.181" v="19" actId="20577"/>
        <pc:sldMkLst>
          <pc:docMk/>
          <pc:sldMk cId="206687487" sldId="375"/>
        </pc:sldMkLst>
        <pc:spChg chg="mod">
          <ac:chgData name="Terry Redding" userId="3dd8fc91-4cdb-4839-af85-3ee8bc6cfd89" providerId="ADAL" clId="{22AFC112-FDBB-4DDA-86A8-38631A29BCDA}" dt="2024-04-24T13:20:56.981" v="6" actId="1076"/>
          <ac:spMkLst>
            <pc:docMk/>
            <pc:sldMk cId="206687487" sldId="375"/>
            <ac:spMk id="6" creationId="{059EA30A-D2F7-43C7-8C63-2C1754A13CF1}"/>
          </ac:spMkLst>
        </pc:spChg>
        <pc:spChg chg="mod">
          <ac:chgData name="Terry Redding" userId="3dd8fc91-4cdb-4839-af85-3ee8bc6cfd89" providerId="ADAL" clId="{22AFC112-FDBB-4DDA-86A8-38631A29BCDA}" dt="2024-04-24T13:21:34.181" v="19" actId="20577"/>
          <ac:spMkLst>
            <pc:docMk/>
            <pc:sldMk cId="206687487" sldId="375"/>
            <ac:spMk id="8" creationId="{71D19D8E-E882-18C7-A56A-04E4EB6EC849}"/>
          </ac:spMkLst>
        </pc:spChg>
        <pc:spChg chg="mod">
          <ac:chgData name="Terry Redding" userId="3dd8fc91-4cdb-4839-af85-3ee8bc6cfd89" providerId="ADAL" clId="{22AFC112-FDBB-4DDA-86A8-38631A29BCDA}" dt="2024-04-24T13:21:04.284" v="7" actId="1076"/>
          <ac:spMkLst>
            <pc:docMk/>
            <pc:sldMk cId="206687487" sldId="375"/>
            <ac:spMk id="18" creationId="{8B13562B-93A9-423F-ADF6-070BAA68353F}"/>
          </ac:spMkLst>
        </pc:spChg>
        <pc:picChg chg="mod">
          <ac:chgData name="Terry Redding" userId="3dd8fc91-4cdb-4839-af85-3ee8bc6cfd89" providerId="ADAL" clId="{22AFC112-FDBB-4DDA-86A8-38631A29BCDA}" dt="2024-04-24T13:20:50.556" v="5" actId="1076"/>
          <ac:picMkLst>
            <pc:docMk/>
            <pc:sldMk cId="206687487" sldId="375"/>
            <ac:picMk id="7" creationId="{0F58B283-C2A5-48B5-A217-CEA5A04C7306}"/>
          </ac:picMkLst>
        </pc:picChg>
      </pc:sldChg>
      <pc:sldChg chg="modSp mod">
        <pc:chgData name="Terry Redding" userId="3dd8fc91-4cdb-4839-af85-3ee8bc6cfd89" providerId="ADAL" clId="{22AFC112-FDBB-4DDA-86A8-38631A29BCDA}" dt="2024-05-16T15:59:08.849" v="51" actId="255"/>
        <pc:sldMkLst>
          <pc:docMk/>
          <pc:sldMk cId="916233422" sldId="376"/>
        </pc:sldMkLst>
        <pc:spChg chg="mod">
          <ac:chgData name="Terry Redding" userId="3dd8fc91-4cdb-4839-af85-3ee8bc6cfd89" providerId="ADAL" clId="{22AFC112-FDBB-4DDA-86A8-38631A29BCDA}" dt="2024-05-16T15:59:08.849" v="51" actId="255"/>
          <ac:spMkLst>
            <pc:docMk/>
            <pc:sldMk cId="916233422" sldId="376"/>
            <ac:spMk id="3" creationId="{F6D43EB6-85BB-F2FD-D7A5-1586E6169D80}"/>
          </ac:spMkLst>
        </pc:spChg>
      </pc:sldChg>
      <pc:sldChg chg="modSp mod">
        <pc:chgData name="Terry Redding" userId="3dd8fc91-4cdb-4839-af85-3ee8bc6cfd89" providerId="ADAL" clId="{22AFC112-FDBB-4DDA-86A8-38631A29BCDA}" dt="2024-05-16T15:59:23.286" v="52" actId="255"/>
        <pc:sldMkLst>
          <pc:docMk/>
          <pc:sldMk cId="1060418836" sldId="377"/>
        </pc:sldMkLst>
        <pc:spChg chg="mod">
          <ac:chgData name="Terry Redding" userId="3dd8fc91-4cdb-4839-af85-3ee8bc6cfd89" providerId="ADAL" clId="{22AFC112-FDBB-4DDA-86A8-38631A29BCDA}" dt="2024-04-24T13:22:20.370" v="20" actId="1076"/>
          <ac:spMkLst>
            <pc:docMk/>
            <pc:sldMk cId="1060418836" sldId="377"/>
            <ac:spMk id="2" creationId="{00000000-0000-0000-0000-000000000000}"/>
          </ac:spMkLst>
        </pc:spChg>
        <pc:spChg chg="mod">
          <ac:chgData name="Terry Redding" userId="3dd8fc91-4cdb-4839-af85-3ee8bc6cfd89" providerId="ADAL" clId="{22AFC112-FDBB-4DDA-86A8-38631A29BCDA}" dt="2024-05-16T15:59:23.286" v="52" actId="255"/>
          <ac:spMkLst>
            <pc:docMk/>
            <pc:sldMk cId="1060418836" sldId="377"/>
            <ac:spMk id="3" creationId="{00000000-0000-0000-0000-000000000000}"/>
          </ac:spMkLst>
        </pc:spChg>
      </pc:sldChg>
      <pc:sldChg chg="modSp mod">
        <pc:chgData name="Terry Redding" userId="3dd8fc91-4cdb-4839-af85-3ee8bc6cfd89" providerId="ADAL" clId="{22AFC112-FDBB-4DDA-86A8-38631A29BCDA}" dt="2024-05-16T15:59:40.192" v="54" actId="255"/>
        <pc:sldMkLst>
          <pc:docMk/>
          <pc:sldMk cId="2099826503" sldId="378"/>
        </pc:sldMkLst>
        <pc:spChg chg="mod">
          <ac:chgData name="Terry Redding" userId="3dd8fc91-4cdb-4839-af85-3ee8bc6cfd89" providerId="ADAL" clId="{22AFC112-FDBB-4DDA-86A8-38631A29BCDA}" dt="2024-05-16T15:59:40.192" v="54" actId="255"/>
          <ac:spMkLst>
            <pc:docMk/>
            <pc:sldMk cId="2099826503" sldId="378"/>
            <ac:spMk id="3" creationId="{72A20CA5-F580-3193-BFBE-5694AE75ECBA}"/>
          </ac:spMkLst>
        </pc:spChg>
      </pc:sldChg>
      <pc:sldChg chg="modSp mod">
        <pc:chgData name="Terry Redding" userId="3dd8fc91-4cdb-4839-af85-3ee8bc6cfd89" providerId="ADAL" clId="{22AFC112-FDBB-4DDA-86A8-38631A29BCDA}" dt="2024-04-24T13:24:08.116" v="23" actId="2711"/>
        <pc:sldMkLst>
          <pc:docMk/>
          <pc:sldMk cId="3077108724" sldId="379"/>
        </pc:sldMkLst>
        <pc:spChg chg="mod">
          <ac:chgData name="Terry Redding" userId="3dd8fc91-4cdb-4839-af85-3ee8bc6cfd89" providerId="ADAL" clId="{22AFC112-FDBB-4DDA-86A8-38631A29BCDA}" dt="2024-04-24T13:24:08.116" v="23" actId="2711"/>
          <ac:spMkLst>
            <pc:docMk/>
            <pc:sldMk cId="3077108724" sldId="379"/>
            <ac:spMk id="2" creationId="{E3289FBC-AD64-2AC3-0137-E1AAEC1DC373}"/>
          </ac:spMkLst>
        </pc:spChg>
        <pc:graphicFrameChg chg="mod">
          <ac:chgData name="Terry Redding" userId="3dd8fc91-4cdb-4839-af85-3ee8bc6cfd89" providerId="ADAL" clId="{22AFC112-FDBB-4DDA-86A8-38631A29BCDA}" dt="2024-04-24T13:22:58.925" v="21" actId="20577"/>
          <ac:graphicFrameMkLst>
            <pc:docMk/>
            <pc:sldMk cId="3077108724" sldId="379"/>
            <ac:graphicFrameMk id="6" creationId="{48B3DE94-C260-4434-BDBC-4788BCBA7039}"/>
          </ac:graphicFrameMkLst>
        </pc:graphicFrameChg>
      </pc:sldChg>
      <pc:sldChg chg="delSp modSp mod">
        <pc:chgData name="Terry Redding" userId="3dd8fc91-4cdb-4839-af85-3ee8bc6cfd89" providerId="ADAL" clId="{22AFC112-FDBB-4DDA-86A8-38631A29BCDA}" dt="2024-04-24T13:24:31.305" v="24" actId="2711"/>
        <pc:sldMkLst>
          <pc:docMk/>
          <pc:sldMk cId="1680567340" sldId="381"/>
        </pc:sldMkLst>
        <pc:spChg chg="mod">
          <ac:chgData name="Terry Redding" userId="3dd8fc91-4cdb-4839-af85-3ee8bc6cfd89" providerId="ADAL" clId="{22AFC112-FDBB-4DDA-86A8-38631A29BCDA}" dt="2024-04-24T13:24:31.305" v="24" actId="2711"/>
          <ac:spMkLst>
            <pc:docMk/>
            <pc:sldMk cId="1680567340" sldId="381"/>
            <ac:spMk id="2" creationId="{00000000-0000-0000-0000-000000000000}"/>
          </ac:spMkLst>
        </pc:spChg>
        <pc:spChg chg="del">
          <ac:chgData name="Terry Redding" userId="3dd8fc91-4cdb-4839-af85-3ee8bc6cfd89" providerId="ADAL" clId="{22AFC112-FDBB-4DDA-86A8-38631A29BCDA}" dt="2024-04-24T13:23:31.405" v="22" actId="478"/>
          <ac:spMkLst>
            <pc:docMk/>
            <pc:sldMk cId="1680567340" sldId="381"/>
            <ac:spMk id="11" creationId="{73ABCA0B-DAF3-D1A7-9326-A347B13E62D1}"/>
          </ac:spMkLst>
        </pc:spChg>
      </pc:sldChg>
      <pc:sldChg chg="modSp mod">
        <pc:chgData name="Terry Redding" userId="3dd8fc91-4cdb-4839-af85-3ee8bc6cfd89" providerId="ADAL" clId="{22AFC112-FDBB-4DDA-86A8-38631A29BCDA}" dt="2024-04-24T13:27:11.963" v="44" actId="20577"/>
        <pc:sldMkLst>
          <pc:docMk/>
          <pc:sldMk cId="3411946252" sldId="385"/>
        </pc:sldMkLst>
        <pc:spChg chg="mod">
          <ac:chgData name="Terry Redding" userId="3dd8fc91-4cdb-4839-af85-3ee8bc6cfd89" providerId="ADAL" clId="{22AFC112-FDBB-4DDA-86A8-38631A29BCDA}" dt="2024-04-24T13:26:50.899" v="34" actId="1076"/>
          <ac:spMkLst>
            <pc:docMk/>
            <pc:sldMk cId="3411946252" sldId="385"/>
            <ac:spMk id="2" creationId="{00000000-0000-0000-0000-000000000000}"/>
          </ac:spMkLst>
        </pc:spChg>
        <pc:spChg chg="mod">
          <ac:chgData name="Terry Redding" userId="3dd8fc91-4cdb-4839-af85-3ee8bc6cfd89" providerId="ADAL" clId="{22AFC112-FDBB-4DDA-86A8-38631A29BCDA}" dt="2024-04-24T13:27:11.963" v="44" actId="20577"/>
          <ac:spMkLst>
            <pc:docMk/>
            <pc:sldMk cId="3411946252" sldId="385"/>
            <ac:spMk id="3" creationId="{00000000-0000-0000-0000-000000000000}"/>
          </ac:spMkLst>
        </pc:spChg>
      </pc:sldChg>
      <pc:sldChg chg="modSp mod">
        <pc:chgData name="Terry Redding" userId="3dd8fc91-4cdb-4839-af85-3ee8bc6cfd89" providerId="ADAL" clId="{22AFC112-FDBB-4DDA-86A8-38631A29BCDA}" dt="2024-05-16T16:00:08.341" v="56" actId="255"/>
        <pc:sldMkLst>
          <pc:docMk/>
          <pc:sldMk cId="3761841781" sldId="391"/>
        </pc:sldMkLst>
        <pc:spChg chg="mod">
          <ac:chgData name="Terry Redding" userId="3dd8fc91-4cdb-4839-af85-3ee8bc6cfd89" providerId="ADAL" clId="{22AFC112-FDBB-4DDA-86A8-38631A29BCDA}" dt="2024-04-24T13:24:55.257" v="25" actId="255"/>
          <ac:spMkLst>
            <pc:docMk/>
            <pc:sldMk cId="3761841781" sldId="391"/>
            <ac:spMk id="2" creationId="{F7053D76-CF74-75BA-EC98-01FF4821E29C}"/>
          </ac:spMkLst>
        </pc:spChg>
        <pc:spChg chg="mod">
          <ac:chgData name="Terry Redding" userId="3dd8fc91-4cdb-4839-af85-3ee8bc6cfd89" providerId="ADAL" clId="{22AFC112-FDBB-4DDA-86A8-38631A29BCDA}" dt="2024-05-16T16:00:08.341" v="56" actId="255"/>
          <ac:spMkLst>
            <pc:docMk/>
            <pc:sldMk cId="3761841781" sldId="391"/>
            <ac:spMk id="3" creationId="{3E43DF5D-B44C-1D35-6FE9-A56C8E05FDAC}"/>
          </ac:spMkLst>
        </pc:spChg>
      </pc:sldChg>
      <pc:sldChg chg="addSp modSp mod modNotesTx">
        <pc:chgData name="Terry Redding" userId="3dd8fc91-4cdb-4839-af85-3ee8bc6cfd89" providerId="ADAL" clId="{22AFC112-FDBB-4DDA-86A8-38631A29BCDA}" dt="2024-05-16T16:00:55.052" v="58" actId="1076"/>
        <pc:sldMkLst>
          <pc:docMk/>
          <pc:sldMk cId="1935606890" sldId="410"/>
        </pc:sldMkLst>
        <pc:spChg chg="mod">
          <ac:chgData name="Terry Redding" userId="3dd8fc91-4cdb-4839-af85-3ee8bc6cfd89" providerId="ADAL" clId="{22AFC112-FDBB-4DDA-86A8-38631A29BCDA}" dt="2024-04-24T13:25:40.228" v="26" actId="1076"/>
          <ac:spMkLst>
            <pc:docMk/>
            <pc:sldMk cId="1935606890" sldId="410"/>
            <ac:spMk id="2" creationId="{00000000-0000-0000-0000-000000000000}"/>
          </ac:spMkLst>
        </pc:spChg>
        <pc:spChg chg="mod">
          <ac:chgData name="Terry Redding" userId="3dd8fc91-4cdb-4839-af85-3ee8bc6cfd89" providerId="ADAL" clId="{22AFC112-FDBB-4DDA-86A8-38631A29BCDA}" dt="2024-05-16T16:00:47.119" v="57" actId="14100"/>
          <ac:spMkLst>
            <pc:docMk/>
            <pc:sldMk cId="1935606890" sldId="410"/>
            <ac:spMk id="4" creationId="{00000000-0000-0000-0000-000000000000}"/>
          </ac:spMkLst>
        </pc:spChg>
        <pc:spChg chg="add mod">
          <ac:chgData name="Terry Redding" userId="3dd8fc91-4cdb-4839-af85-3ee8bc6cfd89" providerId="ADAL" clId="{22AFC112-FDBB-4DDA-86A8-38631A29BCDA}" dt="2024-05-16T16:00:55.052" v="58" actId="1076"/>
          <ac:spMkLst>
            <pc:docMk/>
            <pc:sldMk cId="1935606890" sldId="410"/>
            <ac:spMk id="5" creationId="{D12364FD-2EB4-B601-0EFC-D16939CFFBD9}"/>
          </ac:spMkLst>
        </pc:spChg>
      </pc:sldChg>
      <pc:sldChg chg="modSp mod">
        <pc:chgData name="Terry Redding" userId="3dd8fc91-4cdb-4839-af85-3ee8bc6cfd89" providerId="ADAL" clId="{22AFC112-FDBB-4DDA-86A8-38631A29BCDA}" dt="2024-05-16T16:01:39.232" v="59" actId="14100"/>
        <pc:sldMkLst>
          <pc:docMk/>
          <pc:sldMk cId="1265596249" sldId="426"/>
        </pc:sldMkLst>
        <pc:spChg chg="mod">
          <ac:chgData name="Terry Redding" userId="3dd8fc91-4cdb-4839-af85-3ee8bc6cfd89" providerId="ADAL" clId="{22AFC112-FDBB-4DDA-86A8-38631A29BCDA}" dt="2024-04-24T13:28:06.754" v="47" actId="255"/>
          <ac:spMkLst>
            <pc:docMk/>
            <pc:sldMk cId="1265596249" sldId="426"/>
            <ac:spMk id="2" creationId="{00000000-0000-0000-0000-000000000000}"/>
          </ac:spMkLst>
        </pc:spChg>
        <pc:picChg chg="mod">
          <ac:chgData name="Terry Redding" userId="3dd8fc91-4cdb-4839-af85-3ee8bc6cfd89" providerId="ADAL" clId="{22AFC112-FDBB-4DDA-86A8-38631A29BCDA}" dt="2024-05-16T16:01:39.232" v="59" actId="14100"/>
          <ac:picMkLst>
            <pc:docMk/>
            <pc:sldMk cId="1265596249" sldId="426"/>
            <ac:picMk id="2056" creationId="{6399D081-C3BC-269E-875A-6B87C8E03F86}"/>
          </ac:picMkLst>
        </pc:picChg>
      </pc:sldChg>
    </pc:docChg>
  </pc:docChgLst>
  <pc:docChgLst>
    <pc:chgData name="Terry Redding" userId="S::tredding@momentumihr.org::3dd8fc91-4cdb-4839-af85-3ee8bc6cfd89" providerId="AD" clId="Web-{8FCED562-95A1-6894-A848-388A9ED143E0}"/>
    <pc:docChg chg="modSld">
      <pc:chgData name="Terry Redding" userId="S::tredding@momentumihr.org::3dd8fc91-4cdb-4839-af85-3ee8bc6cfd89" providerId="AD" clId="Web-{8FCED562-95A1-6894-A848-388A9ED143E0}" dt="2024-04-26T18:05:36.829" v="1" actId="14100"/>
      <pc:docMkLst>
        <pc:docMk/>
      </pc:docMkLst>
      <pc:sldChg chg="modSp">
        <pc:chgData name="Terry Redding" userId="S::tredding@momentumihr.org::3dd8fc91-4cdb-4839-af85-3ee8bc6cfd89" providerId="AD" clId="Web-{8FCED562-95A1-6894-A848-388A9ED143E0}" dt="2024-04-26T18:05:36.829" v="1" actId="14100"/>
        <pc:sldMkLst>
          <pc:docMk/>
          <pc:sldMk cId="206687487" sldId="375"/>
        </pc:sldMkLst>
        <pc:picChg chg="mod">
          <ac:chgData name="Terry Redding" userId="S::tredding@momentumihr.org::3dd8fc91-4cdb-4839-af85-3ee8bc6cfd89" providerId="AD" clId="Web-{8FCED562-95A1-6894-A848-388A9ED143E0}" dt="2024-04-26T18:05:36.829" v="1" actId="14100"/>
          <ac:picMkLst>
            <pc:docMk/>
            <pc:sldMk cId="206687487" sldId="375"/>
            <ac:picMk id="7" creationId="{0F58B283-C2A5-48B5-A217-CEA5A04C7306}"/>
          </ac:picMkLst>
        </pc:picChg>
      </pc:sldChg>
    </pc:docChg>
  </pc:docChgLst>
  <pc:docChgLst>
    <pc:chgData name="Terry Redding" userId="S::tredding@momentumihr.org::3dd8fc91-4cdb-4839-af85-3ee8bc6cfd89" providerId="AD" clId="Web-{8CD7640D-4CF4-B364-A831-B8D5E6D66212}"/>
    <pc:docChg chg="modSld">
      <pc:chgData name="Terry Redding" userId="S::tredding@momentumihr.org::3dd8fc91-4cdb-4839-af85-3ee8bc6cfd89" providerId="AD" clId="Web-{8CD7640D-4CF4-B364-A831-B8D5E6D66212}" dt="2024-04-19T19:39:54.889" v="6" actId="20577"/>
      <pc:docMkLst>
        <pc:docMk/>
      </pc:docMkLst>
      <pc:sldChg chg="modSp">
        <pc:chgData name="Terry Redding" userId="S::tredding@momentumihr.org::3dd8fc91-4cdb-4839-af85-3ee8bc6cfd89" providerId="AD" clId="Web-{8CD7640D-4CF4-B364-A831-B8D5E6D66212}" dt="2024-04-19T19:39:54.889" v="6" actId="20577"/>
        <pc:sldMkLst>
          <pc:docMk/>
          <pc:sldMk cId="916233422" sldId="376"/>
        </pc:sldMkLst>
        <pc:spChg chg="mod">
          <ac:chgData name="Terry Redding" userId="S::tredding@momentumihr.org::3dd8fc91-4cdb-4839-af85-3ee8bc6cfd89" providerId="AD" clId="Web-{8CD7640D-4CF4-B364-A831-B8D5E6D66212}" dt="2024-04-19T19:39:54.889" v="6" actId="20577"/>
          <ac:spMkLst>
            <pc:docMk/>
            <pc:sldMk cId="916233422" sldId="376"/>
            <ac:spMk id="3" creationId="{F6D43EB6-85BB-F2FD-D7A5-1586E6169D80}"/>
          </ac:spMkLst>
        </pc:spChg>
      </pc:sldChg>
    </pc:docChg>
  </pc:docChgLst>
  <pc:docChgLst>
    <pc:chgData name="Kamden Hoffmann" userId="334d54f2-3d12-4f7d-8274-b4507d7cd3b0" providerId="ADAL" clId="{77413FA7-09D5-4097-86C2-5D13D9F4314E}"/>
    <pc:docChg chg="undo custSel addSld delSld modSld sldOrd delMainMaster">
      <pc:chgData name="Kamden Hoffmann" userId="334d54f2-3d12-4f7d-8274-b4507d7cd3b0" providerId="ADAL" clId="{77413FA7-09D5-4097-86C2-5D13D9F4314E}" dt="2023-08-29T18:06:11.931" v="224" actId="255"/>
      <pc:docMkLst>
        <pc:docMk/>
      </pc:docMkLst>
      <pc:sldChg chg="del">
        <pc:chgData name="Kamden Hoffmann" userId="334d54f2-3d12-4f7d-8274-b4507d7cd3b0" providerId="ADAL" clId="{77413FA7-09D5-4097-86C2-5D13D9F4314E}" dt="2023-08-29T17:35:29.736" v="192" actId="47"/>
        <pc:sldMkLst>
          <pc:docMk/>
          <pc:sldMk cId="4249781719" sldId="261"/>
        </pc:sldMkLst>
      </pc:sldChg>
      <pc:sldChg chg="del">
        <pc:chgData name="Kamden Hoffmann" userId="334d54f2-3d12-4f7d-8274-b4507d7cd3b0" providerId="ADAL" clId="{77413FA7-09D5-4097-86C2-5D13D9F4314E}" dt="2023-08-29T17:35:35.510" v="195" actId="47"/>
        <pc:sldMkLst>
          <pc:docMk/>
          <pc:sldMk cId="1885221887" sldId="347"/>
        </pc:sldMkLst>
      </pc:sldChg>
      <pc:sldChg chg="del">
        <pc:chgData name="Kamden Hoffmann" userId="334d54f2-3d12-4f7d-8274-b4507d7cd3b0" providerId="ADAL" clId="{77413FA7-09D5-4097-86C2-5D13D9F4314E}" dt="2023-08-29T17:35:38.068" v="199" actId="47"/>
        <pc:sldMkLst>
          <pc:docMk/>
          <pc:sldMk cId="3154906396" sldId="350"/>
        </pc:sldMkLst>
      </pc:sldChg>
      <pc:sldChg chg="del">
        <pc:chgData name="Kamden Hoffmann" userId="334d54f2-3d12-4f7d-8274-b4507d7cd3b0" providerId="ADAL" clId="{77413FA7-09D5-4097-86C2-5D13D9F4314E}" dt="2023-08-29T17:35:37.718" v="198" actId="47"/>
        <pc:sldMkLst>
          <pc:docMk/>
          <pc:sldMk cId="525859630" sldId="353"/>
        </pc:sldMkLst>
      </pc:sldChg>
      <pc:sldChg chg="del">
        <pc:chgData name="Kamden Hoffmann" userId="334d54f2-3d12-4f7d-8274-b4507d7cd3b0" providerId="ADAL" clId="{77413FA7-09D5-4097-86C2-5D13D9F4314E}" dt="2023-08-29T17:35:40.537" v="201" actId="47"/>
        <pc:sldMkLst>
          <pc:docMk/>
          <pc:sldMk cId="1013032897" sldId="354"/>
        </pc:sldMkLst>
      </pc:sldChg>
      <pc:sldChg chg="del">
        <pc:chgData name="Kamden Hoffmann" userId="334d54f2-3d12-4f7d-8274-b4507d7cd3b0" providerId="ADAL" clId="{77413FA7-09D5-4097-86C2-5D13D9F4314E}" dt="2023-08-29T17:35:41.716" v="202" actId="47"/>
        <pc:sldMkLst>
          <pc:docMk/>
          <pc:sldMk cId="1189172184" sldId="355"/>
        </pc:sldMkLst>
      </pc:sldChg>
      <pc:sldChg chg="del">
        <pc:chgData name="Kamden Hoffmann" userId="334d54f2-3d12-4f7d-8274-b4507d7cd3b0" providerId="ADAL" clId="{77413FA7-09D5-4097-86C2-5D13D9F4314E}" dt="2023-08-29T17:35:43.733" v="204" actId="47"/>
        <pc:sldMkLst>
          <pc:docMk/>
          <pc:sldMk cId="1332965419" sldId="356"/>
        </pc:sldMkLst>
      </pc:sldChg>
      <pc:sldChg chg="del">
        <pc:chgData name="Kamden Hoffmann" userId="334d54f2-3d12-4f7d-8274-b4507d7cd3b0" providerId="ADAL" clId="{77413FA7-09D5-4097-86C2-5D13D9F4314E}" dt="2023-08-29T17:35:44.551" v="205" actId="47"/>
        <pc:sldMkLst>
          <pc:docMk/>
          <pc:sldMk cId="2300816494" sldId="357"/>
        </pc:sldMkLst>
      </pc:sldChg>
      <pc:sldChg chg="del">
        <pc:chgData name="Kamden Hoffmann" userId="334d54f2-3d12-4f7d-8274-b4507d7cd3b0" providerId="ADAL" clId="{77413FA7-09D5-4097-86C2-5D13D9F4314E}" dt="2023-08-29T17:35:46.162" v="207" actId="47"/>
        <pc:sldMkLst>
          <pc:docMk/>
          <pc:sldMk cId="2409824527" sldId="358"/>
        </pc:sldMkLst>
      </pc:sldChg>
      <pc:sldChg chg="del">
        <pc:chgData name="Kamden Hoffmann" userId="334d54f2-3d12-4f7d-8274-b4507d7cd3b0" providerId="ADAL" clId="{77413FA7-09D5-4097-86C2-5D13D9F4314E}" dt="2023-08-29T17:35:47.616" v="209" actId="47"/>
        <pc:sldMkLst>
          <pc:docMk/>
          <pc:sldMk cId="3212711197" sldId="359"/>
        </pc:sldMkLst>
      </pc:sldChg>
      <pc:sldChg chg="del">
        <pc:chgData name="Kamden Hoffmann" userId="334d54f2-3d12-4f7d-8274-b4507d7cd3b0" providerId="ADAL" clId="{77413FA7-09D5-4097-86C2-5D13D9F4314E}" dt="2023-08-29T17:35:49.307" v="211" actId="47"/>
        <pc:sldMkLst>
          <pc:docMk/>
          <pc:sldMk cId="1296941536" sldId="360"/>
        </pc:sldMkLst>
      </pc:sldChg>
      <pc:sldChg chg="del">
        <pc:chgData name="Kamden Hoffmann" userId="334d54f2-3d12-4f7d-8274-b4507d7cd3b0" providerId="ADAL" clId="{77413FA7-09D5-4097-86C2-5D13D9F4314E}" dt="2023-08-29T17:35:51.189" v="213" actId="47"/>
        <pc:sldMkLst>
          <pc:docMk/>
          <pc:sldMk cId="3106855307" sldId="361"/>
        </pc:sldMkLst>
      </pc:sldChg>
      <pc:sldChg chg="del">
        <pc:chgData name="Kamden Hoffmann" userId="334d54f2-3d12-4f7d-8274-b4507d7cd3b0" providerId="ADAL" clId="{77413FA7-09D5-4097-86C2-5D13D9F4314E}" dt="2023-08-29T17:35:33.820" v="194" actId="47"/>
        <pc:sldMkLst>
          <pc:docMk/>
          <pc:sldMk cId="1727537789" sldId="362"/>
        </pc:sldMkLst>
      </pc:sldChg>
      <pc:sldChg chg="del">
        <pc:chgData name="Kamden Hoffmann" userId="334d54f2-3d12-4f7d-8274-b4507d7cd3b0" providerId="ADAL" clId="{77413FA7-09D5-4097-86C2-5D13D9F4314E}" dt="2023-08-29T17:35:36.225" v="196" actId="47"/>
        <pc:sldMkLst>
          <pc:docMk/>
          <pc:sldMk cId="2994201783" sldId="363"/>
        </pc:sldMkLst>
      </pc:sldChg>
      <pc:sldChg chg="del">
        <pc:chgData name="Kamden Hoffmann" userId="334d54f2-3d12-4f7d-8274-b4507d7cd3b0" providerId="ADAL" clId="{77413FA7-09D5-4097-86C2-5D13D9F4314E}" dt="2023-08-29T17:35:39.117" v="200" actId="47"/>
        <pc:sldMkLst>
          <pc:docMk/>
          <pc:sldMk cId="3509027797" sldId="367"/>
        </pc:sldMkLst>
      </pc:sldChg>
      <pc:sldChg chg="del">
        <pc:chgData name="Kamden Hoffmann" userId="334d54f2-3d12-4f7d-8274-b4507d7cd3b0" providerId="ADAL" clId="{77413FA7-09D5-4097-86C2-5D13D9F4314E}" dt="2023-08-29T17:35:42.553" v="203" actId="47"/>
        <pc:sldMkLst>
          <pc:docMk/>
          <pc:sldMk cId="1425591520" sldId="369"/>
        </pc:sldMkLst>
      </pc:sldChg>
      <pc:sldChg chg="del">
        <pc:chgData name="Kamden Hoffmann" userId="334d54f2-3d12-4f7d-8274-b4507d7cd3b0" providerId="ADAL" clId="{77413FA7-09D5-4097-86C2-5D13D9F4314E}" dt="2023-08-29T17:35:45.108" v="206" actId="47"/>
        <pc:sldMkLst>
          <pc:docMk/>
          <pc:sldMk cId="3934614675" sldId="370"/>
        </pc:sldMkLst>
      </pc:sldChg>
      <pc:sldChg chg="del">
        <pc:chgData name="Kamden Hoffmann" userId="334d54f2-3d12-4f7d-8274-b4507d7cd3b0" providerId="ADAL" clId="{77413FA7-09D5-4097-86C2-5D13D9F4314E}" dt="2023-08-29T17:35:46.695" v="208" actId="47"/>
        <pc:sldMkLst>
          <pc:docMk/>
          <pc:sldMk cId="1174552388" sldId="371"/>
        </pc:sldMkLst>
      </pc:sldChg>
      <pc:sldChg chg="del">
        <pc:chgData name="Kamden Hoffmann" userId="334d54f2-3d12-4f7d-8274-b4507d7cd3b0" providerId="ADAL" clId="{77413FA7-09D5-4097-86C2-5D13D9F4314E}" dt="2023-08-29T17:35:48.070" v="210" actId="47"/>
        <pc:sldMkLst>
          <pc:docMk/>
          <pc:sldMk cId="1429090193" sldId="372"/>
        </pc:sldMkLst>
      </pc:sldChg>
      <pc:sldChg chg="del">
        <pc:chgData name="Kamden Hoffmann" userId="334d54f2-3d12-4f7d-8274-b4507d7cd3b0" providerId="ADAL" clId="{77413FA7-09D5-4097-86C2-5D13D9F4314E}" dt="2023-08-29T17:35:50.239" v="212" actId="47"/>
        <pc:sldMkLst>
          <pc:docMk/>
          <pc:sldMk cId="1973961189" sldId="373"/>
        </pc:sldMkLst>
      </pc:sldChg>
      <pc:sldChg chg="modSp mod">
        <pc:chgData name="Kamden Hoffmann" userId="334d54f2-3d12-4f7d-8274-b4507d7cd3b0" providerId="ADAL" clId="{77413FA7-09D5-4097-86C2-5D13D9F4314E}" dt="2023-08-29T18:06:11.931" v="224" actId="255"/>
        <pc:sldMkLst>
          <pc:docMk/>
          <pc:sldMk cId="206687487" sldId="375"/>
        </pc:sldMkLst>
        <pc:spChg chg="mod">
          <ac:chgData name="Kamden Hoffmann" userId="334d54f2-3d12-4f7d-8274-b4507d7cd3b0" providerId="ADAL" clId="{77413FA7-09D5-4097-86C2-5D13D9F4314E}" dt="2023-08-29T18:06:11.931" v="224" actId="255"/>
          <ac:spMkLst>
            <pc:docMk/>
            <pc:sldMk cId="206687487" sldId="375"/>
            <ac:spMk id="8" creationId="{71D19D8E-E882-18C7-A56A-04E4EB6EC849}"/>
          </ac:spMkLst>
        </pc:spChg>
        <pc:spChg chg="mod">
          <ac:chgData name="Kamden Hoffmann" userId="334d54f2-3d12-4f7d-8274-b4507d7cd3b0" providerId="ADAL" clId="{77413FA7-09D5-4097-86C2-5D13D9F4314E}" dt="2023-08-29T16:01:01.508" v="165" actId="20577"/>
          <ac:spMkLst>
            <pc:docMk/>
            <pc:sldMk cId="206687487" sldId="375"/>
            <ac:spMk id="18" creationId="{8B13562B-93A9-423F-ADF6-070BAA68353F}"/>
          </ac:spMkLst>
        </pc:spChg>
      </pc:sldChg>
      <pc:sldChg chg="modSp mod modNotesTx">
        <pc:chgData name="Kamden Hoffmann" userId="334d54f2-3d12-4f7d-8274-b4507d7cd3b0" providerId="ADAL" clId="{77413FA7-09D5-4097-86C2-5D13D9F4314E}" dt="2023-08-29T16:01:23.216" v="179" actId="20577"/>
        <pc:sldMkLst>
          <pc:docMk/>
          <pc:sldMk cId="916233422" sldId="376"/>
        </pc:sldMkLst>
        <pc:spChg chg="mod">
          <ac:chgData name="Kamden Hoffmann" userId="334d54f2-3d12-4f7d-8274-b4507d7cd3b0" providerId="ADAL" clId="{77413FA7-09D5-4097-86C2-5D13D9F4314E}" dt="2023-08-29T16:01:19.135" v="178" actId="20577"/>
          <ac:spMkLst>
            <pc:docMk/>
            <pc:sldMk cId="916233422" sldId="376"/>
            <ac:spMk id="3" creationId="{F6D43EB6-85BB-F2FD-D7A5-1586E6169D80}"/>
          </ac:spMkLst>
        </pc:spChg>
      </pc:sldChg>
      <pc:sldChg chg="delSp mod">
        <pc:chgData name="Kamden Hoffmann" userId="334d54f2-3d12-4f7d-8274-b4507d7cd3b0" providerId="ADAL" clId="{77413FA7-09D5-4097-86C2-5D13D9F4314E}" dt="2023-08-29T16:01:43.433" v="180" actId="478"/>
        <pc:sldMkLst>
          <pc:docMk/>
          <pc:sldMk cId="3077108724" sldId="379"/>
        </pc:sldMkLst>
        <pc:spChg chg="del">
          <ac:chgData name="Kamden Hoffmann" userId="334d54f2-3d12-4f7d-8274-b4507d7cd3b0" providerId="ADAL" clId="{77413FA7-09D5-4097-86C2-5D13D9F4314E}" dt="2023-08-29T16:01:43.433" v="180" actId="478"/>
          <ac:spMkLst>
            <pc:docMk/>
            <pc:sldMk cId="3077108724" sldId="379"/>
            <ac:spMk id="10" creationId="{24E32304-C2B9-A5EF-9189-DA2394866EBF}"/>
          </ac:spMkLst>
        </pc:spChg>
      </pc:sldChg>
      <pc:sldChg chg="del">
        <pc:chgData name="Kamden Hoffmann" userId="334d54f2-3d12-4f7d-8274-b4507d7cd3b0" providerId="ADAL" clId="{77413FA7-09D5-4097-86C2-5D13D9F4314E}" dt="2023-08-29T17:35:19.976" v="189" actId="47"/>
        <pc:sldMkLst>
          <pc:docMk/>
          <pc:sldMk cId="2594191322" sldId="380"/>
        </pc:sldMkLst>
      </pc:sldChg>
      <pc:sldChg chg="add del">
        <pc:chgData name="Kamden Hoffmann" userId="334d54f2-3d12-4f7d-8274-b4507d7cd3b0" providerId="ADAL" clId="{77413FA7-09D5-4097-86C2-5D13D9F4314E}" dt="2023-08-29T17:37:12.778" v="216" actId="47"/>
        <pc:sldMkLst>
          <pc:docMk/>
          <pc:sldMk cId="697923568" sldId="389"/>
        </pc:sldMkLst>
      </pc:sldChg>
      <pc:sldChg chg="del">
        <pc:chgData name="Kamden Hoffmann" userId="334d54f2-3d12-4f7d-8274-b4507d7cd3b0" providerId="ADAL" clId="{77413FA7-09D5-4097-86C2-5D13D9F4314E}" dt="2023-08-29T17:56:07.586" v="221" actId="47"/>
        <pc:sldMkLst>
          <pc:docMk/>
          <pc:sldMk cId="2893970555" sldId="390"/>
        </pc:sldMkLst>
      </pc:sldChg>
      <pc:sldChg chg="del">
        <pc:chgData name="Kamden Hoffmann" userId="334d54f2-3d12-4f7d-8274-b4507d7cd3b0" providerId="ADAL" clId="{77413FA7-09D5-4097-86C2-5D13D9F4314E}" dt="2023-08-29T17:35:18.322" v="187" actId="47"/>
        <pc:sldMkLst>
          <pc:docMk/>
          <pc:sldMk cId="2174914720" sldId="393"/>
        </pc:sldMkLst>
      </pc:sldChg>
      <pc:sldChg chg="del">
        <pc:chgData name="Kamden Hoffmann" userId="334d54f2-3d12-4f7d-8274-b4507d7cd3b0" providerId="ADAL" clId="{77413FA7-09D5-4097-86C2-5D13D9F4314E}" dt="2023-08-29T17:35:28.887" v="191" actId="47"/>
        <pc:sldMkLst>
          <pc:docMk/>
          <pc:sldMk cId="3458387915" sldId="395"/>
        </pc:sldMkLst>
      </pc:sldChg>
      <pc:sldChg chg="del">
        <pc:chgData name="Kamden Hoffmann" userId="334d54f2-3d12-4f7d-8274-b4507d7cd3b0" providerId="ADAL" clId="{77413FA7-09D5-4097-86C2-5D13D9F4314E}" dt="2023-08-29T17:35:28.208" v="190" actId="47"/>
        <pc:sldMkLst>
          <pc:docMk/>
          <pc:sldMk cId="1974029349" sldId="396"/>
        </pc:sldMkLst>
      </pc:sldChg>
      <pc:sldChg chg="ord">
        <pc:chgData name="Kamden Hoffmann" userId="334d54f2-3d12-4f7d-8274-b4507d7cd3b0" providerId="ADAL" clId="{77413FA7-09D5-4097-86C2-5D13D9F4314E}" dt="2023-08-29T17:54:32.307" v="218"/>
        <pc:sldMkLst>
          <pc:docMk/>
          <pc:sldMk cId="1935606890" sldId="410"/>
        </pc:sldMkLst>
      </pc:sldChg>
      <pc:sldChg chg="del">
        <pc:chgData name="Kamden Hoffmann" userId="334d54f2-3d12-4f7d-8274-b4507d7cd3b0" providerId="ADAL" clId="{77413FA7-09D5-4097-86C2-5D13D9F4314E}" dt="2023-08-29T17:35:17.922" v="186" actId="47"/>
        <pc:sldMkLst>
          <pc:docMk/>
          <pc:sldMk cId="2107768620" sldId="413"/>
        </pc:sldMkLst>
      </pc:sldChg>
      <pc:sldChg chg="del">
        <pc:chgData name="Kamden Hoffmann" userId="334d54f2-3d12-4f7d-8274-b4507d7cd3b0" providerId="ADAL" clId="{77413FA7-09D5-4097-86C2-5D13D9F4314E}" dt="2023-08-29T17:35:17.555" v="185" actId="47"/>
        <pc:sldMkLst>
          <pc:docMk/>
          <pc:sldMk cId="543104008" sldId="414"/>
        </pc:sldMkLst>
      </pc:sldChg>
      <pc:sldChg chg="del">
        <pc:chgData name="Kamden Hoffmann" userId="334d54f2-3d12-4f7d-8274-b4507d7cd3b0" providerId="ADAL" clId="{77413FA7-09D5-4097-86C2-5D13D9F4314E}" dt="2023-08-29T17:35:17.099" v="184" actId="47"/>
        <pc:sldMkLst>
          <pc:docMk/>
          <pc:sldMk cId="1352167876" sldId="415"/>
        </pc:sldMkLst>
      </pc:sldChg>
      <pc:sldChg chg="del">
        <pc:chgData name="Kamden Hoffmann" userId="334d54f2-3d12-4f7d-8274-b4507d7cd3b0" providerId="ADAL" clId="{77413FA7-09D5-4097-86C2-5D13D9F4314E}" dt="2023-08-29T17:35:16.619" v="183" actId="47"/>
        <pc:sldMkLst>
          <pc:docMk/>
          <pc:sldMk cId="1743277839" sldId="416"/>
        </pc:sldMkLst>
      </pc:sldChg>
      <pc:sldChg chg="del">
        <pc:chgData name="Kamden Hoffmann" userId="334d54f2-3d12-4f7d-8274-b4507d7cd3b0" providerId="ADAL" clId="{77413FA7-09D5-4097-86C2-5D13D9F4314E}" dt="2023-08-29T17:35:15.728" v="182" actId="47"/>
        <pc:sldMkLst>
          <pc:docMk/>
          <pc:sldMk cId="2208987877" sldId="417"/>
        </pc:sldMkLst>
      </pc:sldChg>
      <pc:sldChg chg="del">
        <pc:chgData name="Kamden Hoffmann" userId="334d54f2-3d12-4f7d-8274-b4507d7cd3b0" providerId="ADAL" clId="{77413FA7-09D5-4097-86C2-5D13D9F4314E}" dt="2023-08-29T17:35:15.326" v="181" actId="47"/>
        <pc:sldMkLst>
          <pc:docMk/>
          <pc:sldMk cId="371340846" sldId="418"/>
        </pc:sldMkLst>
      </pc:sldChg>
      <pc:sldChg chg="del">
        <pc:chgData name="Kamden Hoffmann" userId="334d54f2-3d12-4f7d-8274-b4507d7cd3b0" providerId="ADAL" clId="{77413FA7-09D5-4097-86C2-5D13D9F4314E}" dt="2023-08-29T17:35:18.624" v="188" actId="47"/>
        <pc:sldMkLst>
          <pc:docMk/>
          <pc:sldMk cId="2882367647" sldId="420"/>
        </pc:sldMkLst>
      </pc:sldChg>
      <pc:sldChg chg="del">
        <pc:chgData name="Kamden Hoffmann" userId="334d54f2-3d12-4f7d-8274-b4507d7cd3b0" providerId="ADAL" clId="{77413FA7-09D5-4097-86C2-5D13D9F4314E}" dt="2023-08-29T17:35:36.909" v="197" actId="47"/>
        <pc:sldMkLst>
          <pc:docMk/>
          <pc:sldMk cId="858866252" sldId="423"/>
        </pc:sldMkLst>
      </pc:sldChg>
      <pc:sldChg chg="ord">
        <pc:chgData name="Kamden Hoffmann" userId="334d54f2-3d12-4f7d-8274-b4507d7cd3b0" providerId="ADAL" clId="{77413FA7-09D5-4097-86C2-5D13D9F4314E}" dt="2023-08-29T17:54:48.004" v="220"/>
        <pc:sldMkLst>
          <pc:docMk/>
          <pc:sldMk cId="3033810475" sldId="425"/>
        </pc:sldMkLst>
      </pc:sldChg>
      <pc:sldChg chg="del">
        <pc:chgData name="Kamden Hoffmann" userId="334d54f2-3d12-4f7d-8274-b4507d7cd3b0" providerId="ADAL" clId="{77413FA7-09D5-4097-86C2-5D13D9F4314E}" dt="2023-08-29T17:35:31.388" v="193" actId="47"/>
        <pc:sldMkLst>
          <pc:docMk/>
          <pc:sldMk cId="2560392762" sldId="427"/>
        </pc:sldMkLst>
      </pc:sldChg>
      <pc:sldMasterChg chg="del delSldLayout">
        <pc:chgData name="Kamden Hoffmann" userId="334d54f2-3d12-4f7d-8274-b4507d7cd3b0" providerId="ADAL" clId="{77413FA7-09D5-4097-86C2-5D13D9F4314E}" dt="2023-08-29T17:35:51.189" v="213" actId="47"/>
        <pc:sldMasterMkLst>
          <pc:docMk/>
          <pc:sldMasterMk cId="4236435535" sldId="2147483648"/>
        </pc:sldMasterMkLst>
        <pc:sldLayoutChg chg="del">
          <pc:chgData name="Kamden Hoffmann" userId="334d54f2-3d12-4f7d-8274-b4507d7cd3b0" providerId="ADAL" clId="{77413FA7-09D5-4097-86C2-5D13D9F4314E}" dt="2023-08-29T17:35:51.189" v="213" actId="47"/>
          <pc:sldLayoutMkLst>
            <pc:docMk/>
            <pc:sldMasterMk cId="4236435535" sldId="2147483648"/>
            <pc:sldLayoutMk cId="2352517503" sldId="2147483649"/>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21600714" sldId="2147483650"/>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874631133" sldId="2147483652"/>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902745334" sldId="2147483655"/>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241030723" sldId="2147483721"/>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408820466" sldId="2147483723"/>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692252730" sldId="2147483724"/>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122477877" sldId="2147483725"/>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21636848" sldId="2147483813"/>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4083245471" sldId="2147483814"/>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507861900" sldId="2147483815"/>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630850393" sldId="2147483816"/>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330009921" sldId="2147483817"/>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806714851" sldId="2147483818"/>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115708212" sldId="2147483819"/>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783278602" sldId="2147483820"/>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439648736" sldId="2147483821"/>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825437815" sldId="2147483822"/>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580168742" sldId="2147483823"/>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4013661973" sldId="2147483824"/>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996780432" sldId="2147483825"/>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890936493" sldId="2147483826"/>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196602043" sldId="2147483827"/>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248140963" sldId="2147483828"/>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099366345" sldId="2147483829"/>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4028366550" sldId="2147483830"/>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229933352" sldId="2147483831"/>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620535027" sldId="2147483832"/>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033646939" sldId="2147483833"/>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738226066" sldId="2147483834"/>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079162407" sldId="2147483835"/>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598447362" sldId="2147483836"/>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323700459" sldId="2147483837"/>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786571579" sldId="2147483838"/>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896836296" sldId="2147483839"/>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556482196" sldId="2147483840"/>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378274952" sldId="2147483841"/>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801804816" sldId="2147483842"/>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367136702" sldId="2147483843"/>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533825532" sldId="2147483844"/>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255024726" sldId="2147483845"/>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951336040" sldId="2147483846"/>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407725382" sldId="2147483847"/>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4039592300" sldId="2147483848"/>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1869785393" sldId="2147483849"/>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343754091" sldId="2147483850"/>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336855624" sldId="2147483851"/>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3245846410" sldId="2147483852"/>
          </pc:sldLayoutMkLst>
        </pc:sldLayoutChg>
        <pc:sldLayoutChg chg="del">
          <pc:chgData name="Kamden Hoffmann" userId="334d54f2-3d12-4f7d-8274-b4507d7cd3b0" providerId="ADAL" clId="{77413FA7-09D5-4097-86C2-5D13D9F4314E}" dt="2023-08-29T17:35:51.189" v="213" actId="47"/>
          <pc:sldLayoutMkLst>
            <pc:docMk/>
            <pc:sldMasterMk cId="4236435535" sldId="2147483648"/>
            <pc:sldLayoutMk cId="2878758668" sldId="2147483853"/>
          </pc:sldLayoutMkLst>
        </pc:sldLayoutChg>
      </pc:sldMasterChg>
      <pc:sldMasterChg chg="delSldLayout">
        <pc:chgData name="Kamden Hoffmann" userId="334d54f2-3d12-4f7d-8274-b4507d7cd3b0" providerId="ADAL" clId="{77413FA7-09D5-4097-86C2-5D13D9F4314E}" dt="2023-08-29T17:35:28.887" v="191" actId="47"/>
        <pc:sldMasterMkLst>
          <pc:docMk/>
          <pc:sldMasterMk cId="2340028534" sldId="2147483662"/>
        </pc:sldMasterMkLst>
        <pc:sldLayoutChg chg="del">
          <pc:chgData name="Kamden Hoffmann" userId="334d54f2-3d12-4f7d-8274-b4507d7cd3b0" providerId="ADAL" clId="{77413FA7-09D5-4097-86C2-5D13D9F4314E}" dt="2023-08-29T17:35:28.887" v="191" actId="47"/>
          <pc:sldLayoutMkLst>
            <pc:docMk/>
            <pc:sldMasterMk cId="2340028534" sldId="2147483662"/>
            <pc:sldLayoutMk cId="2046191345" sldId="2147483810"/>
          </pc:sldLayoutMkLst>
        </pc:sldLayoutChg>
      </pc:sldMasterChg>
    </pc:docChg>
  </pc:docChgLst>
  <pc:docChgLst>
    <pc:chgData name="Kamden Hoffmann" userId="28e7fe52-177d-4e94-b2b5-471d9aca6499" providerId="ADAL" clId="{E627DA88-91B1-420D-B7A3-256B06E76BCA}"/>
    <pc:docChg chg="modSld">
      <pc:chgData name="Kamden Hoffmann" userId="28e7fe52-177d-4e94-b2b5-471d9aca6499" providerId="ADAL" clId="{E627DA88-91B1-420D-B7A3-256B06E76BCA}" dt="2023-09-22T14:57:13.141" v="0" actId="20577"/>
      <pc:docMkLst>
        <pc:docMk/>
      </pc:docMkLst>
      <pc:sldChg chg="modSp mod">
        <pc:chgData name="Kamden Hoffmann" userId="28e7fe52-177d-4e94-b2b5-471d9aca6499" providerId="ADAL" clId="{E627DA88-91B1-420D-B7A3-256B06E76BCA}" dt="2023-09-22T14:57:13.141" v="0" actId="20577"/>
        <pc:sldMkLst>
          <pc:docMk/>
          <pc:sldMk cId="206687487" sldId="375"/>
        </pc:sldMkLst>
        <pc:spChg chg="mod">
          <ac:chgData name="Kamden Hoffmann" userId="28e7fe52-177d-4e94-b2b5-471d9aca6499" providerId="ADAL" clId="{E627DA88-91B1-420D-B7A3-256B06E76BCA}" dt="2023-09-22T14:57:13.141" v="0" actId="20577"/>
          <ac:spMkLst>
            <pc:docMk/>
            <pc:sldMk cId="206687487" sldId="375"/>
            <ac:spMk id="8" creationId="{71D19D8E-E882-18C7-A56A-04E4EB6EC849}"/>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1E6BA-1C38-47E9-BD6B-13B5A86B4604}"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D089C87B-0797-4354-88DE-DA2A53683BDB}">
      <dgm:prSet/>
      <dgm:spPr/>
      <dgm:t>
        <a:bodyPr/>
        <a:lstStyle/>
        <a:p>
          <a:r>
            <a:rPr lang="en-US" b="0" i="0" baseline="0" dirty="0"/>
            <a:t>Health providers play a critical role in the health system, as they have close and frequent interactions with their clients.</a:t>
          </a:r>
          <a:endParaRPr lang="en-US" dirty="0"/>
        </a:p>
      </dgm:t>
    </dgm:pt>
    <dgm:pt modelId="{3C05C583-827E-4108-A136-7B726CD17375}" type="parTrans" cxnId="{2588154A-7612-49D5-ACBE-514301992EED}">
      <dgm:prSet/>
      <dgm:spPr/>
      <dgm:t>
        <a:bodyPr/>
        <a:lstStyle/>
        <a:p>
          <a:endParaRPr lang="en-US"/>
        </a:p>
      </dgm:t>
    </dgm:pt>
    <dgm:pt modelId="{E5511FF5-63D8-4B33-8B83-AD1D5A7DA0EA}" type="sibTrans" cxnId="{2588154A-7612-49D5-ACBE-514301992EED}">
      <dgm:prSet/>
      <dgm:spPr/>
      <dgm:t>
        <a:bodyPr/>
        <a:lstStyle/>
        <a:p>
          <a:endParaRPr lang="en-US"/>
        </a:p>
      </dgm:t>
    </dgm:pt>
    <dgm:pt modelId="{9BF43030-E005-426D-AA66-25A5DF475D18}">
      <dgm:prSet/>
      <dgm:spPr/>
      <dgm:t>
        <a:bodyPr/>
        <a:lstStyle/>
        <a:p>
          <a:r>
            <a:rPr lang="en-US" b="0" i="0" baseline="0"/>
            <a:t>The quality of these interactions helps define patients’ experiences of care and their perceptions of the quality of care they received.</a:t>
          </a:r>
          <a:endParaRPr lang="en-US"/>
        </a:p>
      </dgm:t>
    </dgm:pt>
    <dgm:pt modelId="{B2E23790-BCD7-42B8-8BF9-096253745E5F}" type="parTrans" cxnId="{F473F45D-BD89-4471-890C-5652FD060213}">
      <dgm:prSet/>
      <dgm:spPr/>
      <dgm:t>
        <a:bodyPr/>
        <a:lstStyle/>
        <a:p>
          <a:endParaRPr lang="en-US"/>
        </a:p>
      </dgm:t>
    </dgm:pt>
    <dgm:pt modelId="{9102FABC-1A41-45DD-A522-A1EC7830E7A3}" type="sibTrans" cxnId="{F473F45D-BD89-4471-890C-5652FD060213}">
      <dgm:prSet/>
      <dgm:spPr/>
      <dgm:t>
        <a:bodyPr/>
        <a:lstStyle/>
        <a:p>
          <a:endParaRPr lang="en-US"/>
        </a:p>
      </dgm:t>
    </dgm:pt>
    <dgm:pt modelId="{C023046E-CC0D-4E6D-8942-B6A939925938}">
      <dgm:prSet/>
      <dgm:spPr/>
      <dgm:t>
        <a:bodyPr/>
        <a:lstStyle/>
        <a:p>
          <a:r>
            <a:rPr lang="en-US" b="0" i="0" baseline="0"/>
            <a:t>Patient experiences and perceptions have implications for continued use of healthcare services, the likelihood that clients will adopt or maintain healthy behaviors, and the likelihood of achieving desired health outcomes.</a:t>
          </a:r>
          <a:endParaRPr lang="en-US"/>
        </a:p>
      </dgm:t>
    </dgm:pt>
    <dgm:pt modelId="{A18211A6-265A-46ED-8FEA-FA16C29DD28F}" type="parTrans" cxnId="{8D473ACA-998E-4478-B4FD-E508404FF5E5}">
      <dgm:prSet/>
      <dgm:spPr/>
      <dgm:t>
        <a:bodyPr/>
        <a:lstStyle/>
        <a:p>
          <a:endParaRPr lang="en-US"/>
        </a:p>
      </dgm:t>
    </dgm:pt>
    <dgm:pt modelId="{4D9DD911-4D6D-431F-BF2B-24173EF9EE1B}" type="sibTrans" cxnId="{8D473ACA-998E-4478-B4FD-E508404FF5E5}">
      <dgm:prSet/>
      <dgm:spPr/>
      <dgm:t>
        <a:bodyPr/>
        <a:lstStyle/>
        <a:p>
          <a:endParaRPr lang="en-US"/>
        </a:p>
      </dgm:t>
    </dgm:pt>
    <dgm:pt modelId="{86CBF4C5-7000-4F43-A571-F2D401133297}" type="pres">
      <dgm:prSet presAssocID="{85B1E6BA-1C38-47E9-BD6B-13B5A86B4604}" presName="Name0" presStyleCnt="0">
        <dgm:presLayoutVars>
          <dgm:dir/>
          <dgm:animLvl val="lvl"/>
          <dgm:resizeHandles val="exact"/>
        </dgm:presLayoutVars>
      </dgm:prSet>
      <dgm:spPr/>
    </dgm:pt>
    <dgm:pt modelId="{94B8E10A-ACF9-4990-B176-F70F26382951}" type="pres">
      <dgm:prSet presAssocID="{C023046E-CC0D-4E6D-8942-B6A939925938}" presName="boxAndChildren" presStyleCnt="0"/>
      <dgm:spPr/>
    </dgm:pt>
    <dgm:pt modelId="{479C0CFE-1DA2-4111-A769-B5E6D51E0D70}" type="pres">
      <dgm:prSet presAssocID="{C023046E-CC0D-4E6D-8942-B6A939925938}" presName="parentTextBox" presStyleLbl="node1" presStyleIdx="0" presStyleCnt="3"/>
      <dgm:spPr/>
    </dgm:pt>
    <dgm:pt modelId="{4E51D487-BB38-4A15-84B1-0D81F6376D1D}" type="pres">
      <dgm:prSet presAssocID="{9102FABC-1A41-45DD-A522-A1EC7830E7A3}" presName="sp" presStyleCnt="0"/>
      <dgm:spPr/>
    </dgm:pt>
    <dgm:pt modelId="{77D875F2-D60C-4AF5-B235-803AC53A76A2}" type="pres">
      <dgm:prSet presAssocID="{9BF43030-E005-426D-AA66-25A5DF475D18}" presName="arrowAndChildren" presStyleCnt="0"/>
      <dgm:spPr/>
    </dgm:pt>
    <dgm:pt modelId="{B0E789BC-B2CC-4688-98D7-5B478F4BF7E7}" type="pres">
      <dgm:prSet presAssocID="{9BF43030-E005-426D-AA66-25A5DF475D18}" presName="parentTextArrow" presStyleLbl="node1" presStyleIdx="1" presStyleCnt="3"/>
      <dgm:spPr/>
    </dgm:pt>
    <dgm:pt modelId="{774BCB02-F041-4B01-86FF-EB6D04DB4286}" type="pres">
      <dgm:prSet presAssocID="{E5511FF5-63D8-4B33-8B83-AD1D5A7DA0EA}" presName="sp" presStyleCnt="0"/>
      <dgm:spPr/>
    </dgm:pt>
    <dgm:pt modelId="{AC4A0D49-736E-4ABE-B822-2D1A6890C240}" type="pres">
      <dgm:prSet presAssocID="{D089C87B-0797-4354-88DE-DA2A53683BDB}" presName="arrowAndChildren" presStyleCnt="0"/>
      <dgm:spPr/>
    </dgm:pt>
    <dgm:pt modelId="{3BC9EF5C-69FE-4BBE-B975-04C4BAFB59A9}" type="pres">
      <dgm:prSet presAssocID="{D089C87B-0797-4354-88DE-DA2A53683BDB}" presName="parentTextArrow" presStyleLbl="node1" presStyleIdx="2" presStyleCnt="3"/>
      <dgm:spPr/>
    </dgm:pt>
  </dgm:ptLst>
  <dgm:cxnLst>
    <dgm:cxn modelId="{F473F45D-BD89-4471-890C-5652FD060213}" srcId="{85B1E6BA-1C38-47E9-BD6B-13B5A86B4604}" destId="{9BF43030-E005-426D-AA66-25A5DF475D18}" srcOrd="1" destOrd="0" parTransId="{B2E23790-BCD7-42B8-8BF9-096253745E5F}" sibTransId="{9102FABC-1A41-45DD-A522-A1EC7830E7A3}"/>
    <dgm:cxn modelId="{D448BC5F-B15A-495C-8D88-195D9E7BACD4}" type="presOf" srcId="{C023046E-CC0D-4E6D-8942-B6A939925938}" destId="{479C0CFE-1DA2-4111-A769-B5E6D51E0D70}" srcOrd="0" destOrd="0" presId="urn:microsoft.com/office/officeart/2005/8/layout/process4"/>
    <dgm:cxn modelId="{2588154A-7612-49D5-ACBE-514301992EED}" srcId="{85B1E6BA-1C38-47E9-BD6B-13B5A86B4604}" destId="{D089C87B-0797-4354-88DE-DA2A53683BDB}" srcOrd="0" destOrd="0" parTransId="{3C05C583-827E-4108-A136-7B726CD17375}" sibTransId="{E5511FF5-63D8-4B33-8B83-AD1D5A7DA0EA}"/>
    <dgm:cxn modelId="{3369E650-490A-4507-A272-958163ABBDE6}" type="presOf" srcId="{9BF43030-E005-426D-AA66-25A5DF475D18}" destId="{B0E789BC-B2CC-4688-98D7-5B478F4BF7E7}" srcOrd="0" destOrd="0" presId="urn:microsoft.com/office/officeart/2005/8/layout/process4"/>
    <dgm:cxn modelId="{E0F232A0-307B-49B2-8793-D4CBE7F613C0}" type="presOf" srcId="{85B1E6BA-1C38-47E9-BD6B-13B5A86B4604}" destId="{86CBF4C5-7000-4F43-A571-F2D401133297}" srcOrd="0" destOrd="0" presId="urn:microsoft.com/office/officeart/2005/8/layout/process4"/>
    <dgm:cxn modelId="{F52CD9C1-CCFB-480C-99B5-E0A2CC5C0725}" type="presOf" srcId="{D089C87B-0797-4354-88DE-DA2A53683BDB}" destId="{3BC9EF5C-69FE-4BBE-B975-04C4BAFB59A9}" srcOrd="0" destOrd="0" presId="urn:microsoft.com/office/officeart/2005/8/layout/process4"/>
    <dgm:cxn modelId="{8D473ACA-998E-4478-B4FD-E508404FF5E5}" srcId="{85B1E6BA-1C38-47E9-BD6B-13B5A86B4604}" destId="{C023046E-CC0D-4E6D-8942-B6A939925938}" srcOrd="2" destOrd="0" parTransId="{A18211A6-265A-46ED-8FEA-FA16C29DD28F}" sibTransId="{4D9DD911-4D6D-431F-BF2B-24173EF9EE1B}"/>
    <dgm:cxn modelId="{471DF3B4-DCEE-4524-B4A3-D86C9689F536}" type="presParOf" srcId="{86CBF4C5-7000-4F43-A571-F2D401133297}" destId="{94B8E10A-ACF9-4990-B176-F70F26382951}" srcOrd="0" destOrd="0" presId="urn:microsoft.com/office/officeart/2005/8/layout/process4"/>
    <dgm:cxn modelId="{A3A90D70-82A5-490F-A339-352887C2EBAD}" type="presParOf" srcId="{94B8E10A-ACF9-4990-B176-F70F26382951}" destId="{479C0CFE-1DA2-4111-A769-B5E6D51E0D70}" srcOrd="0" destOrd="0" presId="urn:microsoft.com/office/officeart/2005/8/layout/process4"/>
    <dgm:cxn modelId="{EA3F8163-C04E-491B-9E38-C48C7C9F6B22}" type="presParOf" srcId="{86CBF4C5-7000-4F43-A571-F2D401133297}" destId="{4E51D487-BB38-4A15-84B1-0D81F6376D1D}" srcOrd="1" destOrd="0" presId="urn:microsoft.com/office/officeart/2005/8/layout/process4"/>
    <dgm:cxn modelId="{BA2DB270-DC09-4D73-907F-E639F136A44E}" type="presParOf" srcId="{86CBF4C5-7000-4F43-A571-F2D401133297}" destId="{77D875F2-D60C-4AF5-B235-803AC53A76A2}" srcOrd="2" destOrd="0" presId="urn:microsoft.com/office/officeart/2005/8/layout/process4"/>
    <dgm:cxn modelId="{D5B6356D-69DB-4B1E-AD78-0537E7365363}" type="presParOf" srcId="{77D875F2-D60C-4AF5-B235-803AC53A76A2}" destId="{B0E789BC-B2CC-4688-98D7-5B478F4BF7E7}" srcOrd="0" destOrd="0" presId="urn:microsoft.com/office/officeart/2005/8/layout/process4"/>
    <dgm:cxn modelId="{85FB7895-EF76-45C9-BF5F-2EAA52E67481}" type="presParOf" srcId="{86CBF4C5-7000-4F43-A571-F2D401133297}" destId="{774BCB02-F041-4B01-86FF-EB6D04DB4286}" srcOrd="3" destOrd="0" presId="urn:microsoft.com/office/officeart/2005/8/layout/process4"/>
    <dgm:cxn modelId="{578B53E1-D6D7-4A7A-9ED5-C859F3B4FE10}" type="presParOf" srcId="{86CBF4C5-7000-4F43-A571-F2D401133297}" destId="{AC4A0D49-736E-4ABE-B822-2D1A6890C240}" srcOrd="4" destOrd="0" presId="urn:microsoft.com/office/officeart/2005/8/layout/process4"/>
    <dgm:cxn modelId="{52A17A53-FC86-459A-9BB4-EA2A22082E13}" type="presParOf" srcId="{AC4A0D49-736E-4ABE-B822-2D1A6890C240}" destId="{3BC9EF5C-69FE-4BBE-B975-04C4BAFB59A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0E581-5156-496A-A2C6-A940A141AA0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C2F6A23-DABF-4674-B367-E466CF07DF3E}">
      <dgm:prSet/>
      <dgm:spPr/>
      <dgm:t>
        <a:bodyPr/>
        <a:lstStyle/>
        <a:p>
          <a:r>
            <a:rPr lang="en-US" b="0" i="0" baseline="0" dirty="0"/>
            <a:t>PBC sees providers as both a channel and an audience in their own right</a:t>
          </a:r>
          <a:endParaRPr lang="en-US" dirty="0"/>
        </a:p>
      </dgm:t>
    </dgm:pt>
    <dgm:pt modelId="{D249A1D4-3BB2-4281-B84E-22EBF620162A}" type="parTrans" cxnId="{D5C8EF81-9D47-44FD-BBEB-621F5E4910ED}">
      <dgm:prSet/>
      <dgm:spPr/>
      <dgm:t>
        <a:bodyPr/>
        <a:lstStyle/>
        <a:p>
          <a:endParaRPr lang="en-US"/>
        </a:p>
      </dgm:t>
    </dgm:pt>
    <dgm:pt modelId="{FFBB03B4-E60C-4FF6-9D09-94BDD404DEEE}" type="sibTrans" cxnId="{D5C8EF81-9D47-44FD-BBEB-621F5E4910ED}">
      <dgm:prSet/>
      <dgm:spPr/>
      <dgm:t>
        <a:bodyPr/>
        <a:lstStyle/>
        <a:p>
          <a:endParaRPr lang="en-US"/>
        </a:p>
      </dgm:t>
    </dgm:pt>
    <dgm:pt modelId="{C6307590-92A6-4161-B6CF-9A969435A2A6}">
      <dgm:prSet/>
      <dgm:spPr/>
      <dgm:t>
        <a:bodyPr/>
        <a:lstStyle/>
        <a:p>
          <a:r>
            <a:rPr lang="en-US" b="0" i="0" baseline="0"/>
            <a:t>Providers as the focus of the intervention</a:t>
          </a:r>
          <a:endParaRPr lang="en-US"/>
        </a:p>
      </dgm:t>
    </dgm:pt>
    <dgm:pt modelId="{7663DECA-C50B-4AC1-A8C3-465745078D1B}" type="parTrans" cxnId="{0E7190B7-A1B9-4206-A322-F3B111458EFE}">
      <dgm:prSet/>
      <dgm:spPr/>
      <dgm:t>
        <a:bodyPr/>
        <a:lstStyle/>
        <a:p>
          <a:endParaRPr lang="en-US"/>
        </a:p>
      </dgm:t>
    </dgm:pt>
    <dgm:pt modelId="{3CFB9238-7EB2-4254-8FEA-9A25F3DF5828}" type="sibTrans" cxnId="{0E7190B7-A1B9-4206-A322-F3B111458EFE}">
      <dgm:prSet/>
      <dgm:spPr/>
      <dgm:t>
        <a:bodyPr/>
        <a:lstStyle/>
        <a:p>
          <a:endParaRPr lang="en-US"/>
        </a:p>
      </dgm:t>
    </dgm:pt>
    <dgm:pt modelId="{BF879F84-46EA-4E87-A5F3-3A247AAADBEE}">
      <dgm:prSet/>
      <dgm:spPr/>
      <dgm:t>
        <a:bodyPr/>
        <a:lstStyle/>
        <a:p>
          <a:r>
            <a:rPr lang="en-US" b="0" i="0" baseline="0"/>
            <a:t>Providers can influence other providers and health staff (as well as clients)</a:t>
          </a:r>
          <a:endParaRPr lang="en-US"/>
        </a:p>
      </dgm:t>
    </dgm:pt>
    <dgm:pt modelId="{08DCB7D4-8D98-4E7D-98AC-ED0A2E04CCC7}" type="parTrans" cxnId="{791F5AAC-7B79-472B-B61D-CAEA347A549E}">
      <dgm:prSet/>
      <dgm:spPr/>
      <dgm:t>
        <a:bodyPr/>
        <a:lstStyle/>
        <a:p>
          <a:endParaRPr lang="en-US"/>
        </a:p>
      </dgm:t>
    </dgm:pt>
    <dgm:pt modelId="{B920EBA3-5A9C-445E-A220-0617502F3507}" type="sibTrans" cxnId="{791F5AAC-7B79-472B-B61D-CAEA347A549E}">
      <dgm:prSet/>
      <dgm:spPr/>
      <dgm:t>
        <a:bodyPr/>
        <a:lstStyle/>
        <a:p>
          <a:endParaRPr lang="en-US"/>
        </a:p>
      </dgm:t>
    </dgm:pt>
    <dgm:pt modelId="{DBF1983B-B697-422E-81E0-CC394E998694}" type="pres">
      <dgm:prSet presAssocID="{E180E581-5156-496A-A2C6-A940A141AA0B}" presName="hierChild1" presStyleCnt="0">
        <dgm:presLayoutVars>
          <dgm:chPref val="1"/>
          <dgm:dir/>
          <dgm:animOne val="branch"/>
          <dgm:animLvl val="lvl"/>
          <dgm:resizeHandles/>
        </dgm:presLayoutVars>
      </dgm:prSet>
      <dgm:spPr/>
    </dgm:pt>
    <dgm:pt modelId="{F55BC1B9-F251-4F76-979C-4714D9E30041}" type="pres">
      <dgm:prSet presAssocID="{AC2F6A23-DABF-4674-B367-E466CF07DF3E}" presName="hierRoot1" presStyleCnt="0"/>
      <dgm:spPr/>
    </dgm:pt>
    <dgm:pt modelId="{6BCA134E-2DC1-45EB-B76E-2E27D130F797}" type="pres">
      <dgm:prSet presAssocID="{AC2F6A23-DABF-4674-B367-E466CF07DF3E}" presName="composite" presStyleCnt="0"/>
      <dgm:spPr/>
    </dgm:pt>
    <dgm:pt modelId="{6171050C-D4A9-406D-8BF9-02CF5DD53FCC}" type="pres">
      <dgm:prSet presAssocID="{AC2F6A23-DABF-4674-B367-E466CF07DF3E}" presName="background" presStyleLbl="node0" presStyleIdx="0" presStyleCnt="3"/>
      <dgm:spPr/>
    </dgm:pt>
    <dgm:pt modelId="{36757756-92D6-496C-B991-DF5561213436}" type="pres">
      <dgm:prSet presAssocID="{AC2F6A23-DABF-4674-B367-E466CF07DF3E}" presName="text" presStyleLbl="fgAcc0" presStyleIdx="0" presStyleCnt="3">
        <dgm:presLayoutVars>
          <dgm:chPref val="3"/>
        </dgm:presLayoutVars>
      </dgm:prSet>
      <dgm:spPr/>
    </dgm:pt>
    <dgm:pt modelId="{9FD53FFD-D133-4EA0-842F-C41BC712C564}" type="pres">
      <dgm:prSet presAssocID="{AC2F6A23-DABF-4674-B367-E466CF07DF3E}" presName="hierChild2" presStyleCnt="0"/>
      <dgm:spPr/>
    </dgm:pt>
    <dgm:pt modelId="{A2347E67-F668-4201-A750-7FA49D4D19E6}" type="pres">
      <dgm:prSet presAssocID="{C6307590-92A6-4161-B6CF-9A969435A2A6}" presName="hierRoot1" presStyleCnt="0"/>
      <dgm:spPr/>
    </dgm:pt>
    <dgm:pt modelId="{D7C1CF52-1E0A-4759-BC20-3F8BB50117CD}" type="pres">
      <dgm:prSet presAssocID="{C6307590-92A6-4161-B6CF-9A969435A2A6}" presName="composite" presStyleCnt="0"/>
      <dgm:spPr/>
    </dgm:pt>
    <dgm:pt modelId="{EF61AF89-EEB6-432B-9C47-75824D20BB14}" type="pres">
      <dgm:prSet presAssocID="{C6307590-92A6-4161-B6CF-9A969435A2A6}" presName="background" presStyleLbl="node0" presStyleIdx="1" presStyleCnt="3"/>
      <dgm:spPr/>
    </dgm:pt>
    <dgm:pt modelId="{69BA2DFF-B449-46DA-A61F-CC86A52E7631}" type="pres">
      <dgm:prSet presAssocID="{C6307590-92A6-4161-B6CF-9A969435A2A6}" presName="text" presStyleLbl="fgAcc0" presStyleIdx="1" presStyleCnt="3">
        <dgm:presLayoutVars>
          <dgm:chPref val="3"/>
        </dgm:presLayoutVars>
      </dgm:prSet>
      <dgm:spPr/>
    </dgm:pt>
    <dgm:pt modelId="{F22694E2-75A2-4808-84F5-DD740DAED0F7}" type="pres">
      <dgm:prSet presAssocID="{C6307590-92A6-4161-B6CF-9A969435A2A6}" presName="hierChild2" presStyleCnt="0"/>
      <dgm:spPr/>
    </dgm:pt>
    <dgm:pt modelId="{1C41CFC4-0061-4DBA-A8C2-C6F8FC3E5D4F}" type="pres">
      <dgm:prSet presAssocID="{BF879F84-46EA-4E87-A5F3-3A247AAADBEE}" presName="hierRoot1" presStyleCnt="0"/>
      <dgm:spPr/>
    </dgm:pt>
    <dgm:pt modelId="{8AB5EF80-AF84-4848-82A1-F640351F8443}" type="pres">
      <dgm:prSet presAssocID="{BF879F84-46EA-4E87-A5F3-3A247AAADBEE}" presName="composite" presStyleCnt="0"/>
      <dgm:spPr/>
    </dgm:pt>
    <dgm:pt modelId="{AA5DFF3D-4EA7-458C-8A3C-C48F846D27BA}" type="pres">
      <dgm:prSet presAssocID="{BF879F84-46EA-4E87-A5F3-3A247AAADBEE}" presName="background" presStyleLbl="node0" presStyleIdx="2" presStyleCnt="3"/>
      <dgm:spPr/>
    </dgm:pt>
    <dgm:pt modelId="{CFFA6B36-2595-45DF-AA3E-8F00DB70E117}" type="pres">
      <dgm:prSet presAssocID="{BF879F84-46EA-4E87-A5F3-3A247AAADBEE}" presName="text" presStyleLbl="fgAcc0" presStyleIdx="2" presStyleCnt="3">
        <dgm:presLayoutVars>
          <dgm:chPref val="3"/>
        </dgm:presLayoutVars>
      </dgm:prSet>
      <dgm:spPr/>
    </dgm:pt>
    <dgm:pt modelId="{588528D4-22BC-4C1B-A9EF-43783A3DAA26}" type="pres">
      <dgm:prSet presAssocID="{BF879F84-46EA-4E87-A5F3-3A247AAADBEE}" presName="hierChild2" presStyleCnt="0"/>
      <dgm:spPr/>
    </dgm:pt>
  </dgm:ptLst>
  <dgm:cxnLst>
    <dgm:cxn modelId="{E5CF5C3F-9A5F-477D-A245-875228FB890B}" type="presOf" srcId="{BF879F84-46EA-4E87-A5F3-3A247AAADBEE}" destId="{CFFA6B36-2595-45DF-AA3E-8F00DB70E117}" srcOrd="0" destOrd="0" presId="urn:microsoft.com/office/officeart/2005/8/layout/hierarchy1"/>
    <dgm:cxn modelId="{D5C8EF81-9D47-44FD-BBEB-621F5E4910ED}" srcId="{E180E581-5156-496A-A2C6-A940A141AA0B}" destId="{AC2F6A23-DABF-4674-B367-E466CF07DF3E}" srcOrd="0" destOrd="0" parTransId="{D249A1D4-3BB2-4281-B84E-22EBF620162A}" sibTransId="{FFBB03B4-E60C-4FF6-9D09-94BDD404DEEE}"/>
    <dgm:cxn modelId="{4E9A6C87-C480-4F9C-971A-D39F228085A8}" type="presOf" srcId="{AC2F6A23-DABF-4674-B367-E466CF07DF3E}" destId="{36757756-92D6-496C-B991-DF5561213436}" srcOrd="0" destOrd="0" presId="urn:microsoft.com/office/officeart/2005/8/layout/hierarchy1"/>
    <dgm:cxn modelId="{791F5AAC-7B79-472B-B61D-CAEA347A549E}" srcId="{E180E581-5156-496A-A2C6-A940A141AA0B}" destId="{BF879F84-46EA-4E87-A5F3-3A247AAADBEE}" srcOrd="2" destOrd="0" parTransId="{08DCB7D4-8D98-4E7D-98AC-ED0A2E04CCC7}" sibTransId="{B920EBA3-5A9C-445E-A220-0617502F3507}"/>
    <dgm:cxn modelId="{0E7190B7-A1B9-4206-A322-F3B111458EFE}" srcId="{E180E581-5156-496A-A2C6-A940A141AA0B}" destId="{C6307590-92A6-4161-B6CF-9A969435A2A6}" srcOrd="1" destOrd="0" parTransId="{7663DECA-C50B-4AC1-A8C3-465745078D1B}" sibTransId="{3CFB9238-7EB2-4254-8FEA-9A25F3DF5828}"/>
    <dgm:cxn modelId="{3DBD31C6-1B1C-4BC9-965E-4D050A656EF4}" type="presOf" srcId="{E180E581-5156-496A-A2C6-A940A141AA0B}" destId="{DBF1983B-B697-422E-81E0-CC394E998694}" srcOrd="0" destOrd="0" presId="urn:microsoft.com/office/officeart/2005/8/layout/hierarchy1"/>
    <dgm:cxn modelId="{8E311AD7-2BA9-467F-A9E7-3D0B7B8F7388}" type="presOf" srcId="{C6307590-92A6-4161-B6CF-9A969435A2A6}" destId="{69BA2DFF-B449-46DA-A61F-CC86A52E7631}" srcOrd="0" destOrd="0" presId="urn:microsoft.com/office/officeart/2005/8/layout/hierarchy1"/>
    <dgm:cxn modelId="{5D293500-8B86-48B9-AD3B-9BAED5CAC65D}" type="presParOf" srcId="{DBF1983B-B697-422E-81E0-CC394E998694}" destId="{F55BC1B9-F251-4F76-979C-4714D9E30041}" srcOrd="0" destOrd="0" presId="urn:microsoft.com/office/officeart/2005/8/layout/hierarchy1"/>
    <dgm:cxn modelId="{E99D1999-E16D-406F-B93A-B0A747E0A1E5}" type="presParOf" srcId="{F55BC1B9-F251-4F76-979C-4714D9E30041}" destId="{6BCA134E-2DC1-45EB-B76E-2E27D130F797}" srcOrd="0" destOrd="0" presId="urn:microsoft.com/office/officeart/2005/8/layout/hierarchy1"/>
    <dgm:cxn modelId="{707CDF6D-2D06-4E63-8550-F8EF478B1E63}" type="presParOf" srcId="{6BCA134E-2DC1-45EB-B76E-2E27D130F797}" destId="{6171050C-D4A9-406D-8BF9-02CF5DD53FCC}" srcOrd="0" destOrd="0" presId="urn:microsoft.com/office/officeart/2005/8/layout/hierarchy1"/>
    <dgm:cxn modelId="{E6D80434-A80F-47AF-B455-D8112764958C}" type="presParOf" srcId="{6BCA134E-2DC1-45EB-B76E-2E27D130F797}" destId="{36757756-92D6-496C-B991-DF5561213436}" srcOrd="1" destOrd="0" presId="urn:microsoft.com/office/officeart/2005/8/layout/hierarchy1"/>
    <dgm:cxn modelId="{E2399171-69D0-42F6-AF32-D069C36A7A4E}" type="presParOf" srcId="{F55BC1B9-F251-4F76-979C-4714D9E30041}" destId="{9FD53FFD-D133-4EA0-842F-C41BC712C564}" srcOrd="1" destOrd="0" presId="urn:microsoft.com/office/officeart/2005/8/layout/hierarchy1"/>
    <dgm:cxn modelId="{0556BE09-6730-4D7E-9C44-1133EA08021A}" type="presParOf" srcId="{DBF1983B-B697-422E-81E0-CC394E998694}" destId="{A2347E67-F668-4201-A750-7FA49D4D19E6}" srcOrd="1" destOrd="0" presId="urn:microsoft.com/office/officeart/2005/8/layout/hierarchy1"/>
    <dgm:cxn modelId="{93E8B8BF-81FD-493D-9555-05840662DCD3}" type="presParOf" srcId="{A2347E67-F668-4201-A750-7FA49D4D19E6}" destId="{D7C1CF52-1E0A-4759-BC20-3F8BB50117CD}" srcOrd="0" destOrd="0" presId="urn:microsoft.com/office/officeart/2005/8/layout/hierarchy1"/>
    <dgm:cxn modelId="{FEB91373-26CA-45FB-98F3-791D400A3C30}" type="presParOf" srcId="{D7C1CF52-1E0A-4759-BC20-3F8BB50117CD}" destId="{EF61AF89-EEB6-432B-9C47-75824D20BB14}" srcOrd="0" destOrd="0" presId="urn:microsoft.com/office/officeart/2005/8/layout/hierarchy1"/>
    <dgm:cxn modelId="{9011DB08-D4E4-46F2-859D-90384CEB4844}" type="presParOf" srcId="{D7C1CF52-1E0A-4759-BC20-3F8BB50117CD}" destId="{69BA2DFF-B449-46DA-A61F-CC86A52E7631}" srcOrd="1" destOrd="0" presId="urn:microsoft.com/office/officeart/2005/8/layout/hierarchy1"/>
    <dgm:cxn modelId="{D3B10C2A-1C5A-48D7-B419-729A923B9556}" type="presParOf" srcId="{A2347E67-F668-4201-A750-7FA49D4D19E6}" destId="{F22694E2-75A2-4808-84F5-DD740DAED0F7}" srcOrd="1" destOrd="0" presId="urn:microsoft.com/office/officeart/2005/8/layout/hierarchy1"/>
    <dgm:cxn modelId="{3AB54466-9809-4B55-A39C-3220FF59C4B2}" type="presParOf" srcId="{DBF1983B-B697-422E-81E0-CC394E998694}" destId="{1C41CFC4-0061-4DBA-A8C2-C6F8FC3E5D4F}" srcOrd="2" destOrd="0" presId="urn:microsoft.com/office/officeart/2005/8/layout/hierarchy1"/>
    <dgm:cxn modelId="{9B74CFE6-F94E-4287-8616-0EDED162A59A}" type="presParOf" srcId="{1C41CFC4-0061-4DBA-A8C2-C6F8FC3E5D4F}" destId="{8AB5EF80-AF84-4848-82A1-F640351F8443}" srcOrd="0" destOrd="0" presId="urn:microsoft.com/office/officeart/2005/8/layout/hierarchy1"/>
    <dgm:cxn modelId="{DF095BF7-F11E-4046-89F2-120C4544C247}" type="presParOf" srcId="{8AB5EF80-AF84-4848-82A1-F640351F8443}" destId="{AA5DFF3D-4EA7-458C-8A3C-C48F846D27BA}" srcOrd="0" destOrd="0" presId="urn:microsoft.com/office/officeart/2005/8/layout/hierarchy1"/>
    <dgm:cxn modelId="{A6ECC17E-3D9C-497F-8C32-43A34960035C}" type="presParOf" srcId="{8AB5EF80-AF84-4848-82A1-F640351F8443}" destId="{CFFA6B36-2595-45DF-AA3E-8F00DB70E117}" srcOrd="1" destOrd="0" presId="urn:microsoft.com/office/officeart/2005/8/layout/hierarchy1"/>
    <dgm:cxn modelId="{6216C501-7D97-4C34-894C-4AA68B7427E4}" type="presParOf" srcId="{1C41CFC4-0061-4DBA-A8C2-C6F8FC3E5D4F}" destId="{588528D4-22BC-4C1B-A9EF-43783A3DAA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321C7-842E-4638-B29F-9518308860E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748F0F-1C69-44DE-A19A-B01E841AC1C0}">
      <dgm:prSet/>
      <dgm:spPr/>
      <dgm:t>
        <a:bodyPr/>
        <a:lstStyle/>
        <a:p>
          <a:pPr>
            <a:lnSpc>
              <a:spcPct val="100000"/>
            </a:lnSpc>
          </a:pPr>
          <a:r>
            <a:rPr lang="en-US" b="0" i="0"/>
            <a:t>What are some behaviors you have noticed during visits to clinics? How did they affect you? Your family? Your friends?</a:t>
          </a:r>
          <a:endParaRPr lang="en-US"/>
        </a:p>
      </dgm:t>
    </dgm:pt>
    <dgm:pt modelId="{94908447-4C16-47D9-AE3C-F675C3B29068}" type="parTrans" cxnId="{98C30E94-E10F-485C-8FFE-CD8F2A189F94}">
      <dgm:prSet/>
      <dgm:spPr/>
      <dgm:t>
        <a:bodyPr/>
        <a:lstStyle/>
        <a:p>
          <a:endParaRPr lang="en-US"/>
        </a:p>
      </dgm:t>
    </dgm:pt>
    <dgm:pt modelId="{BFCE405D-E6E9-46E6-8468-ACEF7A532460}" type="sibTrans" cxnId="{98C30E94-E10F-485C-8FFE-CD8F2A189F94}">
      <dgm:prSet/>
      <dgm:spPr/>
      <dgm:t>
        <a:bodyPr/>
        <a:lstStyle/>
        <a:p>
          <a:endParaRPr lang="en-US"/>
        </a:p>
      </dgm:t>
    </dgm:pt>
    <dgm:pt modelId="{2443C040-ED18-48AE-AC62-FD7EFFE84138}">
      <dgm:prSet/>
      <dgm:spPr/>
      <dgm:t>
        <a:bodyPr/>
        <a:lstStyle/>
        <a:p>
          <a:pPr>
            <a:lnSpc>
              <a:spcPct val="100000"/>
            </a:lnSpc>
          </a:pPr>
          <a:r>
            <a:rPr lang="en-US" b="0" i="0"/>
            <a:t>As a public health/medical practitioner, how do you see provider behavior affecting quality of services and client-provider interaction?</a:t>
          </a:r>
          <a:endParaRPr lang="en-US"/>
        </a:p>
      </dgm:t>
    </dgm:pt>
    <dgm:pt modelId="{FDD77920-DBE6-40D9-A098-873A878B508C}" type="parTrans" cxnId="{088410A2-E693-4398-98E7-1FE8EDAF1E84}">
      <dgm:prSet/>
      <dgm:spPr/>
      <dgm:t>
        <a:bodyPr/>
        <a:lstStyle/>
        <a:p>
          <a:endParaRPr lang="en-US"/>
        </a:p>
      </dgm:t>
    </dgm:pt>
    <dgm:pt modelId="{66BFF3DD-AE95-4641-88C6-A31B45E27DB7}" type="sibTrans" cxnId="{088410A2-E693-4398-98E7-1FE8EDAF1E84}">
      <dgm:prSet/>
      <dgm:spPr/>
      <dgm:t>
        <a:bodyPr/>
        <a:lstStyle/>
        <a:p>
          <a:endParaRPr lang="en-US"/>
        </a:p>
      </dgm:t>
    </dgm:pt>
    <dgm:pt modelId="{0DDF626C-23FE-4BB4-B494-0C9569D03E6A}" type="pres">
      <dgm:prSet presAssocID="{A82321C7-842E-4638-B29F-9518308860E6}" presName="root" presStyleCnt="0">
        <dgm:presLayoutVars>
          <dgm:dir/>
          <dgm:resizeHandles val="exact"/>
        </dgm:presLayoutVars>
      </dgm:prSet>
      <dgm:spPr/>
    </dgm:pt>
    <dgm:pt modelId="{EEA60337-C6D7-4FF9-85D2-7480CE2317C6}" type="pres">
      <dgm:prSet presAssocID="{3C748F0F-1C69-44DE-A19A-B01E841AC1C0}" presName="compNode" presStyleCnt="0"/>
      <dgm:spPr/>
    </dgm:pt>
    <dgm:pt modelId="{9C0C5008-443A-4D23-9D01-FC912D3A016B}" type="pres">
      <dgm:prSet presAssocID="{3C748F0F-1C69-44DE-A19A-B01E841AC1C0}" presName="bgRect" presStyleLbl="bgShp" presStyleIdx="0" presStyleCnt="2"/>
      <dgm:spPr/>
    </dgm:pt>
    <dgm:pt modelId="{8DDD10C4-9253-460B-92C8-E94AE18AA76B}" type="pres">
      <dgm:prSet presAssocID="{3C748F0F-1C69-44DE-A19A-B01E841AC1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BD49E5E2-4A83-427B-B27B-17AFD118CA15}" type="pres">
      <dgm:prSet presAssocID="{3C748F0F-1C69-44DE-A19A-B01E841AC1C0}" presName="spaceRect" presStyleCnt="0"/>
      <dgm:spPr/>
    </dgm:pt>
    <dgm:pt modelId="{9C3EE6E3-D66F-443E-B6C8-2DAD28336237}" type="pres">
      <dgm:prSet presAssocID="{3C748F0F-1C69-44DE-A19A-B01E841AC1C0}" presName="parTx" presStyleLbl="revTx" presStyleIdx="0" presStyleCnt="2">
        <dgm:presLayoutVars>
          <dgm:chMax val="0"/>
          <dgm:chPref val="0"/>
        </dgm:presLayoutVars>
      </dgm:prSet>
      <dgm:spPr/>
    </dgm:pt>
    <dgm:pt modelId="{EF7C2875-FA3D-4185-B04B-B6A14A930369}" type="pres">
      <dgm:prSet presAssocID="{BFCE405D-E6E9-46E6-8468-ACEF7A532460}" presName="sibTrans" presStyleCnt="0"/>
      <dgm:spPr/>
    </dgm:pt>
    <dgm:pt modelId="{D26ED9BF-3C81-4B8F-9050-B2A8BE4567DF}" type="pres">
      <dgm:prSet presAssocID="{2443C040-ED18-48AE-AC62-FD7EFFE84138}" presName="compNode" presStyleCnt="0"/>
      <dgm:spPr/>
    </dgm:pt>
    <dgm:pt modelId="{EE41A5D9-CBED-4815-8600-16D9252E8B45}" type="pres">
      <dgm:prSet presAssocID="{2443C040-ED18-48AE-AC62-FD7EFFE84138}" presName="bgRect" presStyleLbl="bgShp" presStyleIdx="1" presStyleCnt="2"/>
      <dgm:spPr/>
    </dgm:pt>
    <dgm:pt modelId="{AF8EFF80-21D5-4B42-A0F8-CD9C4C9018BE}" type="pres">
      <dgm:prSet presAssocID="{2443C040-ED18-48AE-AC62-FD7EFFE841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298B4711-CAE5-457B-9634-3F60B7A7DA44}" type="pres">
      <dgm:prSet presAssocID="{2443C040-ED18-48AE-AC62-FD7EFFE84138}" presName="spaceRect" presStyleCnt="0"/>
      <dgm:spPr/>
    </dgm:pt>
    <dgm:pt modelId="{A557B347-E459-4643-B816-0E4FB207220C}" type="pres">
      <dgm:prSet presAssocID="{2443C040-ED18-48AE-AC62-FD7EFFE84138}" presName="parTx" presStyleLbl="revTx" presStyleIdx="1" presStyleCnt="2">
        <dgm:presLayoutVars>
          <dgm:chMax val="0"/>
          <dgm:chPref val="0"/>
        </dgm:presLayoutVars>
      </dgm:prSet>
      <dgm:spPr/>
    </dgm:pt>
  </dgm:ptLst>
  <dgm:cxnLst>
    <dgm:cxn modelId="{78883E0C-C684-491D-BF20-93CB627F6DAC}" type="presOf" srcId="{3C748F0F-1C69-44DE-A19A-B01E841AC1C0}" destId="{9C3EE6E3-D66F-443E-B6C8-2DAD28336237}" srcOrd="0" destOrd="0" presId="urn:microsoft.com/office/officeart/2018/2/layout/IconVerticalSolidList"/>
    <dgm:cxn modelId="{C24DCE22-19F8-403D-91D6-AB245CCFF7C5}" type="presOf" srcId="{2443C040-ED18-48AE-AC62-FD7EFFE84138}" destId="{A557B347-E459-4643-B816-0E4FB207220C}" srcOrd="0" destOrd="0" presId="urn:microsoft.com/office/officeart/2018/2/layout/IconVerticalSolidList"/>
    <dgm:cxn modelId="{98C30E94-E10F-485C-8FFE-CD8F2A189F94}" srcId="{A82321C7-842E-4638-B29F-9518308860E6}" destId="{3C748F0F-1C69-44DE-A19A-B01E841AC1C0}" srcOrd="0" destOrd="0" parTransId="{94908447-4C16-47D9-AE3C-F675C3B29068}" sibTransId="{BFCE405D-E6E9-46E6-8468-ACEF7A532460}"/>
    <dgm:cxn modelId="{088410A2-E693-4398-98E7-1FE8EDAF1E84}" srcId="{A82321C7-842E-4638-B29F-9518308860E6}" destId="{2443C040-ED18-48AE-AC62-FD7EFFE84138}" srcOrd="1" destOrd="0" parTransId="{FDD77920-DBE6-40D9-A098-873A878B508C}" sibTransId="{66BFF3DD-AE95-4641-88C6-A31B45E27DB7}"/>
    <dgm:cxn modelId="{3C3BA6B9-D2BB-42CF-8F8C-2901D59C79ED}" type="presOf" srcId="{A82321C7-842E-4638-B29F-9518308860E6}" destId="{0DDF626C-23FE-4BB4-B494-0C9569D03E6A}" srcOrd="0" destOrd="0" presId="urn:microsoft.com/office/officeart/2018/2/layout/IconVerticalSolidList"/>
    <dgm:cxn modelId="{0B000E57-A2CB-42B8-9806-D122AA61EA51}" type="presParOf" srcId="{0DDF626C-23FE-4BB4-B494-0C9569D03E6A}" destId="{EEA60337-C6D7-4FF9-85D2-7480CE2317C6}" srcOrd="0" destOrd="0" presId="urn:microsoft.com/office/officeart/2018/2/layout/IconVerticalSolidList"/>
    <dgm:cxn modelId="{9516FD41-E5DA-41C7-B231-993784ED2650}" type="presParOf" srcId="{EEA60337-C6D7-4FF9-85D2-7480CE2317C6}" destId="{9C0C5008-443A-4D23-9D01-FC912D3A016B}" srcOrd="0" destOrd="0" presId="urn:microsoft.com/office/officeart/2018/2/layout/IconVerticalSolidList"/>
    <dgm:cxn modelId="{AF171E05-5543-4AD0-8AFD-5257A068D0C0}" type="presParOf" srcId="{EEA60337-C6D7-4FF9-85D2-7480CE2317C6}" destId="{8DDD10C4-9253-460B-92C8-E94AE18AA76B}" srcOrd="1" destOrd="0" presId="urn:microsoft.com/office/officeart/2018/2/layout/IconVerticalSolidList"/>
    <dgm:cxn modelId="{B9EE21D7-AB68-4046-9D26-C4879F32080F}" type="presParOf" srcId="{EEA60337-C6D7-4FF9-85D2-7480CE2317C6}" destId="{BD49E5E2-4A83-427B-B27B-17AFD118CA15}" srcOrd="2" destOrd="0" presId="urn:microsoft.com/office/officeart/2018/2/layout/IconVerticalSolidList"/>
    <dgm:cxn modelId="{12A11317-EC6B-4BD3-B842-7651FC4BBB4E}" type="presParOf" srcId="{EEA60337-C6D7-4FF9-85D2-7480CE2317C6}" destId="{9C3EE6E3-D66F-443E-B6C8-2DAD28336237}" srcOrd="3" destOrd="0" presId="urn:microsoft.com/office/officeart/2018/2/layout/IconVerticalSolidList"/>
    <dgm:cxn modelId="{CD4504B9-6D05-4476-A29D-00A3A3BC4DB9}" type="presParOf" srcId="{0DDF626C-23FE-4BB4-B494-0C9569D03E6A}" destId="{EF7C2875-FA3D-4185-B04B-B6A14A930369}" srcOrd="1" destOrd="0" presId="urn:microsoft.com/office/officeart/2018/2/layout/IconVerticalSolidList"/>
    <dgm:cxn modelId="{4097FFBC-20FF-4613-9878-1D2EC5C0E92C}" type="presParOf" srcId="{0DDF626C-23FE-4BB4-B494-0C9569D03E6A}" destId="{D26ED9BF-3C81-4B8F-9050-B2A8BE4567DF}" srcOrd="2" destOrd="0" presId="urn:microsoft.com/office/officeart/2018/2/layout/IconVerticalSolidList"/>
    <dgm:cxn modelId="{DFB53C4D-B008-492B-9FEC-747A3D7913E7}" type="presParOf" srcId="{D26ED9BF-3C81-4B8F-9050-B2A8BE4567DF}" destId="{EE41A5D9-CBED-4815-8600-16D9252E8B45}" srcOrd="0" destOrd="0" presId="urn:microsoft.com/office/officeart/2018/2/layout/IconVerticalSolidList"/>
    <dgm:cxn modelId="{70854AE9-1A55-4E20-B6B8-552554451169}" type="presParOf" srcId="{D26ED9BF-3C81-4B8F-9050-B2A8BE4567DF}" destId="{AF8EFF80-21D5-4B42-A0F8-CD9C4C9018BE}" srcOrd="1" destOrd="0" presId="urn:microsoft.com/office/officeart/2018/2/layout/IconVerticalSolidList"/>
    <dgm:cxn modelId="{5AF43146-7AB2-4458-A751-EE13F1218D5E}" type="presParOf" srcId="{D26ED9BF-3C81-4B8F-9050-B2A8BE4567DF}" destId="{298B4711-CAE5-457B-9634-3F60B7A7DA44}" srcOrd="2" destOrd="0" presId="urn:microsoft.com/office/officeart/2018/2/layout/IconVerticalSolidList"/>
    <dgm:cxn modelId="{4F27459E-7E5D-404F-9339-E5C866EB9536}" type="presParOf" srcId="{D26ED9BF-3C81-4B8F-9050-B2A8BE4567DF}" destId="{A557B347-E459-4643-B816-0E4FB20722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C0CFE-1DA2-4111-A769-B5E6D51E0D70}">
      <dsp:nvSpPr>
        <dsp:cNvPr id="0" name=""/>
        <dsp:cNvSpPr/>
      </dsp:nvSpPr>
      <dsp:spPr>
        <a:xfrm>
          <a:off x="0" y="3275482"/>
          <a:ext cx="10515600" cy="107508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baseline="0"/>
            <a:t>Patient experiences and perceptions have implications for continued use of healthcare services, the likelihood that clients will adopt or maintain healthy behaviors, and the likelihood of achieving desired health outcomes.</a:t>
          </a:r>
          <a:endParaRPr lang="en-US" sz="1900" kern="1200"/>
        </a:p>
      </dsp:txBody>
      <dsp:txXfrm>
        <a:off x="0" y="3275482"/>
        <a:ext cx="10515600" cy="1075086"/>
      </dsp:txXfrm>
    </dsp:sp>
    <dsp:sp modelId="{B0E789BC-B2CC-4688-98D7-5B478F4BF7E7}">
      <dsp:nvSpPr>
        <dsp:cNvPr id="0" name=""/>
        <dsp:cNvSpPr/>
      </dsp:nvSpPr>
      <dsp:spPr>
        <a:xfrm rot="10800000">
          <a:off x="0" y="1638125"/>
          <a:ext cx="10515600" cy="1653482"/>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baseline="0"/>
            <a:t>The quality of these interactions helps define patients’ experiences of care and their perceptions of the quality of care they received.</a:t>
          </a:r>
          <a:endParaRPr lang="en-US" sz="1900" kern="1200"/>
        </a:p>
      </dsp:txBody>
      <dsp:txXfrm rot="10800000">
        <a:off x="0" y="1638125"/>
        <a:ext cx="10515600" cy="1074383"/>
      </dsp:txXfrm>
    </dsp:sp>
    <dsp:sp modelId="{3BC9EF5C-69FE-4BBE-B975-04C4BAFB59A9}">
      <dsp:nvSpPr>
        <dsp:cNvPr id="0" name=""/>
        <dsp:cNvSpPr/>
      </dsp:nvSpPr>
      <dsp:spPr>
        <a:xfrm rot="10800000">
          <a:off x="0" y="769"/>
          <a:ext cx="10515600" cy="1653482"/>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Health providers play a critical role in the health system, as they have close and frequent interactions with their clients.</a:t>
          </a:r>
          <a:endParaRPr lang="en-US" sz="1900" kern="1200" dirty="0"/>
        </a:p>
      </dsp:txBody>
      <dsp:txXfrm rot="10800000">
        <a:off x="0" y="769"/>
        <a:ext cx="10515600" cy="1074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050C-D4A9-406D-8BF9-02CF5DD53FCC}">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6757756-92D6-496C-B991-DF5561213436}">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t>PBC sees providers as both a channel and an audience in their own right</a:t>
          </a:r>
          <a:endParaRPr lang="en-US" sz="2200" kern="1200" dirty="0"/>
        </a:p>
      </dsp:txBody>
      <dsp:txXfrm>
        <a:off x="383617" y="1447754"/>
        <a:ext cx="2847502" cy="1768010"/>
      </dsp:txXfrm>
    </dsp:sp>
    <dsp:sp modelId="{EF61AF89-EEB6-432B-9C47-75824D20BB14}">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9BA2DFF-B449-46DA-A61F-CC86A52E7631}">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Providers as the focus of the intervention</a:t>
          </a:r>
          <a:endParaRPr lang="en-US" sz="2200" kern="1200"/>
        </a:p>
      </dsp:txBody>
      <dsp:txXfrm>
        <a:off x="3998355" y="1447754"/>
        <a:ext cx="2847502" cy="1768010"/>
      </dsp:txXfrm>
    </dsp:sp>
    <dsp:sp modelId="{AA5DFF3D-4EA7-458C-8A3C-C48F846D27B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FA6B36-2595-45DF-AA3E-8F00DB70E117}">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Providers can influence other providers and health staff (as well as clients)</a:t>
          </a:r>
          <a:endParaRPr lang="en-US" sz="2200" kern="1200"/>
        </a:p>
      </dsp:txBody>
      <dsp:txXfrm>
        <a:off x="7613092" y="1447754"/>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C5008-443A-4D23-9D01-FC912D3A016B}">
      <dsp:nvSpPr>
        <dsp:cNvPr id="0" name=""/>
        <dsp:cNvSpPr/>
      </dsp:nvSpPr>
      <dsp:spPr>
        <a:xfrm>
          <a:off x="0" y="707092"/>
          <a:ext cx="110871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D10C4-9253-460B-92C8-E94AE18AA76B}">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EE6E3-D66F-443E-B6C8-2DAD28336237}">
      <dsp:nvSpPr>
        <dsp:cNvPr id="0" name=""/>
        <dsp:cNvSpPr/>
      </dsp:nvSpPr>
      <dsp:spPr>
        <a:xfrm>
          <a:off x="1507738" y="707092"/>
          <a:ext cx="95793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0" i="0" kern="1200"/>
            <a:t>What are some behaviors you have noticed during visits to clinics? How did they affect you? Your family? Your friends?</a:t>
          </a:r>
          <a:endParaRPr lang="en-US" sz="2500" kern="1200"/>
        </a:p>
      </dsp:txBody>
      <dsp:txXfrm>
        <a:off x="1507738" y="707092"/>
        <a:ext cx="9579361" cy="1305401"/>
      </dsp:txXfrm>
    </dsp:sp>
    <dsp:sp modelId="{EE41A5D9-CBED-4815-8600-16D9252E8B45}">
      <dsp:nvSpPr>
        <dsp:cNvPr id="0" name=""/>
        <dsp:cNvSpPr/>
      </dsp:nvSpPr>
      <dsp:spPr>
        <a:xfrm>
          <a:off x="0" y="2338844"/>
          <a:ext cx="110871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EFF80-21D5-4B42-A0F8-CD9C4C9018BE}">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7B347-E459-4643-B816-0E4FB207220C}">
      <dsp:nvSpPr>
        <dsp:cNvPr id="0" name=""/>
        <dsp:cNvSpPr/>
      </dsp:nvSpPr>
      <dsp:spPr>
        <a:xfrm>
          <a:off x="1507738" y="2338844"/>
          <a:ext cx="95793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0" i="0" kern="1200"/>
            <a:t>As a public health/medical practitioner, how do you see provider behavior affecting quality of services and client-provider interaction?</a:t>
          </a:r>
          <a:endParaRPr lang="en-US" sz="2500" kern="1200"/>
        </a:p>
      </dsp:txBody>
      <dsp:txXfrm>
        <a:off x="1507738" y="2338844"/>
        <a:ext cx="95793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A3625C4B-41E7-384D-85A4-273994C65D3C}" type="datetimeFigureOut">
              <a:rPr lang="en-US" smtClean="0"/>
              <a:pPr/>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9BC616F4-02BA-DD4E-AD71-0B9F44E231C1}" type="slidenum">
              <a:rPr lang="en-US" smtClean="0"/>
              <a:pPr/>
              <a:t>‹#›</a:t>
            </a:fld>
            <a:endParaRPr lang="en-US"/>
          </a:p>
        </p:txBody>
      </p:sp>
    </p:spTree>
    <p:extLst>
      <p:ext uri="{BB962C8B-B14F-4D97-AF65-F5344CB8AC3E}">
        <p14:creationId xmlns:p14="http://schemas.microsoft.com/office/powerpoint/2010/main" val="194590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616F4-02BA-DD4E-AD71-0B9F44E231C1}"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272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616F4-02BA-DD4E-AD71-0B9F44E231C1}" type="slidenum">
              <a:rPr lang="en-US" smtClean="0"/>
              <a:pPr/>
              <a:t>2</a:t>
            </a:fld>
            <a:endParaRPr lang="en-US"/>
          </a:p>
        </p:txBody>
      </p:sp>
    </p:spTree>
    <p:extLst>
      <p:ext uri="{BB962C8B-B14F-4D97-AF65-F5344CB8AC3E}">
        <p14:creationId xmlns:p14="http://schemas.microsoft.com/office/powerpoint/2010/main" val="317675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C616F4-02BA-DD4E-AD71-0B9F44E231C1}" type="slidenum">
              <a:rPr lang="en-US" smtClean="0"/>
              <a:pPr/>
              <a:t>5</a:t>
            </a:fld>
            <a:endParaRPr lang="en-US"/>
          </a:p>
        </p:txBody>
      </p:sp>
    </p:spTree>
    <p:extLst>
      <p:ext uri="{BB962C8B-B14F-4D97-AF65-F5344CB8AC3E}">
        <p14:creationId xmlns:p14="http://schemas.microsoft.com/office/powerpoint/2010/main" val="70867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baseline="0" dirty="0">
                <a:solidFill>
                  <a:srgbClr val="000000"/>
                </a:solidFill>
              </a:rPr>
              <a:t>Provider ecosystem map:</a:t>
            </a:r>
          </a:p>
          <a:p>
            <a:pPr marL="171450" indent="-171450">
              <a:buFont typeface="Arial" panose="020B0604020202020204" pitchFamily="34" charset="0"/>
              <a:buChar char="•"/>
            </a:pPr>
            <a:r>
              <a:rPr lang="en-US" sz="1200" b="0" i="0" u="none" strike="noStrike" baseline="0" dirty="0">
                <a:solidFill>
                  <a:srgbClr val="000000"/>
                </a:solidFill>
              </a:rPr>
              <a:t>Places provider at the center. Graphically represents the provider’s ecosystem</a:t>
            </a:r>
          </a:p>
          <a:p>
            <a:pPr marL="171450" indent="-171450">
              <a:buFont typeface="Arial" panose="020B0604020202020204" pitchFamily="34" charset="0"/>
              <a:buChar char="•"/>
            </a:pPr>
            <a:r>
              <a:rPr lang="en-US" sz="1200" b="0" i="0" u="none" strike="noStrike" baseline="0" dirty="0">
                <a:solidFill>
                  <a:srgbClr val="000000"/>
                </a:solidFill>
              </a:rPr>
              <a:t>Many influencing factors at different levels. Relationships and interactions between factors</a:t>
            </a:r>
          </a:p>
          <a:p>
            <a:pPr marL="171450" indent="-171450">
              <a:buFont typeface="Arial" panose="020B0604020202020204" pitchFamily="34" charset="0"/>
              <a:buChar char="•"/>
            </a:pPr>
            <a:r>
              <a:rPr lang="en-US" sz="1200" b="0" i="0" u="none" strike="noStrike" baseline="0" dirty="0">
                <a:solidFill>
                  <a:srgbClr val="000000"/>
                </a:solidFill>
              </a:rPr>
              <a:t>Facilitates holistic thinking and planning. Variety of approaches and strategies needed across system</a:t>
            </a:r>
          </a:p>
          <a:p>
            <a:endParaRPr lang="en-US" dirty="0"/>
          </a:p>
        </p:txBody>
      </p:sp>
      <p:sp>
        <p:nvSpPr>
          <p:cNvPr id="4" name="Slide Number Placeholder 3"/>
          <p:cNvSpPr>
            <a:spLocks noGrp="1"/>
          </p:cNvSpPr>
          <p:nvPr>
            <p:ph type="sldNum" sz="quarter" idx="5"/>
          </p:nvPr>
        </p:nvSpPr>
        <p:spPr/>
        <p:txBody>
          <a:bodyPr/>
          <a:lstStyle/>
          <a:p>
            <a:fld id="{9BC616F4-02BA-DD4E-AD71-0B9F44E231C1}" type="slidenum">
              <a:rPr lang="en-US" smtClean="0"/>
              <a:pPr/>
              <a:t>9</a:t>
            </a:fld>
            <a:endParaRPr lang="en-US"/>
          </a:p>
        </p:txBody>
      </p:sp>
    </p:spTree>
    <p:extLst>
      <p:ext uri="{BB962C8B-B14F-4D97-AF65-F5344CB8AC3E}">
        <p14:creationId xmlns:p14="http://schemas.microsoft.com/office/powerpoint/2010/main" val="400398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https://www.youtube.com/watch?v=zL5b66-xLtE </a:t>
            </a:r>
          </a:p>
          <a:p>
            <a:r>
              <a:rPr lang="en-US" dirty="0">
                <a:cs typeface="Calibri"/>
              </a:rPr>
              <a:t>https://breakthroughactionandresearch.org/provider-behavior-ecosystem-map/</a:t>
            </a:r>
          </a:p>
        </p:txBody>
      </p:sp>
      <p:sp>
        <p:nvSpPr>
          <p:cNvPr id="4" name="Slide Number Placeholder 3"/>
          <p:cNvSpPr>
            <a:spLocks noGrp="1"/>
          </p:cNvSpPr>
          <p:nvPr>
            <p:ph type="sldNum" sz="quarter" idx="5"/>
          </p:nvPr>
        </p:nvSpPr>
        <p:spPr/>
        <p:txBody>
          <a:bodyPr/>
          <a:lstStyle/>
          <a:p>
            <a:fld id="{9BC616F4-02BA-DD4E-AD71-0B9F44E231C1}" type="slidenum">
              <a:rPr lang="en-US" smtClean="0"/>
              <a:pPr/>
              <a:t>12</a:t>
            </a:fld>
            <a:endParaRPr lang="en-US"/>
          </a:p>
        </p:txBody>
      </p:sp>
    </p:spTree>
    <p:extLst>
      <p:ext uri="{BB962C8B-B14F-4D97-AF65-F5344CB8AC3E}">
        <p14:creationId xmlns:p14="http://schemas.microsoft.com/office/powerpoint/2010/main" val="82876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mailto:nsunderland@prb.org"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5AFFA7-3205-1D46-8EA0-0D0FA10B2D12}"/>
              </a:ext>
            </a:extLst>
          </p:cNvPr>
          <p:cNvSpPr>
            <a:spLocks noGrp="1"/>
          </p:cNvSpPr>
          <p:nvPr>
            <p:ph type="pic" sz="quarter" idx="10" hasCustomPrompt="1"/>
          </p:nvPr>
        </p:nvSpPr>
        <p:spPr>
          <a:xfrm>
            <a:off x="0" y="0"/>
            <a:ext cx="7440613" cy="6858000"/>
          </a:xfrm>
          <a:solidFill>
            <a:schemeClr val="bg2">
              <a:lumMod val="20000"/>
              <a:lumOff val="80000"/>
            </a:schemeClr>
          </a:solidFill>
        </p:spPr>
        <p:txBody>
          <a:bodyPr anchor="ctr" anchorCtr="1">
            <a:normAutofit/>
          </a:bodyPr>
          <a:lstStyle>
            <a:lvl1pPr marL="0" indent="0">
              <a:buNone/>
              <a:defRPr sz="1600" b="0" i="0">
                <a:solidFill>
                  <a:schemeClr val="tx1"/>
                </a:solidFill>
              </a:defRPr>
            </a:lvl1pPr>
          </a:lstStyle>
          <a:p>
            <a:r>
              <a:rPr lang="en-US"/>
              <a:t>CLICK ICON TO ADD PICTURE</a:t>
            </a:r>
          </a:p>
        </p:txBody>
      </p:sp>
      <p:sp>
        <p:nvSpPr>
          <p:cNvPr id="4" name="Rounded Rectangle 8">
            <a:extLst>
              <a:ext uri="{FF2B5EF4-FFF2-40B4-BE49-F238E27FC236}">
                <a16:creationId xmlns:a16="http://schemas.microsoft.com/office/drawing/2014/main" id="{FD878BFE-D35B-364B-BC1E-6A6D135C619E}"/>
              </a:ext>
            </a:extLst>
          </p:cNvPr>
          <p:cNvSpPr/>
          <p:nvPr userDrawn="1"/>
        </p:nvSpPr>
        <p:spPr>
          <a:xfrm>
            <a:off x="450376" y="443621"/>
            <a:ext cx="11734898" cy="5995765"/>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ext Placeholder 7">
            <a:extLst>
              <a:ext uri="{FF2B5EF4-FFF2-40B4-BE49-F238E27FC236}">
                <a16:creationId xmlns:a16="http://schemas.microsoft.com/office/drawing/2014/main" id="{7E4A8302-D79A-CC44-B437-4FE9981BEAC5}"/>
              </a:ext>
            </a:extLst>
          </p:cNvPr>
          <p:cNvSpPr>
            <a:spLocks noGrp="1"/>
          </p:cNvSpPr>
          <p:nvPr>
            <p:ph type="body" sz="quarter" idx="11" hasCustomPrompt="1"/>
          </p:nvPr>
        </p:nvSpPr>
        <p:spPr>
          <a:xfrm>
            <a:off x="7978775" y="2222500"/>
            <a:ext cx="2797175" cy="717550"/>
          </a:xfrm>
        </p:spPr>
        <p:txBody>
          <a:bodyPr anchor="ctr" anchorCtr="0">
            <a:normAutofit/>
          </a:bodyPr>
          <a:lstStyle>
            <a:lvl1pPr marL="0" indent="0">
              <a:buNone/>
              <a:defRPr sz="1800" b="1" i="0" spc="100" baseline="0"/>
            </a:lvl1pPr>
          </a:lstStyle>
          <a:p>
            <a:pPr lvl="0"/>
            <a:r>
              <a:rPr lang="en-US"/>
              <a:t>SECTION NO.	</a:t>
            </a:r>
          </a:p>
        </p:txBody>
      </p:sp>
      <p:sp>
        <p:nvSpPr>
          <p:cNvPr id="9" name="Text Placeholder 7">
            <a:extLst>
              <a:ext uri="{FF2B5EF4-FFF2-40B4-BE49-F238E27FC236}">
                <a16:creationId xmlns:a16="http://schemas.microsoft.com/office/drawing/2014/main" id="{169CCDFC-1A20-774A-9821-7D758CB5BE45}"/>
              </a:ext>
            </a:extLst>
          </p:cNvPr>
          <p:cNvSpPr>
            <a:spLocks noGrp="1"/>
          </p:cNvSpPr>
          <p:nvPr>
            <p:ph type="body" sz="quarter" idx="12" hasCustomPrompt="1"/>
          </p:nvPr>
        </p:nvSpPr>
        <p:spPr>
          <a:xfrm>
            <a:off x="7978775" y="3070225"/>
            <a:ext cx="3762849" cy="2254810"/>
          </a:xfrm>
        </p:spPr>
        <p:txBody>
          <a:bodyPr>
            <a:normAutofit/>
          </a:bodyPr>
          <a:lstStyle>
            <a:lvl1pPr marL="0" indent="0">
              <a:buNone/>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
        <p:nvSpPr>
          <p:cNvPr id="10" name="Rounded Rectangle 9">
            <a:extLst>
              <a:ext uri="{FF2B5EF4-FFF2-40B4-BE49-F238E27FC236}">
                <a16:creationId xmlns:a16="http://schemas.microsoft.com/office/drawing/2014/main" id="{230B1047-261F-C045-8795-B524E6638AE5}"/>
              </a:ext>
            </a:extLst>
          </p:cNvPr>
          <p:cNvSpPr/>
          <p:nvPr userDrawn="1"/>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7" name="TextBox 6">
            <a:extLst>
              <a:ext uri="{FF2B5EF4-FFF2-40B4-BE49-F238E27FC236}">
                <a16:creationId xmlns:a16="http://schemas.microsoft.com/office/drawing/2014/main" id="{B4D5EEA7-FB5A-4D5D-8146-06AB6892530B}"/>
              </a:ext>
            </a:extLst>
          </p:cNvPr>
          <p:cNvSpPr txBox="1"/>
          <p:nvPr userDrawn="1"/>
        </p:nvSpPr>
        <p:spPr>
          <a:xfrm>
            <a:off x="7663240" y="5863472"/>
            <a:ext cx="3635637" cy="923330"/>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267048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838200" y="3997576"/>
            <a:ext cx="10515600" cy="390525"/>
          </a:xfrm>
        </p:spPr>
        <p:txBody>
          <a:bodyPr>
            <a:noAutofit/>
          </a:bodyPr>
          <a:lstStyle>
            <a:lvl1pPr marL="0" indent="0">
              <a:buNone/>
              <a:defRPr sz="2000" b="0" i="0">
                <a:solidFill>
                  <a:schemeClr val="bg1"/>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Round Same Side Corner Rectangle 10">
            <a:extLst>
              <a:ext uri="{FF2B5EF4-FFF2-40B4-BE49-F238E27FC236}">
                <a16:creationId xmlns:a16="http://schemas.microsoft.com/office/drawing/2014/main" id="{8FBAE7ED-2292-B44B-A31C-6ADFE096AAF7}"/>
              </a:ext>
            </a:extLst>
          </p:cNvPr>
          <p:cNvSpPr/>
          <p:nvPr userDrawn="1"/>
        </p:nvSpPr>
        <p:spPr>
          <a:xfrm rot="5400000">
            <a:off x="-465905" y="3763923"/>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459826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980E10-0755-FC47-BD08-5BA7E42635B9}"/>
              </a:ext>
            </a:extLst>
          </p:cNvPr>
          <p:cNvSpPr/>
          <p:nvPr/>
        </p:nvSpPr>
        <p:spPr>
          <a:xfrm>
            <a:off x="0" y="1"/>
            <a:ext cx="12192000" cy="45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cxnSp>
        <p:nvCxnSpPr>
          <p:cNvPr id="9" name="Straight Connector 8">
            <a:extLst>
              <a:ext uri="{FF2B5EF4-FFF2-40B4-BE49-F238E27FC236}">
                <a16:creationId xmlns:a16="http://schemas.microsoft.com/office/drawing/2014/main" id="{12B1BB7C-2ABB-3B4B-8989-9AF2730CE7E1}"/>
              </a:ext>
            </a:extLst>
          </p:cNvPr>
          <p:cNvCxnSpPr/>
          <p:nvPr/>
        </p:nvCxnSpPr>
        <p:spPr>
          <a:xfrm>
            <a:off x="865265" y="6144481"/>
            <a:ext cx="4074725" cy="0"/>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03AE6F2-C947-9247-AD9A-B7F513978152}"/>
              </a:ext>
            </a:extLst>
          </p:cNvPr>
          <p:cNvSpPr/>
          <p:nvPr/>
        </p:nvSpPr>
        <p:spPr>
          <a:xfrm>
            <a:off x="1418096" y="364893"/>
            <a:ext cx="9128502" cy="477733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4349929-D9C2-0443-AA6B-BEA1F67F1EF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flipH="1">
            <a:off x="418815" y="364893"/>
            <a:ext cx="1383543" cy="1383543"/>
          </a:xfrm>
          <a:prstGeom prst="rect">
            <a:avLst/>
          </a:prstGeom>
          <a:noFill/>
        </p:spPr>
      </p:pic>
      <p:sp>
        <p:nvSpPr>
          <p:cNvPr id="5" name="Text Placeholder 4">
            <a:extLst>
              <a:ext uri="{FF2B5EF4-FFF2-40B4-BE49-F238E27FC236}">
                <a16:creationId xmlns:a16="http://schemas.microsoft.com/office/drawing/2014/main" id="{D8CFF89A-5E3B-2149-A444-E1D5359EE918}"/>
              </a:ext>
            </a:extLst>
          </p:cNvPr>
          <p:cNvSpPr>
            <a:spLocks noGrp="1"/>
          </p:cNvSpPr>
          <p:nvPr>
            <p:ph type="body" sz="quarter" idx="10"/>
          </p:nvPr>
        </p:nvSpPr>
        <p:spPr>
          <a:xfrm>
            <a:off x="1954213" y="713519"/>
            <a:ext cx="8086725" cy="3625120"/>
          </a:xfrm>
        </p:spPr>
        <p:txBody>
          <a:bodyPr>
            <a:normAutofit/>
          </a:bodyPr>
          <a:lstStyle>
            <a:lvl1pPr marL="0" indent="0">
              <a:lnSpc>
                <a:spcPct val="100000"/>
              </a:lnSpc>
              <a:buNone/>
              <a:defRPr sz="3600" i="1">
                <a:solidFill>
                  <a:schemeClr val="bg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76520E5-1402-B04D-A303-728E6FD27477}"/>
              </a:ext>
            </a:extLst>
          </p:cNvPr>
          <p:cNvSpPr>
            <a:spLocks noGrp="1"/>
          </p:cNvSpPr>
          <p:nvPr>
            <p:ph type="body" sz="quarter" idx="11" hasCustomPrompt="1"/>
          </p:nvPr>
        </p:nvSpPr>
        <p:spPr>
          <a:xfrm>
            <a:off x="865188" y="5468938"/>
            <a:ext cx="4075112" cy="519112"/>
          </a:xfrm>
        </p:spPr>
        <p:txBody>
          <a:bodyPr anchor="ctr" anchorCtr="0">
            <a:noAutofit/>
          </a:bodyPr>
          <a:lstStyle>
            <a:lvl1pPr marL="0" indent="0">
              <a:buNone/>
              <a:defRPr sz="2400" b="1">
                <a:solidFill>
                  <a:schemeClr val="accent3"/>
                </a:solidFill>
              </a:defRPr>
            </a:lvl1pPr>
          </a:lstStyle>
          <a:p>
            <a:pPr lvl="0"/>
            <a:r>
              <a:rPr lang="en-US"/>
              <a:t>QUOTATION AUTHOR</a:t>
            </a:r>
          </a:p>
        </p:txBody>
      </p:sp>
    </p:spTree>
    <p:extLst>
      <p:ext uri="{BB962C8B-B14F-4D97-AF65-F5344CB8AC3E}">
        <p14:creationId xmlns:p14="http://schemas.microsoft.com/office/powerpoint/2010/main" val="7711028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p:nvSpPr>
        <p:spPr>
          <a:xfrm>
            <a:off x="9668108" y="0"/>
            <a:ext cx="2523893" cy="68580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p:nvPicPr>
        <p:blipFill>
          <a:blip r:embed="rId2"/>
          <a:stretch>
            <a:fillRect/>
          </a:stretch>
        </p:blipFill>
        <p:spPr>
          <a:xfrm>
            <a:off x="1089648" y="5611903"/>
            <a:ext cx="2094811" cy="668557"/>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p:nvPicPr>
        <p:blipFill>
          <a:blip r:embed="rId3"/>
          <a:srcRect/>
          <a:stretch/>
        </p:blipFill>
        <p:spPr>
          <a:xfrm>
            <a:off x="3782357" y="5584260"/>
            <a:ext cx="2094828" cy="755960"/>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p:nvCxnSpPr>
        <p:spPr>
          <a:xfrm>
            <a:off x="568712" y="658710"/>
            <a:ext cx="0" cy="5540580"/>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16" name="Text Placeholder 13">
            <a:extLst>
              <a:ext uri="{FF2B5EF4-FFF2-40B4-BE49-F238E27FC236}">
                <a16:creationId xmlns:a16="http://schemas.microsoft.com/office/drawing/2014/main" id="{C024C5F9-DC41-B347-8442-5E99F76A2E4B}"/>
              </a:ext>
            </a:extLst>
          </p:cNvPr>
          <p:cNvSpPr>
            <a:spLocks noGrp="1"/>
          </p:cNvSpPr>
          <p:nvPr>
            <p:ph type="body" sz="quarter" idx="11" hasCustomPrompt="1"/>
          </p:nvPr>
        </p:nvSpPr>
        <p:spPr>
          <a:xfrm>
            <a:off x="1146902" y="843149"/>
            <a:ext cx="4730261" cy="1039439"/>
          </a:xfrm>
        </p:spPr>
        <p:txBody>
          <a:bodyPr anchor="ctr" anchorCtr="0">
            <a:noAutofit/>
          </a:bodyPr>
          <a:lstStyle>
            <a:lvl1pPr marL="0" indent="0">
              <a:buNone/>
              <a:defRPr sz="3600" b="1">
                <a:solidFill>
                  <a:schemeClr val="accent3"/>
                </a:solidFill>
              </a:defRPr>
            </a:lvl1pPr>
          </a:lstStyle>
          <a:p>
            <a:pPr lvl="0"/>
            <a:r>
              <a:rPr lang="en-US"/>
              <a:t>THANK YOU</a:t>
            </a:r>
          </a:p>
        </p:txBody>
      </p:sp>
      <p:sp>
        <p:nvSpPr>
          <p:cNvPr id="17" name="Text Placeholder 13">
            <a:extLst>
              <a:ext uri="{FF2B5EF4-FFF2-40B4-BE49-F238E27FC236}">
                <a16:creationId xmlns:a16="http://schemas.microsoft.com/office/drawing/2014/main" id="{1C712F7A-9EEE-3145-8733-4B921A731F6C}"/>
              </a:ext>
            </a:extLst>
          </p:cNvPr>
          <p:cNvSpPr>
            <a:spLocks noGrp="1"/>
          </p:cNvSpPr>
          <p:nvPr>
            <p:ph type="body" sz="quarter" idx="12" hasCustomPrompt="1"/>
          </p:nvPr>
        </p:nvSpPr>
        <p:spPr>
          <a:xfrm>
            <a:off x="1146903" y="2026490"/>
            <a:ext cx="4730260" cy="2948923"/>
          </a:xfrm>
        </p:spPr>
        <p:txBody>
          <a:bodyPr anchor="t" anchorCtr="0">
            <a:noAutofit/>
          </a:bodyPr>
          <a:lstStyle>
            <a:lvl1pPr marL="0" indent="0">
              <a:buNone/>
              <a:defRPr sz="1400" b="0">
                <a:solidFill>
                  <a:schemeClr val="tx1"/>
                </a:solidFill>
              </a:defRPr>
            </a:lvl1pPr>
          </a:lstStyle>
          <a:p>
            <a:pPr lvl="0"/>
            <a:r>
              <a:rPr lang="en-US"/>
              <a:t>Enter all USAID stuff here</a:t>
            </a:r>
          </a:p>
        </p:txBody>
      </p:sp>
    </p:spTree>
    <p:extLst>
      <p:ext uri="{BB962C8B-B14F-4D97-AF65-F5344CB8AC3E}">
        <p14:creationId xmlns:p14="http://schemas.microsoft.com/office/powerpoint/2010/main" val="24678068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111D-7E15-78CF-5F31-6060924A8F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408C71-5A6B-1C76-FBDA-75C26195F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DD0A50-0B35-0EDC-650B-9B49F0367D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B5BCB8-5E6C-0831-93CA-E1166FB26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947C0-BEE7-B1DD-F9E9-4F108C2084E6}"/>
              </a:ext>
            </a:extLst>
          </p:cNvPr>
          <p:cNvSpPr>
            <a:spLocks noGrp="1"/>
          </p:cNvSpPr>
          <p:nvPr>
            <p:ph type="sldNum" sz="quarter" idx="12"/>
          </p:nvPr>
        </p:nvSpPr>
        <p:spPr/>
        <p:txBody>
          <a:bodyPr/>
          <a:lstStyle/>
          <a:p>
            <a:fld id="{D1796EF4-40E2-45FC-BE8E-F4D18054E04D}" type="slidenum">
              <a:rPr lang="en-US" smtClean="0"/>
              <a:t>‹#›</a:t>
            </a:fld>
            <a:endParaRPr lang="en-US"/>
          </a:p>
        </p:txBody>
      </p:sp>
    </p:spTree>
    <p:extLst>
      <p:ext uri="{BB962C8B-B14F-4D97-AF65-F5344CB8AC3E}">
        <p14:creationId xmlns:p14="http://schemas.microsoft.com/office/powerpoint/2010/main" val="31677790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D1CA-EF26-F7A3-B8C2-5F5539978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764B6C-0E14-B4AC-B85D-E461C0136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976EB-F9C0-41FD-F650-4A357B75A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5A99D-51E5-57B4-5679-6C0EA2A645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6BA1A88-8A40-B97D-C9EB-E20B42A4F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D2C7B-89D7-3DB8-6822-174CF4D62B85}"/>
              </a:ext>
            </a:extLst>
          </p:cNvPr>
          <p:cNvSpPr>
            <a:spLocks noGrp="1"/>
          </p:cNvSpPr>
          <p:nvPr>
            <p:ph type="sldNum" sz="quarter" idx="12"/>
          </p:nvPr>
        </p:nvSpPr>
        <p:spPr/>
        <p:txBody>
          <a:bodyPr/>
          <a:lstStyle/>
          <a:p>
            <a:fld id="{D1796EF4-40E2-45FC-BE8E-F4D18054E04D}" type="slidenum">
              <a:rPr lang="en-US" smtClean="0"/>
              <a:t>‹#›</a:t>
            </a:fld>
            <a:endParaRPr lang="en-US"/>
          </a:p>
        </p:txBody>
      </p:sp>
    </p:spTree>
    <p:extLst>
      <p:ext uri="{BB962C8B-B14F-4D97-AF65-F5344CB8AC3E}">
        <p14:creationId xmlns:p14="http://schemas.microsoft.com/office/powerpoint/2010/main" val="11147932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919D109-F427-0D4E-A2E6-D5BD6A565421}" type="slidenum">
              <a:rPr lang="en-US" smtClean="0"/>
              <a:pPr/>
              <a:t>‹#›</a:t>
            </a:fld>
            <a:endParaRPr lang="en-US"/>
          </a:p>
        </p:txBody>
      </p:sp>
      <p:sp>
        <p:nvSpPr>
          <p:cNvPr id="9" name="Round Same Side Corner Rectangle 8">
            <a:extLst>
              <a:ext uri="{FF2B5EF4-FFF2-40B4-BE49-F238E27FC236}">
                <a16:creationId xmlns:a16="http://schemas.microsoft.com/office/drawing/2014/main" id="{1D31AD88-0BC9-E945-B66C-D42FEA6AE57C}"/>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Content Placeholder 2">
            <a:extLst>
              <a:ext uri="{FF2B5EF4-FFF2-40B4-BE49-F238E27FC236}">
                <a16:creationId xmlns:a16="http://schemas.microsoft.com/office/drawing/2014/main" id="{4795FCDF-DC1B-0A4B-B660-138926C579A1}"/>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63625C2-008C-2E49-A2D3-FB82FD4638D8}"/>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7007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1F99D7"/>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200" b="0" i="0">
                <a:solidFill>
                  <a:srgbClr val="979799"/>
                </a:solidFill>
                <a:latin typeface="Arial Black"/>
                <a:cs typeface="Arial Black"/>
              </a:defRPr>
            </a:lvl1pPr>
          </a:lstStyle>
          <a:p>
            <a:pPr marL="38100">
              <a:lnSpc>
                <a:spcPct val="100000"/>
              </a:lnSpc>
              <a:spcBef>
                <a:spcPts val="185"/>
              </a:spcBef>
            </a:pPr>
            <a:fld id="{81D60167-4931-47E6-BA6A-407CBD079E47}" type="slidenum">
              <a:rPr spc="-114" dirty="0"/>
              <a:t>‹#›</a:t>
            </a:fld>
            <a:endParaRPr spc="-114"/>
          </a:p>
        </p:txBody>
      </p:sp>
    </p:spTree>
    <p:extLst>
      <p:ext uri="{BB962C8B-B14F-4D97-AF65-F5344CB8AC3E}">
        <p14:creationId xmlns:p14="http://schemas.microsoft.com/office/powerpoint/2010/main" val="1775813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200" b="0" i="0">
                <a:solidFill>
                  <a:srgbClr val="979799"/>
                </a:solidFill>
                <a:latin typeface="Arial Black"/>
                <a:cs typeface="Arial Black"/>
              </a:defRPr>
            </a:lvl1pPr>
          </a:lstStyle>
          <a:p>
            <a:pPr marL="38100">
              <a:lnSpc>
                <a:spcPct val="100000"/>
              </a:lnSpc>
              <a:spcBef>
                <a:spcPts val="185"/>
              </a:spcBef>
            </a:pPr>
            <a:fld id="{81D60167-4931-47E6-BA6A-407CBD079E47}" type="slidenum">
              <a:rPr spc="-114" dirty="0"/>
              <a:t>‹#›</a:t>
            </a:fld>
            <a:endParaRPr spc="-114"/>
          </a:p>
        </p:txBody>
      </p:sp>
    </p:spTree>
    <p:extLst>
      <p:ext uri="{BB962C8B-B14F-4D97-AF65-F5344CB8AC3E}">
        <p14:creationId xmlns:p14="http://schemas.microsoft.com/office/powerpoint/2010/main" val="129271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838200" y="3298018"/>
            <a:ext cx="10515600" cy="250828"/>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Round Same Side Corner Rectangle 9">
            <a:extLst>
              <a:ext uri="{FF2B5EF4-FFF2-40B4-BE49-F238E27FC236}">
                <a16:creationId xmlns:a16="http://schemas.microsoft.com/office/drawing/2014/main" id="{944C1CC9-49DC-1848-AAD4-8275822DB094}"/>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Round Same Side Corner Rectangle 7">
            <a:extLst>
              <a:ext uri="{FF2B5EF4-FFF2-40B4-BE49-F238E27FC236}">
                <a16:creationId xmlns:a16="http://schemas.microsoft.com/office/drawing/2014/main" id="{817F4DAA-40D8-0344-B135-051C239BE550}"/>
              </a:ext>
            </a:extLst>
          </p:cNvPr>
          <p:cNvSpPr/>
          <p:nvPr userDrawn="1"/>
        </p:nvSpPr>
        <p:spPr>
          <a:xfrm rot="5400000">
            <a:off x="-465905" y="3763923"/>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89310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838200" y="3298018"/>
            <a:ext cx="10515600" cy="250828"/>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838200" y="4137273"/>
            <a:ext cx="10515600" cy="250828"/>
          </a:xfrm>
        </p:spPr>
        <p:txBody>
          <a:bodyPr anchor="ctr" anchorCtr="0">
            <a:noAutofit/>
          </a:bodyPr>
          <a:lstStyle>
            <a:lvl1pPr marL="0" indent="0">
              <a:buNone/>
              <a:defRPr sz="2000" b="0" i="0">
                <a:solidFill>
                  <a:schemeClr val="bg1"/>
                </a:solidFill>
                <a:latin typeface="Calibri" panose="020F0502020204030204" pitchFamily="34" charset="0"/>
                <a:ea typeface="Roboto Condensed" panose="02000000000000000000" pitchFamily="2" charset="0"/>
              </a:defRPr>
            </a:lvl1pPr>
          </a:lstStyle>
          <a:p>
            <a:pPr lvl="0"/>
            <a:r>
              <a:rPr lang="en-US"/>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14" name="Round Same Side Corner Rectangle 13">
            <a:extLst>
              <a:ext uri="{FF2B5EF4-FFF2-40B4-BE49-F238E27FC236}">
                <a16:creationId xmlns:a16="http://schemas.microsoft.com/office/drawing/2014/main" id="{26F6F37B-AE6D-A945-9C20-E976A4E27E03}"/>
              </a:ext>
            </a:extLst>
          </p:cNvPr>
          <p:cNvSpPr/>
          <p:nvPr userDrawn="1"/>
        </p:nvSpPr>
        <p:spPr>
          <a:xfrm rot="5400000">
            <a:off x="-465905" y="3763923"/>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811961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320E-4719-6D41-8FD0-DAC75A474C28}"/>
              </a:ext>
            </a:extLst>
          </p:cNvPr>
          <p:cNvSpPr>
            <a:spLocks noGrp="1"/>
          </p:cNvSpPr>
          <p:nvPr>
            <p:ph type="title"/>
          </p:nvPr>
        </p:nvSpPr>
        <p:spPr>
          <a:xfrm>
            <a:off x="838200" y="365125"/>
            <a:ext cx="10515600" cy="1325563"/>
          </a:xfrm>
          <a:prstGeom prst="rect">
            <a:avLst/>
          </a:prstGeom>
        </p:spPr>
        <p:txBody>
          <a:bodyPr/>
          <a:lstStyle>
            <a:lvl1pPr>
              <a:defRPr b="0" i="0"/>
            </a:lvl1pPr>
          </a:lstStyle>
          <a:p>
            <a:r>
              <a:rPr lang="en-US"/>
              <a:t>Click to edit Master title style</a:t>
            </a:r>
          </a:p>
        </p:txBody>
      </p:sp>
      <p:sp>
        <p:nvSpPr>
          <p:cNvPr id="5" name="Content Placeholder 2">
            <a:extLst>
              <a:ext uri="{FF2B5EF4-FFF2-40B4-BE49-F238E27FC236}">
                <a16:creationId xmlns:a16="http://schemas.microsoft.com/office/drawing/2014/main" id="{0DE6DE14-3143-9645-894C-782E499241C8}"/>
              </a:ext>
            </a:extLst>
          </p:cNvPr>
          <p:cNvSpPr>
            <a:spLocks noGrp="1"/>
          </p:cNvSpPr>
          <p:nvPr>
            <p:ph sz="half" idx="1"/>
          </p:nvPr>
        </p:nvSpPr>
        <p:spPr>
          <a:xfrm>
            <a:off x="838200" y="1825625"/>
            <a:ext cx="5181600" cy="4351338"/>
          </a:xfrm>
          <a:prstGeom prst="rect">
            <a:avLst/>
          </a:prstGeo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7999D52B-2766-E04D-A897-BF61C8A43EEE}"/>
              </a:ext>
            </a:extLst>
          </p:cNvPr>
          <p:cNvSpPr>
            <a:spLocks noGrp="1"/>
          </p:cNvSpPr>
          <p:nvPr>
            <p:ph sz="half" idx="2"/>
          </p:nvPr>
        </p:nvSpPr>
        <p:spPr>
          <a:xfrm>
            <a:off x="6172200" y="1825625"/>
            <a:ext cx="5181600" cy="4351338"/>
          </a:xfrm>
          <a:prstGeom prst="rect">
            <a:avLst/>
          </a:prstGeo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7B5881FB-2C3C-AF42-88A6-EE1620918B10}"/>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09809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838200" y="365125"/>
            <a:ext cx="10515600" cy="132556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bg1"/>
                </a:solidFill>
                <a:latin typeface="Calibri" panose="020F0502020204030204" pitchFamily="34" charset="0"/>
                <a:ea typeface="Roboto Condensed" panose="02000000000000000000" pitchFamily="2" charset="0"/>
              </a:defRPr>
            </a:lvl1pPr>
          </a:lstStyle>
          <a:p>
            <a:pPr lvl="0"/>
            <a:r>
              <a:rPr lang="en-US"/>
              <a:t>Sub-title</a:t>
            </a:r>
          </a:p>
        </p:txBody>
      </p:sp>
      <p:sp>
        <p:nvSpPr>
          <p:cNvPr id="11" name="Round Same Side Corner Rectangle 10">
            <a:extLst>
              <a:ext uri="{FF2B5EF4-FFF2-40B4-BE49-F238E27FC236}">
                <a16:creationId xmlns:a16="http://schemas.microsoft.com/office/drawing/2014/main" id="{5936CA6D-4045-4F4E-93BF-E274711023A2}"/>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74492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E6DE14-3143-9645-894C-782E499241C8}"/>
              </a:ext>
            </a:extLst>
          </p:cNvPr>
          <p:cNvSpPr>
            <a:spLocks noGrp="1"/>
          </p:cNvSpPr>
          <p:nvPr>
            <p:ph sz="half" idx="1"/>
          </p:nvPr>
        </p:nvSpPr>
        <p:spPr>
          <a:xfrm>
            <a:off x="838200" y="1825625"/>
            <a:ext cx="5181600" cy="4351338"/>
          </a:xfrm>
          <a:prstGeom prst="rect">
            <a:avLst/>
          </a:prstGeo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7999D52B-2766-E04D-A897-BF61C8A43EEE}"/>
              </a:ext>
            </a:extLst>
          </p:cNvPr>
          <p:cNvSpPr>
            <a:spLocks noGrp="1"/>
          </p:cNvSpPr>
          <p:nvPr>
            <p:ph sz="half" idx="2"/>
          </p:nvPr>
        </p:nvSpPr>
        <p:spPr>
          <a:xfrm>
            <a:off x="6172200" y="1825625"/>
            <a:ext cx="5181600" cy="4351338"/>
          </a:xfrm>
          <a:prstGeom prst="rect">
            <a:avLst/>
          </a:prstGeo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D4EA8AF4-B72F-FD4D-A879-ACAE8C2E506C}"/>
              </a:ext>
            </a:extLst>
          </p:cNvPr>
          <p:cNvSpPr>
            <a:spLocks noGrp="1"/>
          </p:cNvSpPr>
          <p:nvPr>
            <p:ph type="title"/>
          </p:nvPr>
        </p:nvSpPr>
        <p:spPr>
          <a:xfrm>
            <a:off x="838200" y="679448"/>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82B0402F-2AE8-514B-AD74-79E2E8E09DC9}"/>
              </a:ext>
            </a:extLst>
          </p:cNvPr>
          <p:cNvSpPr>
            <a:spLocks noGrp="1"/>
          </p:cNvSpPr>
          <p:nvPr>
            <p:ph type="body" sz="quarter" idx="12" hasCustomPrompt="1"/>
          </p:nvPr>
        </p:nvSpPr>
        <p:spPr>
          <a:xfrm>
            <a:off x="838200" y="365125"/>
            <a:ext cx="10515600" cy="390525"/>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Round Same Side Corner Rectangle 9">
            <a:extLst>
              <a:ext uri="{FF2B5EF4-FFF2-40B4-BE49-F238E27FC236}">
                <a16:creationId xmlns:a16="http://schemas.microsoft.com/office/drawing/2014/main" id="{A6752E11-A7E1-E047-A6F1-F89DCBAF6DEB}"/>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88914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838200" y="712106"/>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bg1"/>
                </a:solidFill>
                <a:latin typeface="Calibri" panose="020F0502020204030204" pitchFamily="34" charset="0"/>
                <a:ea typeface="Roboto Condensed" panose="02000000000000000000" pitchFamily="2"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10515600" cy="390525"/>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9" name="Round Same Side Corner Rectangle 8">
            <a:extLst>
              <a:ext uri="{FF2B5EF4-FFF2-40B4-BE49-F238E27FC236}">
                <a16:creationId xmlns:a16="http://schemas.microsoft.com/office/drawing/2014/main" id="{1D31AD88-0BC9-E945-B66C-D42FEA6AE57C}"/>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Content Placeholder 2">
            <a:extLst>
              <a:ext uri="{FF2B5EF4-FFF2-40B4-BE49-F238E27FC236}">
                <a16:creationId xmlns:a16="http://schemas.microsoft.com/office/drawing/2014/main" id="{4795FCDF-DC1B-0A4B-B660-138926C579A1}"/>
              </a:ext>
            </a:extLst>
          </p:cNvPr>
          <p:cNvSpPr>
            <a:spLocks noGrp="1"/>
          </p:cNvSpPr>
          <p:nvPr>
            <p:ph sz="half" idx="1"/>
          </p:nvPr>
        </p:nvSpPr>
        <p:spPr>
          <a:xfrm>
            <a:off x="838200" y="1825625"/>
            <a:ext cx="5124450" cy="4530725"/>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63625C2-008C-2E49-A2D3-FB82FD4638D8}"/>
              </a:ext>
            </a:extLst>
          </p:cNvPr>
          <p:cNvSpPr>
            <a:spLocks noGrp="1"/>
          </p:cNvSpPr>
          <p:nvPr>
            <p:ph sz="half" idx="12"/>
          </p:nvPr>
        </p:nvSpPr>
        <p:spPr>
          <a:xfrm>
            <a:off x="6229350" y="1825625"/>
            <a:ext cx="5124450" cy="4530725"/>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ound Same Side Corner Rectangle 15">
            <a:extLst>
              <a:ext uri="{FF2B5EF4-FFF2-40B4-BE49-F238E27FC236}">
                <a16:creationId xmlns:a16="http://schemas.microsoft.com/office/drawing/2014/main" id="{BCD4DDEC-A44E-AB41-8DB9-CA076AD9D14F}"/>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35967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2590800"/>
            <a:ext cx="5124450" cy="3765550"/>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2590800"/>
            <a:ext cx="5124450" cy="3765550"/>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9" name="Round Same Side Corner Rectangle 8">
            <a:extLst>
              <a:ext uri="{FF2B5EF4-FFF2-40B4-BE49-F238E27FC236}">
                <a16:creationId xmlns:a16="http://schemas.microsoft.com/office/drawing/2014/main" id="{6724EABD-1ADE-FD42-B656-1A38B94C84DA}"/>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Round Same Side Corner Rectangle 12">
            <a:extLst>
              <a:ext uri="{FF2B5EF4-FFF2-40B4-BE49-F238E27FC236}">
                <a16:creationId xmlns:a16="http://schemas.microsoft.com/office/drawing/2014/main" id="{7349CB06-445F-414E-B80A-73B26B4D8531}"/>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08173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per Title, Section Titles,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2590800"/>
            <a:ext cx="5124450" cy="3765550"/>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2590800"/>
            <a:ext cx="5124450" cy="3765550"/>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Calibri" panose="020F0502020204030204" pitchFamily="34" charset="0"/>
                <a:ea typeface="Roboto Condensed" panose="02000000000000000000" pitchFamily="2" charset="0"/>
              </a:defRPr>
            </a:lvl1pPr>
          </a:lstStyle>
          <a:p>
            <a:pPr lvl="0"/>
            <a:r>
              <a:rPr lang="en-US"/>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3" name="Text Placeholder 10">
            <a:extLst>
              <a:ext uri="{FF2B5EF4-FFF2-40B4-BE49-F238E27FC236}">
                <a16:creationId xmlns:a16="http://schemas.microsoft.com/office/drawing/2014/main" id="{3C3506C1-FD5F-3A4F-B5CD-3EDB59DF3E22}"/>
              </a:ext>
            </a:extLst>
          </p:cNvPr>
          <p:cNvSpPr>
            <a:spLocks noGrp="1"/>
          </p:cNvSpPr>
          <p:nvPr>
            <p:ph type="body" sz="quarter" idx="13" hasCustomPrompt="1"/>
          </p:nvPr>
        </p:nvSpPr>
        <p:spPr>
          <a:xfrm>
            <a:off x="838200" y="365125"/>
            <a:ext cx="10515600" cy="390525"/>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14" name="Round Same Side Corner Rectangle 13">
            <a:extLst>
              <a:ext uri="{FF2B5EF4-FFF2-40B4-BE49-F238E27FC236}">
                <a16:creationId xmlns:a16="http://schemas.microsoft.com/office/drawing/2014/main" id="{45E7C613-6FBD-F446-995B-7410E30081B5}"/>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5" name="Round Same Side Corner Rectangle 14">
            <a:extLst>
              <a:ext uri="{FF2B5EF4-FFF2-40B4-BE49-F238E27FC236}">
                <a16:creationId xmlns:a16="http://schemas.microsoft.com/office/drawing/2014/main" id="{AAF5E9F7-DBDC-B84C-BE1C-4FD6DD22501A}"/>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7924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b="0" i="0"/>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lvl1pPr>
              <a:defRPr b="0" i="0"/>
            </a:lvl1pPr>
          </a:lstStyle>
          <a:p>
            <a:endParaRPr lang="en-US"/>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7" name="Round Same Side Corner Rectangle 6">
            <a:extLst>
              <a:ext uri="{FF2B5EF4-FFF2-40B4-BE49-F238E27FC236}">
                <a16:creationId xmlns:a16="http://schemas.microsoft.com/office/drawing/2014/main" id="{3761CC88-064B-934B-97A1-A44CA76C2C81}"/>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Round Same Side Corner Rectangle 7">
            <a:extLst>
              <a:ext uri="{FF2B5EF4-FFF2-40B4-BE49-F238E27FC236}">
                <a16:creationId xmlns:a16="http://schemas.microsoft.com/office/drawing/2014/main" id="{C1B991D8-2B66-2542-A7AD-F4AA54F5A63D}"/>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156417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out Photo">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D40AF5C-D7E3-704F-A3BD-0A65FBC11ADD}"/>
              </a:ext>
            </a:extLst>
          </p:cNvPr>
          <p:cNvSpPr/>
          <p:nvPr userDrawn="1"/>
        </p:nvSpPr>
        <p:spPr>
          <a:xfrm>
            <a:off x="776311" y="884582"/>
            <a:ext cx="3498573" cy="5088835"/>
          </a:xfrm>
          <a:prstGeom prst="roundRect">
            <a:avLst>
              <a:gd name="adj" fmla="val 856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cxnSp>
        <p:nvCxnSpPr>
          <p:cNvPr id="8" name="Straight Connector 7">
            <a:extLst>
              <a:ext uri="{FF2B5EF4-FFF2-40B4-BE49-F238E27FC236}">
                <a16:creationId xmlns:a16="http://schemas.microsoft.com/office/drawing/2014/main" id="{6C57EA79-EEEF-AB42-A7DF-4B9392AB5D3A}"/>
              </a:ext>
            </a:extLst>
          </p:cNvPr>
          <p:cNvCxnSpPr/>
          <p:nvPr userDrawn="1"/>
        </p:nvCxnSpPr>
        <p:spPr>
          <a:xfrm>
            <a:off x="1335479" y="4783546"/>
            <a:ext cx="6165251" cy="0"/>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09BA636-D335-B042-962D-A88C834A6817}"/>
              </a:ext>
            </a:extLst>
          </p:cNvPr>
          <p:cNvSpPr>
            <a:spLocks noGrp="1"/>
          </p:cNvSpPr>
          <p:nvPr>
            <p:ph type="body" sz="quarter" idx="11" hasCustomPrompt="1"/>
          </p:nvPr>
        </p:nvSpPr>
        <p:spPr>
          <a:xfrm>
            <a:off x="1335479" y="1453870"/>
            <a:ext cx="2797175" cy="717550"/>
          </a:xfrm>
        </p:spPr>
        <p:txBody>
          <a:bodyPr anchor="ctr" anchorCtr="0">
            <a:normAutofit/>
          </a:bodyPr>
          <a:lstStyle>
            <a:lvl1pPr marL="0" indent="0">
              <a:buNone/>
              <a:defRPr sz="1800" b="1" i="0" spc="100" baseline="0"/>
            </a:lvl1pPr>
          </a:lstStyle>
          <a:p>
            <a:pPr lvl="0"/>
            <a:r>
              <a:rPr lang="en-US"/>
              <a:t>SECTION NO.	</a:t>
            </a:r>
          </a:p>
        </p:txBody>
      </p:sp>
      <p:sp>
        <p:nvSpPr>
          <p:cNvPr id="10" name="Text Placeholder 7">
            <a:extLst>
              <a:ext uri="{FF2B5EF4-FFF2-40B4-BE49-F238E27FC236}">
                <a16:creationId xmlns:a16="http://schemas.microsoft.com/office/drawing/2014/main" id="{835E5705-1499-EC4A-AE62-51BEA6A8904B}"/>
              </a:ext>
            </a:extLst>
          </p:cNvPr>
          <p:cNvSpPr>
            <a:spLocks noGrp="1"/>
          </p:cNvSpPr>
          <p:nvPr>
            <p:ph type="body" sz="quarter" idx="12" hasCustomPrompt="1"/>
          </p:nvPr>
        </p:nvSpPr>
        <p:spPr>
          <a:xfrm>
            <a:off x="1335479" y="2301595"/>
            <a:ext cx="9153227" cy="2254810"/>
          </a:xfrm>
        </p:spPr>
        <p:txBody>
          <a:bodyPr anchor="b" anchorCtr="0">
            <a:normAutofit/>
          </a:bodyPr>
          <a:lstStyle>
            <a:lvl1pPr marL="0" indent="0">
              <a:buNone/>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spTree>
    <p:extLst>
      <p:ext uri="{BB962C8B-B14F-4D97-AF65-F5344CB8AC3E}">
        <p14:creationId xmlns:p14="http://schemas.microsoft.com/office/powerpoint/2010/main" val="84303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per Title, Content, and Phot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b="0" i="0"/>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lvl1pPr>
              <a:defRPr b="0" i="0"/>
            </a:lvl1pPr>
          </a:lstStyle>
          <a:p>
            <a:endParaRPr lang="en-US"/>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0" name="Text Placeholder 10">
            <a:extLst>
              <a:ext uri="{FF2B5EF4-FFF2-40B4-BE49-F238E27FC236}">
                <a16:creationId xmlns:a16="http://schemas.microsoft.com/office/drawing/2014/main" id="{8B846F29-C348-BE48-8800-83CEB01C05CF}"/>
              </a:ext>
            </a:extLst>
          </p:cNvPr>
          <p:cNvSpPr>
            <a:spLocks noGrp="1"/>
          </p:cNvSpPr>
          <p:nvPr>
            <p:ph type="body" sz="quarter" idx="12" hasCustomPrompt="1"/>
          </p:nvPr>
        </p:nvSpPr>
        <p:spPr>
          <a:xfrm>
            <a:off x="838200" y="365125"/>
            <a:ext cx="10515600" cy="390525"/>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9" name="Round Same Side Corner Rectangle 8">
            <a:extLst>
              <a:ext uri="{FF2B5EF4-FFF2-40B4-BE49-F238E27FC236}">
                <a16:creationId xmlns:a16="http://schemas.microsoft.com/office/drawing/2014/main" id="{86211BE4-39BD-8147-A2E6-8A2576580482}"/>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Round Same Side Corner Rectangle 7">
            <a:extLst>
              <a:ext uri="{FF2B5EF4-FFF2-40B4-BE49-F238E27FC236}">
                <a16:creationId xmlns:a16="http://schemas.microsoft.com/office/drawing/2014/main" id="{6DC22D59-E0AE-394D-9353-DDFA8569DC84}"/>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101032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512445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b="0" i="0"/>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6496050" y="0"/>
            <a:ext cx="5695950" cy="6858000"/>
          </a:xfrm>
        </p:spPr>
        <p:txBody>
          <a:bodyPr anchor="ctr" anchorCtr="1"/>
          <a:lstStyle>
            <a:lvl1pPr marL="0" indent="0">
              <a:buNone/>
              <a:defRPr b="0" i="0"/>
            </a:lvl1pPr>
          </a:lstStyle>
          <a:p>
            <a:r>
              <a:rPr lang="en-US"/>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Round Same Side Corner Rectangle 7">
            <a:extLst>
              <a:ext uri="{FF2B5EF4-FFF2-40B4-BE49-F238E27FC236}">
                <a16:creationId xmlns:a16="http://schemas.microsoft.com/office/drawing/2014/main" id="{8F2F6F7E-D371-3641-97DA-67F2A3EFB100}"/>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50977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4394266" y="1302329"/>
            <a:ext cx="2841758" cy="2716694"/>
          </a:xfrm>
          <a:prstGeom prst="roundRect">
            <a:avLst/>
          </a:prstGeom>
          <a:solidFill>
            <a:schemeClr val="bg2">
              <a:lumMod val="20000"/>
              <a:lumOff val="80000"/>
            </a:schemeClr>
          </a:solidFill>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chemeClr val="tx1"/>
                </a:solidFill>
                <a:latin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3295650" cy="1360524"/>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6"/>
            <a:ext cx="3295650" cy="4264023"/>
          </a:xfrm>
        </p:spPr>
        <p:txBody>
          <a:bodyPr>
            <a:normAutofit/>
          </a:bodyPr>
          <a:lstStyle>
            <a:lvl1pPr marL="0" indent="0">
              <a:buNone/>
              <a:defRPr sz="2200" b="0" i="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userDrawn="1"/>
        </p:nvSpPr>
        <p:spPr>
          <a:xfrm>
            <a:off x="5647589" y="-3364"/>
            <a:ext cx="4646649" cy="5487734"/>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userDrawn="1"/>
        </p:nvSpPr>
        <p:spPr>
          <a:xfrm>
            <a:off x="9981539" y="4969818"/>
            <a:ext cx="955040" cy="9542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8737163" y="654852"/>
            <a:ext cx="2841758" cy="2834083"/>
          </a:xfrm>
          <a:prstGeom prst="roundRect">
            <a:avLst/>
          </a:prstGeom>
          <a:solidFill>
            <a:schemeClr val="bg2">
              <a:lumMod val="20000"/>
              <a:lumOff val="80000"/>
            </a:schemeClr>
          </a:solidFill>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chemeClr val="tx1"/>
                </a:solidFill>
                <a:latin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6637273" y="2963648"/>
            <a:ext cx="2841758" cy="3261164"/>
          </a:xfrm>
          <a:prstGeom prst="roundRect">
            <a:avLst/>
          </a:prstGeom>
          <a:solidFill>
            <a:schemeClr val="bg2">
              <a:lumMod val="20000"/>
              <a:lumOff val="80000"/>
            </a:schemeClr>
          </a:solidFill>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i="0">
                <a:solidFill>
                  <a:schemeClr val="tx1"/>
                </a:solidFill>
                <a:latin typeface="Calibri" panose="020F050202020403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1" name="Round Same Side Corner Rectangle 10">
            <a:extLst>
              <a:ext uri="{FF2B5EF4-FFF2-40B4-BE49-F238E27FC236}">
                <a16:creationId xmlns:a16="http://schemas.microsoft.com/office/drawing/2014/main" id="{C9D8D39C-C470-5B4C-9FF8-97B0AE9D435C}"/>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86984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5_Two 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548BBE-FA11-474F-A18B-C8229AF5E5FC}"/>
              </a:ext>
            </a:extLst>
          </p:cNvPr>
          <p:cNvSpPr/>
          <p:nvPr userDrawn="1"/>
        </p:nvSpPr>
        <p:spPr>
          <a:xfrm>
            <a:off x="0" y="3155795"/>
            <a:ext cx="12192000" cy="3702206"/>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Slide Number Placeholder 5">
            <a:extLst>
              <a:ext uri="{FF2B5EF4-FFF2-40B4-BE49-F238E27FC236}">
                <a16:creationId xmlns:a16="http://schemas.microsoft.com/office/drawing/2014/main" id="{18AAA146-04D4-DE4E-A564-CF4B13215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19D109-F427-0D4E-A2E6-D5BD6A565421}" type="slidenum">
              <a:rPr lang="en-US" smtClean="0"/>
              <a:pPr/>
              <a:t>‹#›</a:t>
            </a:fld>
            <a:endParaRPr lang="en-US"/>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2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400" b="0" i="0">
                <a:solidFill>
                  <a:schemeClr val="tx1"/>
                </a:solidFill>
              </a:defRPr>
            </a:lvl1pPr>
          </a:lstStyle>
          <a:p>
            <a:r>
              <a:rPr lang="en-US"/>
              <a:t>INSERT PHOTO HERE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4633913"/>
            <a:ext cx="1828800" cy="373062"/>
          </a:xfrm>
        </p:spPr>
        <p:txBody>
          <a:bodyPr>
            <a:noAutofit/>
          </a:bodyPr>
          <a:lstStyle>
            <a:lvl1pPr marL="0" indent="0" algn="ctr">
              <a:buNone/>
              <a:defRPr sz="1400" b="0" i="0">
                <a:solidFill>
                  <a:schemeClr val="tx1"/>
                </a:solidFill>
              </a:defRPr>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5083363"/>
            <a:ext cx="1828800" cy="960975"/>
          </a:xfrm>
        </p:spPr>
        <p:txBody>
          <a:bodyPr>
            <a:noAutofit/>
          </a:bodyPr>
          <a:lstStyle>
            <a:lvl1pPr marL="0" indent="0" algn="ctr">
              <a:buNone/>
              <a:defRPr sz="1400" b="0" i="0">
                <a:solidFill>
                  <a:schemeClr val="tx1"/>
                </a:solidFill>
              </a:defRPr>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720885" y="4633913"/>
            <a:ext cx="1828800" cy="373062"/>
          </a:xfrm>
        </p:spPr>
        <p:txBody>
          <a:bodyPr>
            <a:noAutofit/>
          </a:bodyPr>
          <a:lstStyle>
            <a:lvl1pPr marL="0" indent="0" algn="ctr">
              <a:buNone/>
              <a:defRPr sz="1400" b="0" i="0">
                <a:solidFill>
                  <a:schemeClr val="tx1"/>
                </a:solidFill>
              </a:defRPr>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720885" y="5083363"/>
            <a:ext cx="1828800" cy="960975"/>
          </a:xfrm>
        </p:spPr>
        <p:txBody>
          <a:bodyPr>
            <a:noAutofit/>
          </a:bodyPr>
          <a:lstStyle>
            <a:lvl1pPr marL="0" indent="0" algn="ctr">
              <a:buNone/>
              <a:defRPr sz="1400" b="0" i="0">
                <a:solidFill>
                  <a:schemeClr val="tx1"/>
                </a:solidFill>
              </a:defRPr>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588071" y="4633913"/>
            <a:ext cx="1828800" cy="373062"/>
          </a:xfrm>
        </p:spPr>
        <p:txBody>
          <a:bodyPr>
            <a:noAutofit/>
          </a:bodyPr>
          <a:lstStyle>
            <a:lvl1pPr marL="0" indent="0" algn="ctr">
              <a:buNone/>
              <a:defRPr sz="1400" b="0" i="0">
                <a:solidFill>
                  <a:schemeClr val="tx1"/>
                </a:solidFill>
              </a:defRPr>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588071" y="5083363"/>
            <a:ext cx="1828800" cy="960975"/>
          </a:xfrm>
        </p:spPr>
        <p:txBody>
          <a:bodyPr>
            <a:noAutofit/>
          </a:bodyPr>
          <a:lstStyle>
            <a:lvl1pPr marL="0" indent="0" algn="ctr">
              <a:buNone/>
              <a:defRPr sz="1400" b="0" i="0">
                <a:solidFill>
                  <a:schemeClr val="tx1"/>
                </a:solidFill>
              </a:defRPr>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517251" y="4633913"/>
            <a:ext cx="1828800" cy="373062"/>
          </a:xfrm>
        </p:spPr>
        <p:txBody>
          <a:bodyPr>
            <a:noAutofit/>
          </a:bodyPr>
          <a:lstStyle>
            <a:lvl1pPr marL="0" indent="0" algn="ctr">
              <a:buNone/>
              <a:defRPr sz="1400" b="0" i="0">
                <a:solidFill>
                  <a:schemeClr val="tx1"/>
                </a:solidFill>
              </a:defRPr>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517251" y="5083363"/>
            <a:ext cx="1828800" cy="960975"/>
          </a:xfrm>
        </p:spPr>
        <p:txBody>
          <a:bodyPr>
            <a:noAutofit/>
          </a:bodyPr>
          <a:lstStyle>
            <a:lvl1pPr marL="0" indent="0" algn="ctr">
              <a:buNone/>
              <a:defRPr sz="1400" b="0" i="0">
                <a:solidFill>
                  <a:schemeClr val="tx1"/>
                </a:solidFill>
              </a:defRPr>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709416"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400" b="0" i="0">
                <a:solidFill>
                  <a:schemeClr val="tx1"/>
                </a:solidFill>
              </a:defRPr>
            </a:lvl1pPr>
          </a:lstStyle>
          <a:p>
            <a:r>
              <a:rPr lang="en-US"/>
              <a:t>INSERT PHOTO HERE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580632"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400" b="0" i="0">
                <a:solidFill>
                  <a:schemeClr val="tx1"/>
                </a:solidFill>
              </a:defRPr>
            </a:lvl1pPr>
          </a:lstStyle>
          <a:p>
            <a:r>
              <a:rPr lang="en-US"/>
              <a:t>INSERT PHOTO HERE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5250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400" b="0" i="0">
                <a:solidFill>
                  <a:schemeClr val="tx1"/>
                </a:solidFill>
              </a:defRPr>
            </a:lvl1pPr>
          </a:lstStyle>
          <a:p>
            <a:r>
              <a:rPr lang="en-US"/>
              <a:t>INSERT PHOTO HERE</a:t>
            </a:r>
          </a:p>
        </p:txBody>
      </p:sp>
      <p:sp>
        <p:nvSpPr>
          <p:cNvPr id="26" name="Round Same Side Corner Rectangle 25">
            <a:extLst>
              <a:ext uri="{FF2B5EF4-FFF2-40B4-BE49-F238E27FC236}">
                <a16:creationId xmlns:a16="http://schemas.microsoft.com/office/drawing/2014/main" id="{2CFA1B31-E236-1B41-ACF1-6B7F639EC1D2}"/>
              </a:ext>
            </a:extLst>
          </p:cNvPr>
          <p:cNvSpPr/>
          <p:nvPr userDrawn="1"/>
        </p:nvSpPr>
        <p:spPr>
          <a:xfrm rot="5400000">
            <a:off x="-465906" y="831030"/>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80635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userDrawn="1"/>
        </p:nvSpPr>
        <p:spPr>
          <a:xfrm>
            <a:off x="0" y="2423160"/>
            <a:ext cx="12192000" cy="443484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199"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3132116"/>
            <a:ext cx="1371595" cy="253276"/>
          </a:xfrm>
        </p:spPr>
        <p:txBody>
          <a:bodyPr anchor="ctr" anchorCtr="0">
            <a:noAutofit/>
          </a:bodyPr>
          <a:lstStyle>
            <a:lvl1pPr marL="0" indent="0" algn="ctr">
              <a:buNone/>
              <a:defRPr sz="1400" b="0" i="0"/>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3493262"/>
            <a:ext cx="1371599" cy="652419"/>
          </a:xfrm>
        </p:spPr>
        <p:txBody>
          <a:bodyPr>
            <a:noAutofit/>
          </a:bodyPr>
          <a:lstStyle>
            <a:lvl1pPr marL="0" indent="0" algn="ctr">
              <a:buNone/>
              <a:defRPr sz="1400" b="0" i="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842003" y="3132116"/>
            <a:ext cx="1371595" cy="253276"/>
          </a:xfrm>
        </p:spPr>
        <p:txBody>
          <a:bodyPr anchor="ctr" anchorCtr="0">
            <a:noAutofit/>
          </a:bodyPr>
          <a:lstStyle>
            <a:lvl1pPr marL="0" indent="0" algn="ctr">
              <a:buNone/>
              <a:defRPr sz="1400" b="0" i="0"/>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842003" y="3500947"/>
            <a:ext cx="1371599" cy="652419"/>
          </a:xfrm>
        </p:spPr>
        <p:txBody>
          <a:bodyPr>
            <a:noAutofit/>
          </a:bodyPr>
          <a:lstStyle>
            <a:lvl1pPr marL="0" indent="0" algn="ctr">
              <a:buNone/>
              <a:defRPr sz="1400" b="0" i="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974516" y="3132116"/>
            <a:ext cx="1371595" cy="253276"/>
          </a:xfrm>
        </p:spPr>
        <p:txBody>
          <a:bodyPr anchor="ctr" anchorCtr="0">
            <a:noAutofit/>
          </a:bodyPr>
          <a:lstStyle>
            <a:lvl1pPr marL="0" indent="0" algn="ctr">
              <a:buNone/>
              <a:defRPr sz="1400" b="0" i="0"/>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974516" y="3500947"/>
            <a:ext cx="1371599" cy="652419"/>
          </a:xfrm>
        </p:spPr>
        <p:txBody>
          <a:bodyPr>
            <a:noAutofit/>
          </a:bodyPr>
          <a:lstStyle>
            <a:lvl1pPr marL="0" indent="0" algn="ctr">
              <a:buNone/>
              <a:defRPr sz="1400" b="0" i="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982201" y="3132116"/>
            <a:ext cx="1371594" cy="253276"/>
          </a:xfrm>
        </p:spPr>
        <p:txBody>
          <a:bodyPr anchor="ctr" anchorCtr="0">
            <a:noAutofit/>
          </a:bodyPr>
          <a:lstStyle>
            <a:lvl1pPr marL="0" indent="0" algn="ctr">
              <a:buNone/>
              <a:defRPr sz="1400" b="0" i="0"/>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982200" y="3500947"/>
            <a:ext cx="1371599" cy="652419"/>
          </a:xfrm>
        </p:spPr>
        <p:txBody>
          <a:bodyPr>
            <a:noAutofit/>
          </a:bodyPr>
          <a:lstStyle>
            <a:lvl1pPr marL="0" indent="0" algn="ctr">
              <a:buNone/>
              <a:defRPr sz="1400" b="0" i="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842003"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974516"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982200" y="1619009"/>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2338161"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2338162" y="5444882"/>
            <a:ext cx="1371595" cy="253276"/>
          </a:xfrm>
        </p:spPr>
        <p:txBody>
          <a:bodyPr anchor="ctr" anchorCtr="0">
            <a:noAutofit/>
          </a:bodyPr>
          <a:lstStyle>
            <a:lvl1pPr marL="0" indent="0" algn="ctr">
              <a:buNone/>
              <a:defRPr sz="1400" b="0" i="0"/>
            </a:lvl1pPr>
          </a:lstStyle>
          <a:p>
            <a:pPr lvl="0"/>
            <a:r>
              <a:rPr lang="en-US"/>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2338162" y="5806028"/>
            <a:ext cx="1371599" cy="652419"/>
          </a:xfrm>
        </p:spPr>
        <p:txBody>
          <a:bodyPr>
            <a:noAutofit/>
          </a:bodyPr>
          <a:lstStyle>
            <a:lvl1pPr marL="0" indent="0" algn="ctr">
              <a:buNone/>
              <a:defRPr sz="1400" b="0" i="0"/>
            </a:lvl1pPr>
          </a:lstStyle>
          <a:p>
            <a:pPr lvl="0"/>
            <a:r>
              <a:rPr lang="en-US"/>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5408259" y="5444882"/>
            <a:ext cx="1371595" cy="253276"/>
          </a:xfrm>
        </p:spPr>
        <p:txBody>
          <a:bodyPr anchor="ctr" anchorCtr="0">
            <a:noAutofit/>
          </a:bodyPr>
          <a:lstStyle>
            <a:lvl1pPr marL="0" indent="0" algn="ctr">
              <a:buNone/>
              <a:defRPr sz="1400" b="0" i="0"/>
            </a:lvl1pPr>
          </a:lstStyle>
          <a:p>
            <a:pPr lvl="0"/>
            <a:r>
              <a:rPr lang="en-US"/>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5408259" y="5813713"/>
            <a:ext cx="1371599" cy="652419"/>
          </a:xfrm>
        </p:spPr>
        <p:txBody>
          <a:bodyPr>
            <a:noAutofit/>
          </a:bodyPr>
          <a:lstStyle>
            <a:lvl1pPr marL="0" indent="0" algn="ctr">
              <a:buNone/>
              <a:defRPr sz="1400" b="0" i="0"/>
            </a:lvl1pPr>
          </a:lstStyle>
          <a:p>
            <a:pPr lvl="0"/>
            <a:r>
              <a:rPr lang="en-US"/>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8482238" y="5444882"/>
            <a:ext cx="1371595" cy="253276"/>
          </a:xfrm>
        </p:spPr>
        <p:txBody>
          <a:bodyPr anchor="ctr" anchorCtr="0">
            <a:noAutofit/>
          </a:bodyPr>
          <a:lstStyle>
            <a:lvl1pPr marL="0" indent="0" algn="ctr">
              <a:buNone/>
              <a:defRPr sz="1400" b="0" i="0"/>
            </a:lvl1pPr>
          </a:lstStyle>
          <a:p>
            <a:pPr lvl="0"/>
            <a:r>
              <a:rPr lang="en-US"/>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8482238" y="5813713"/>
            <a:ext cx="1371599" cy="652419"/>
          </a:xfrm>
        </p:spPr>
        <p:txBody>
          <a:bodyPr>
            <a:noAutofit/>
          </a:bodyPr>
          <a:lstStyle>
            <a:lvl1pPr marL="0" indent="0" algn="ctr">
              <a:buNone/>
              <a:defRPr sz="1400" b="0" i="0"/>
            </a:lvl1pPr>
          </a:lstStyle>
          <a:p>
            <a:pPr lvl="0"/>
            <a:r>
              <a:rPr lang="en-US"/>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5408259"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8482238"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0" i="0">
                <a:solidFill>
                  <a:schemeClr val="tx1"/>
                </a:solidFill>
              </a:defRPr>
            </a:lvl1pPr>
          </a:lstStyle>
          <a:p>
            <a:r>
              <a:rPr lang="en-US"/>
              <a:t>INSERT PHOTO HERE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37" name="Round Same Side Corner Rectangle 36">
            <a:extLst>
              <a:ext uri="{FF2B5EF4-FFF2-40B4-BE49-F238E27FC236}">
                <a16:creationId xmlns:a16="http://schemas.microsoft.com/office/drawing/2014/main" id="{FD42BDC7-2B08-EF43-A9FC-ADF6581374F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8" name="Round Same Side Corner Rectangle 37">
            <a:extLst>
              <a:ext uri="{FF2B5EF4-FFF2-40B4-BE49-F238E27FC236}">
                <a16:creationId xmlns:a16="http://schemas.microsoft.com/office/drawing/2014/main" id="{F0D1BBE7-4FC6-B046-9891-D3C078207DDD}"/>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1835577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userDrawn="1"/>
        </p:nvSpPr>
        <p:spPr>
          <a:xfrm>
            <a:off x="0" y="1"/>
            <a:ext cx="12192000" cy="2502968"/>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userDrawn="1"/>
        </p:nvSpPr>
        <p:spPr>
          <a:xfrm>
            <a:off x="83820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userDrawn="1"/>
        </p:nvSpPr>
        <p:spPr>
          <a:xfrm>
            <a:off x="452477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userDrawn="1"/>
        </p:nvSpPr>
        <p:spPr>
          <a:xfrm>
            <a:off x="821134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1089025" y="4271963"/>
            <a:ext cx="4829175" cy="2220912"/>
          </a:xfrm>
        </p:spPr>
        <p:txBody>
          <a:bodyPr>
            <a:normAutofit/>
          </a:bodyPr>
          <a:lstStyle>
            <a:lvl1pPr marL="0" indent="0">
              <a:buNone/>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Click to edit Master text style</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6273803" y="4271963"/>
            <a:ext cx="4947918" cy="2220912"/>
          </a:xfrm>
        </p:spPr>
        <p:txBody>
          <a:bodyPr>
            <a:normAutofit/>
          </a:bodyPr>
          <a:lstStyle>
            <a:lvl1pPr marL="0" indent="0">
              <a:buNone/>
              <a:defRPr sz="2200" b="0" i="0"/>
            </a:lvl1pPr>
          </a:lstStyle>
          <a:p>
            <a:pPr lvl="0"/>
            <a:r>
              <a:rPr lang="en-US"/>
              <a:t>22 to edit Master text style</a:t>
            </a:r>
          </a:p>
        </p:txBody>
      </p:sp>
      <p:sp>
        <p:nvSpPr>
          <p:cNvPr id="13" name="Round Same Side Corner Rectangle 12">
            <a:extLst>
              <a:ext uri="{FF2B5EF4-FFF2-40B4-BE49-F238E27FC236}">
                <a16:creationId xmlns:a16="http://schemas.microsoft.com/office/drawing/2014/main" id="{14D76D55-83A6-8C4D-9427-E22C1AAAE84D}"/>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2" name="Picture Placeholder 3">
            <a:extLst>
              <a:ext uri="{FF2B5EF4-FFF2-40B4-BE49-F238E27FC236}">
                <a16:creationId xmlns:a16="http://schemas.microsoft.com/office/drawing/2014/main" id="{F3FAD15A-7431-8246-B039-5D0CABBC6504}"/>
              </a:ext>
            </a:extLst>
          </p:cNvPr>
          <p:cNvSpPr>
            <a:spLocks noGrp="1" noChangeAspect="1"/>
          </p:cNvSpPr>
          <p:nvPr>
            <p:ph type="pic" sz="quarter" idx="10" hasCustomPrompt="1"/>
          </p:nvPr>
        </p:nvSpPr>
        <p:spPr>
          <a:xfrm>
            <a:off x="1088448" y="981075"/>
            <a:ext cx="2743199" cy="2743200"/>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r>
              <a:rPr lang="en-US"/>
              <a:t>CLICK ICON TO ADD PICTURE</a:t>
            </a:r>
          </a:p>
        </p:txBody>
      </p:sp>
      <p:sp>
        <p:nvSpPr>
          <p:cNvPr id="14" name="Picture Placeholder 3">
            <a:extLst>
              <a:ext uri="{FF2B5EF4-FFF2-40B4-BE49-F238E27FC236}">
                <a16:creationId xmlns:a16="http://schemas.microsoft.com/office/drawing/2014/main" id="{02630900-368E-F34C-9C5E-FE3C93A36EA3}"/>
              </a:ext>
            </a:extLst>
          </p:cNvPr>
          <p:cNvSpPr>
            <a:spLocks noGrp="1" noChangeAspect="1"/>
          </p:cNvSpPr>
          <p:nvPr>
            <p:ph type="pic" sz="quarter" idx="11" hasCustomPrompt="1"/>
          </p:nvPr>
        </p:nvSpPr>
        <p:spPr>
          <a:xfrm>
            <a:off x="4724400" y="981075"/>
            <a:ext cx="2743199" cy="2743200"/>
          </a:xfrm>
          <a:solidFill>
            <a:schemeClr val="bg2">
              <a:lumMod val="20000"/>
              <a:lumOff val="80000"/>
            </a:schemeClr>
          </a:solidFill>
        </p:spPr>
        <p:txBody>
          <a:bodyPr anchor="ctr" anchorCtr="1">
            <a:normAutofit/>
          </a:bodyPr>
          <a:lstStyle>
            <a:lvl1pPr marL="0" indent="0" algn="ctr">
              <a:buNone/>
              <a:defRPr sz="1600" b="0" i="0">
                <a:solidFill>
                  <a:schemeClr val="tx1"/>
                </a:solidFill>
              </a:defRPr>
            </a:lvl1pPr>
          </a:lstStyle>
          <a:p>
            <a:r>
              <a:rPr lang="en-US"/>
              <a:t>CLICK ICON TO ADD PICTURE</a:t>
            </a:r>
          </a:p>
        </p:txBody>
      </p:sp>
      <p:sp>
        <p:nvSpPr>
          <p:cNvPr id="15" name="Picture Placeholder 3">
            <a:extLst>
              <a:ext uri="{FF2B5EF4-FFF2-40B4-BE49-F238E27FC236}">
                <a16:creationId xmlns:a16="http://schemas.microsoft.com/office/drawing/2014/main" id="{93FA51B4-3F99-CB40-964C-4C59E1AAFDDD}"/>
              </a:ext>
            </a:extLst>
          </p:cNvPr>
          <p:cNvSpPr>
            <a:spLocks noGrp="1" noChangeAspect="1"/>
          </p:cNvSpPr>
          <p:nvPr>
            <p:ph type="pic" sz="quarter" idx="12" hasCustomPrompt="1"/>
          </p:nvPr>
        </p:nvSpPr>
        <p:spPr>
          <a:xfrm>
            <a:off x="8478838" y="981075"/>
            <a:ext cx="2743199" cy="2743200"/>
          </a:xfrm>
          <a:solidFill>
            <a:schemeClr val="bg2">
              <a:lumMod val="20000"/>
              <a:lumOff val="80000"/>
            </a:schemeClr>
          </a:solidFill>
        </p:spPr>
        <p:txBody>
          <a:bodyPr anchor="ctr" anchorCtr="1">
            <a:normAutofit/>
          </a:bodyPr>
          <a:lstStyle>
            <a:lvl1pPr marL="0" indent="0" algn="ctr">
              <a:buNone/>
              <a:defRPr sz="1600" b="0" i="0">
                <a:solidFill>
                  <a:schemeClr val="tx1"/>
                </a:solidFill>
              </a:defRPr>
            </a:lvl1pPr>
          </a:lstStyle>
          <a:p>
            <a:r>
              <a:rPr lang="en-US"/>
              <a:t>CLICK ICON TO ADD PICTURE</a:t>
            </a:r>
          </a:p>
        </p:txBody>
      </p:sp>
    </p:spTree>
    <p:extLst>
      <p:ext uri="{BB962C8B-B14F-4D97-AF65-F5344CB8AC3E}">
        <p14:creationId xmlns:p14="http://schemas.microsoft.com/office/powerpoint/2010/main" val="14624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 Distribu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ECD58-6204-E141-AE0D-685B690F1395}"/>
              </a:ext>
            </a:extLst>
          </p:cNvPr>
          <p:cNvPicPr>
            <a:picLocks noChangeAspect="1"/>
          </p:cNvPicPr>
          <p:nvPr userDrawn="1"/>
        </p:nvPicPr>
        <p:blipFill>
          <a:blip r:embed="rId2"/>
          <a:stretch>
            <a:fillRect/>
          </a:stretch>
        </p:blipFill>
        <p:spPr>
          <a:xfrm>
            <a:off x="916572" y="5799315"/>
            <a:ext cx="2121689" cy="677135"/>
          </a:xfrm>
          <a:prstGeom prst="rect">
            <a:avLst/>
          </a:prstGeom>
        </p:spPr>
      </p:pic>
      <p:pic>
        <p:nvPicPr>
          <p:cNvPr id="8" name="Picture 7">
            <a:extLst>
              <a:ext uri="{FF2B5EF4-FFF2-40B4-BE49-F238E27FC236}">
                <a16:creationId xmlns:a16="http://schemas.microsoft.com/office/drawing/2014/main" id="{EDB759EA-5B11-2A41-B9E6-C1E9E2A9A9B2}"/>
              </a:ext>
            </a:extLst>
          </p:cNvPr>
          <p:cNvPicPr>
            <a:picLocks noChangeAspect="1"/>
          </p:cNvPicPr>
          <p:nvPr userDrawn="1"/>
        </p:nvPicPr>
        <p:blipFill>
          <a:blip r:embed="rId3"/>
          <a:stretch>
            <a:fillRect/>
          </a:stretch>
        </p:blipFill>
        <p:spPr>
          <a:xfrm>
            <a:off x="3466649" y="5722959"/>
            <a:ext cx="2121689" cy="765653"/>
          </a:xfrm>
          <a:prstGeom prst="rect">
            <a:avLst/>
          </a:prstGeom>
        </p:spPr>
      </p:pic>
      <p:sp>
        <p:nvSpPr>
          <p:cNvPr id="11" name="Text Placeholder 9">
            <a:extLst>
              <a:ext uri="{FF2B5EF4-FFF2-40B4-BE49-F238E27FC236}">
                <a16:creationId xmlns:a16="http://schemas.microsoft.com/office/drawing/2014/main" id="{DC03CF06-B66F-4447-9644-73AC4E80C460}"/>
              </a:ext>
            </a:extLst>
          </p:cNvPr>
          <p:cNvSpPr>
            <a:spLocks noGrp="1"/>
          </p:cNvSpPr>
          <p:nvPr>
            <p:ph type="body" sz="quarter" idx="11" hasCustomPrompt="1"/>
          </p:nvPr>
        </p:nvSpPr>
        <p:spPr>
          <a:xfrm>
            <a:off x="915988" y="2537461"/>
            <a:ext cx="10102532" cy="891540"/>
          </a:xfrm>
        </p:spPr>
        <p:txBody>
          <a:bodyPr>
            <a:normAutofit/>
          </a:bodyPr>
          <a:lstStyle>
            <a:lvl1pPr marL="0" indent="0">
              <a:buNone/>
              <a:defRPr sz="1600" b="0" i="0">
                <a:latin typeface="Calibri" panose="020F0502020204030204" pitchFamily="34" charset="0"/>
                <a:ea typeface="Roboto Condensed" panose="02000000000000000000" pitchFamily="2" charset="0"/>
              </a:defRPr>
            </a:lvl1pPr>
          </a:lstStyle>
          <a:p>
            <a:pPr lvl="0"/>
            <a:r>
              <a:rPr lang="en-US"/>
              <a:t>Insert Authors. Year. “Insert presentation title, “PowerPoint Slides. Washington DC: MOMENTUM</a:t>
            </a:r>
          </a:p>
        </p:txBody>
      </p:sp>
      <p:sp>
        <p:nvSpPr>
          <p:cNvPr id="2" name="TextBox 1">
            <a:extLst>
              <a:ext uri="{FF2B5EF4-FFF2-40B4-BE49-F238E27FC236}">
                <a16:creationId xmlns:a16="http://schemas.microsoft.com/office/drawing/2014/main" id="{FB41C566-4D4E-7846-A873-ABFB00B43EBB}"/>
              </a:ext>
            </a:extLst>
          </p:cNvPr>
          <p:cNvSpPr txBox="1"/>
          <p:nvPr userDrawn="1"/>
        </p:nvSpPr>
        <p:spPr>
          <a:xfrm>
            <a:off x="915986" y="724394"/>
            <a:ext cx="10009311" cy="1161472"/>
          </a:xfrm>
          <a:prstGeom prst="rect">
            <a:avLst/>
          </a:prstGeom>
          <a:noFill/>
        </p:spPr>
        <p:txBody>
          <a:bodyPr wrap="square" rtlCol="0">
            <a:spAutoFit/>
          </a:bodyPr>
          <a:lstStyle/>
          <a:p>
            <a:pPr lvl="0">
              <a:lnSpc>
                <a:spcPct val="110000"/>
              </a:lnSpc>
            </a:pPr>
            <a:r>
              <a:rPr lang="en-US" sz="1600" b="0" i="0">
                <a:latin typeface="Calibri" panose="020F0502020204030204" pitchFamily="34" charset="0"/>
              </a:rPr>
              <a:t>© 2020 MOMENTUM. All Rights Reserved</a:t>
            </a:r>
          </a:p>
          <a:p>
            <a:pPr lvl="0">
              <a:lnSpc>
                <a:spcPct val="110000"/>
              </a:lnSpc>
            </a:pPr>
            <a:endParaRPr lang="en-US" sz="1600" b="0" i="0">
              <a:latin typeface="Calibri" panose="020F0502020204030204" pitchFamily="34" charset="0"/>
            </a:endParaRPr>
          </a:p>
          <a:p>
            <a:pPr lvl="0">
              <a:lnSpc>
                <a:spcPct val="110000"/>
              </a:lnSpc>
            </a:pPr>
            <a:r>
              <a:rPr lang="en-US" sz="1600" b="0" i="0">
                <a:latin typeface="Calibri" panose="020F0502020204030204" pitchFamily="34" charset="0"/>
              </a:rPr>
              <a:t>Use of these materials is permitted only for noncommercial purposes.</a:t>
            </a:r>
            <a:br>
              <a:rPr lang="en-US" sz="1600" b="0" i="0">
                <a:latin typeface="Calibri" panose="020F0502020204030204" pitchFamily="34" charset="0"/>
              </a:rPr>
            </a:br>
            <a:r>
              <a:rPr lang="en-US" sz="1600" b="0" i="0">
                <a:latin typeface="Calibri" panose="020F0502020204030204" pitchFamily="34" charset="0"/>
              </a:rPr>
              <a:t>The following full source citation must be included:</a:t>
            </a:r>
          </a:p>
        </p:txBody>
      </p:sp>
      <p:sp>
        <p:nvSpPr>
          <p:cNvPr id="9" name="TextBox 8">
            <a:extLst>
              <a:ext uri="{FF2B5EF4-FFF2-40B4-BE49-F238E27FC236}">
                <a16:creationId xmlns:a16="http://schemas.microsoft.com/office/drawing/2014/main" id="{46A205F9-D6F0-0042-9F85-729F82160FC4}"/>
              </a:ext>
            </a:extLst>
          </p:cNvPr>
          <p:cNvSpPr txBox="1"/>
          <p:nvPr userDrawn="1"/>
        </p:nvSpPr>
        <p:spPr>
          <a:xfrm>
            <a:off x="915986" y="4245415"/>
            <a:ext cx="10009311" cy="584775"/>
          </a:xfrm>
          <a:prstGeom prst="rect">
            <a:avLst/>
          </a:prstGeom>
          <a:noFill/>
        </p:spPr>
        <p:txBody>
          <a:bodyPr wrap="square" rtlCol="0">
            <a:spAutoFit/>
          </a:bodyPr>
          <a:lstStyle/>
          <a:p>
            <a:pPr lvl="0"/>
            <a:r>
              <a:rPr lang="en-US" sz="1600" b="0" i="0">
                <a:latin typeface="Calibri" panose="020F0502020204030204" pitchFamily="34" charset="0"/>
              </a:rPr>
              <a:t>The presentation may contain materials owned by others. User is responsible for obtaining permissions for use from third parties as needed.</a:t>
            </a:r>
          </a:p>
        </p:txBody>
      </p:sp>
    </p:spTree>
    <p:extLst>
      <p:ext uri="{BB962C8B-B14F-4D97-AF65-F5344CB8AC3E}">
        <p14:creationId xmlns:p14="http://schemas.microsoft.com/office/powerpoint/2010/main" val="2226990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ECD58-6204-E141-AE0D-685B690F1395}"/>
              </a:ext>
            </a:extLst>
          </p:cNvPr>
          <p:cNvPicPr>
            <a:picLocks noChangeAspect="1"/>
          </p:cNvPicPr>
          <p:nvPr userDrawn="1"/>
        </p:nvPicPr>
        <p:blipFill>
          <a:blip r:embed="rId2"/>
          <a:stretch>
            <a:fillRect/>
          </a:stretch>
        </p:blipFill>
        <p:spPr>
          <a:xfrm>
            <a:off x="916572" y="5799315"/>
            <a:ext cx="2121689" cy="677135"/>
          </a:xfrm>
          <a:prstGeom prst="rect">
            <a:avLst/>
          </a:prstGeom>
        </p:spPr>
      </p:pic>
      <p:pic>
        <p:nvPicPr>
          <p:cNvPr id="8" name="Picture 7">
            <a:extLst>
              <a:ext uri="{FF2B5EF4-FFF2-40B4-BE49-F238E27FC236}">
                <a16:creationId xmlns:a16="http://schemas.microsoft.com/office/drawing/2014/main" id="{EDB759EA-5B11-2A41-B9E6-C1E9E2A9A9B2}"/>
              </a:ext>
            </a:extLst>
          </p:cNvPr>
          <p:cNvPicPr>
            <a:picLocks noChangeAspect="1"/>
          </p:cNvPicPr>
          <p:nvPr userDrawn="1"/>
        </p:nvPicPr>
        <p:blipFill>
          <a:blip r:embed="rId3"/>
          <a:stretch>
            <a:fillRect/>
          </a:stretch>
        </p:blipFill>
        <p:spPr>
          <a:xfrm>
            <a:off x="3466649" y="5722959"/>
            <a:ext cx="2121689" cy="765653"/>
          </a:xfrm>
          <a:prstGeom prst="rect">
            <a:avLst/>
          </a:prstGeom>
        </p:spPr>
      </p:pic>
      <p:sp>
        <p:nvSpPr>
          <p:cNvPr id="2" name="TextBox 1">
            <a:extLst>
              <a:ext uri="{FF2B5EF4-FFF2-40B4-BE49-F238E27FC236}">
                <a16:creationId xmlns:a16="http://schemas.microsoft.com/office/drawing/2014/main" id="{1E3A0FA9-D275-CB4E-B0F1-B01D4B9734EB}"/>
              </a:ext>
            </a:extLst>
          </p:cNvPr>
          <p:cNvSpPr txBox="1"/>
          <p:nvPr userDrawn="1"/>
        </p:nvSpPr>
        <p:spPr>
          <a:xfrm>
            <a:off x="916572" y="1155032"/>
            <a:ext cx="10102532" cy="2308324"/>
          </a:xfrm>
          <a:prstGeom prst="rect">
            <a:avLst/>
          </a:prstGeom>
          <a:noFill/>
        </p:spPr>
        <p:txBody>
          <a:bodyPr wrap="square" rtlCol="0">
            <a:spAutoFit/>
          </a:bodyPr>
          <a:lstStyle/>
          <a:p>
            <a:pPr lvl="0"/>
            <a:r>
              <a:rPr lang="en-US" sz="1600" b="0" i="0">
                <a:latin typeface="Calibri" panose="020F0502020204030204" pitchFamily="34" charset="0"/>
                <a:cs typeface="Poppins" pitchFamily="2" charset="77"/>
              </a:rPr>
              <a:t>© 2020 MOMENTUM. All Rights Reserved</a:t>
            </a:r>
          </a:p>
          <a:p>
            <a:pPr lvl="0"/>
            <a:endParaRPr lang="en-US" sz="1600" b="0" i="0">
              <a:latin typeface="Calibri" panose="020F0502020204030204" pitchFamily="34" charset="0"/>
              <a:cs typeface="Poppins" pitchFamily="2" charset="77"/>
            </a:endParaRPr>
          </a:p>
          <a:p>
            <a:pPr lvl="0"/>
            <a:r>
              <a:rPr lang="en-US" sz="1600" b="0" i="0">
                <a:latin typeface="Calibri" panose="020F0502020204030204" pitchFamily="34" charset="0"/>
                <a:cs typeface="Poppins" pitchFamily="2" charset="77"/>
              </a:rPr>
              <a:t>With the exception of fair dealing for the purposes of research or private study, this content may not be reproduced, stored, or transmitted in any form or by any means without the prior permission in writing from the MOMENTUM team.</a:t>
            </a:r>
          </a:p>
          <a:p>
            <a:pPr lvl="0"/>
            <a:endParaRPr lang="en-US" sz="1600" b="0" i="0">
              <a:latin typeface="Calibri" panose="020F050202020403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latin typeface="Calibri" panose="020F0502020204030204" pitchFamily="34" charset="0"/>
              </a:rPr>
              <a:t>Contact: </a:t>
            </a:r>
            <a:r>
              <a:rPr lang="en-US" sz="1600" b="0" i="0">
                <a:latin typeface="Calibri" panose="020F0502020204030204" pitchFamily="34" charset="0"/>
                <a:hlinkClick r:id="rId4"/>
              </a:rPr>
              <a:t>nsunderland@prb.org</a:t>
            </a:r>
            <a:endParaRPr lang="en-US" sz="1600" b="0" i="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latin typeface="Calibri" panose="020F0502020204030204" pitchFamily="34" charset="0"/>
              </a:rPr>
              <a:t>This presentation may contain materials owned by others. User is responsible for obtaining permissions for use from third parties as needed.</a:t>
            </a:r>
          </a:p>
        </p:txBody>
      </p:sp>
    </p:spTree>
    <p:extLst>
      <p:ext uri="{BB962C8B-B14F-4D97-AF65-F5344CB8AC3E}">
        <p14:creationId xmlns:p14="http://schemas.microsoft.com/office/powerpoint/2010/main" val="3696970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ECD58-6204-E141-AE0D-685B690F1395}"/>
              </a:ext>
            </a:extLst>
          </p:cNvPr>
          <p:cNvPicPr>
            <a:picLocks noChangeAspect="1"/>
          </p:cNvPicPr>
          <p:nvPr userDrawn="1"/>
        </p:nvPicPr>
        <p:blipFill>
          <a:blip r:embed="rId2"/>
          <a:stretch>
            <a:fillRect/>
          </a:stretch>
        </p:blipFill>
        <p:spPr>
          <a:xfrm>
            <a:off x="916572" y="5799315"/>
            <a:ext cx="2121689" cy="677135"/>
          </a:xfrm>
          <a:prstGeom prst="rect">
            <a:avLst/>
          </a:prstGeom>
        </p:spPr>
      </p:pic>
      <p:pic>
        <p:nvPicPr>
          <p:cNvPr id="8" name="Picture 7">
            <a:extLst>
              <a:ext uri="{FF2B5EF4-FFF2-40B4-BE49-F238E27FC236}">
                <a16:creationId xmlns:a16="http://schemas.microsoft.com/office/drawing/2014/main" id="{EDB759EA-5B11-2A41-B9E6-C1E9E2A9A9B2}"/>
              </a:ext>
            </a:extLst>
          </p:cNvPr>
          <p:cNvPicPr>
            <a:picLocks noChangeAspect="1"/>
          </p:cNvPicPr>
          <p:nvPr userDrawn="1"/>
        </p:nvPicPr>
        <p:blipFill>
          <a:blip r:embed="rId3"/>
          <a:stretch>
            <a:fillRect/>
          </a:stretch>
        </p:blipFill>
        <p:spPr>
          <a:xfrm>
            <a:off x="3466649" y="5722959"/>
            <a:ext cx="2121689" cy="765653"/>
          </a:xfrm>
          <a:prstGeom prst="rect">
            <a:avLst/>
          </a:prstGeom>
        </p:spPr>
      </p:pic>
      <p:sp>
        <p:nvSpPr>
          <p:cNvPr id="9" name="TextBox 8">
            <a:extLst>
              <a:ext uri="{FF2B5EF4-FFF2-40B4-BE49-F238E27FC236}">
                <a16:creationId xmlns:a16="http://schemas.microsoft.com/office/drawing/2014/main" id="{DDB7929B-D920-664F-9D71-720658914F10}"/>
              </a:ext>
            </a:extLst>
          </p:cNvPr>
          <p:cNvSpPr txBox="1"/>
          <p:nvPr userDrawn="1"/>
        </p:nvSpPr>
        <p:spPr>
          <a:xfrm>
            <a:off x="916572" y="1859340"/>
            <a:ext cx="10102532" cy="1569660"/>
          </a:xfrm>
          <a:prstGeom prst="rect">
            <a:avLst/>
          </a:prstGeom>
          <a:noFill/>
        </p:spPr>
        <p:txBody>
          <a:bodyPr wrap="square" rtlCol="0">
            <a:spAutoFit/>
          </a:bodyPr>
          <a:lstStyle/>
          <a:p>
            <a:pPr lvl="0"/>
            <a:r>
              <a:rPr lang="en-US" sz="1600" b="0" i="0">
                <a:latin typeface="Calibri" panose="020F0502020204030204" pitchFamily="34" charset="0"/>
                <a:cs typeface="Poppins" pitchFamily="2" charset="77"/>
              </a:rPr>
              <a:t>© 2020 MOMENTUM. All Rights Reserved</a:t>
            </a:r>
          </a:p>
          <a:p>
            <a:pPr lvl="0"/>
            <a:endParaRPr lang="en-US" sz="1600" b="0" i="0">
              <a:latin typeface="Calibri" panose="020F0502020204030204" pitchFamily="34" charset="0"/>
              <a:cs typeface="Poppins" pitchFamily="2" charset="77"/>
            </a:endParaRPr>
          </a:p>
          <a:p>
            <a:pPr lvl="0"/>
            <a:r>
              <a:rPr lang="en-US" sz="1600" b="0" i="0">
                <a:latin typeface="Calibri" panose="020F0502020204030204" pitchFamily="34" charset="0"/>
                <a:cs typeface="Poppins" pitchFamily="2" charset="77"/>
              </a:rPr>
              <a:t>NOT FOR CITATION OR CIRCULATION</a:t>
            </a:r>
          </a:p>
          <a:p>
            <a:pPr lvl="0"/>
            <a:endParaRPr lang="en-US" sz="1600" b="0" i="0">
              <a:latin typeface="Calibri" panose="020F0502020204030204" pitchFamily="34" charset="0"/>
              <a:cs typeface="Poppins" pitchFamily="2" charset="77"/>
            </a:endParaRPr>
          </a:p>
          <a:p>
            <a:pPr lvl="0"/>
            <a:r>
              <a:rPr lang="en-US" sz="1600" b="0" i="0">
                <a:latin typeface="Calibri" panose="020F0502020204030204" pitchFamily="34" charset="0"/>
                <a:cs typeface="Poppins" pitchFamily="2" charset="77"/>
              </a:rPr>
              <a:t>The content of these slides are provided for the purposes of research or private study only. This content may not be reproduced, stored, or transmitted in any form or by any means. </a:t>
            </a:r>
          </a:p>
        </p:txBody>
      </p:sp>
    </p:spTree>
    <p:extLst>
      <p:ext uri="{BB962C8B-B14F-4D97-AF65-F5344CB8AC3E}">
        <p14:creationId xmlns:p14="http://schemas.microsoft.com/office/powerpoint/2010/main" val="1157766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417BA0-CE91-1041-8213-9823DA5A1EE9}"/>
              </a:ext>
            </a:extLst>
          </p:cNvPr>
          <p:cNvPicPr>
            <a:picLocks noChangeAspect="1"/>
          </p:cNvPicPr>
          <p:nvPr userDrawn="1"/>
        </p:nvPicPr>
        <p:blipFill rotWithShape="1">
          <a:blip r:embed="rId2">
            <a:duotone>
              <a:prstClr val="black"/>
              <a:schemeClr val="accent5">
                <a:tint val="45000"/>
                <a:satMod val="400000"/>
              </a:schemeClr>
            </a:duotone>
          </a:blip>
          <a:srcRect l="8646" t="11196" b="9161"/>
          <a:stretch/>
        </p:blipFill>
        <p:spPr>
          <a:xfrm flipH="1">
            <a:off x="0" y="-26905"/>
            <a:ext cx="12192000" cy="688490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26906"/>
            <a:ext cx="11750936" cy="6884906"/>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10" name="Picture 9">
            <a:extLst>
              <a:ext uri="{FF2B5EF4-FFF2-40B4-BE49-F238E27FC236}">
                <a16:creationId xmlns:a16="http://schemas.microsoft.com/office/drawing/2014/main" id="{8776F7ED-7837-F04E-8876-63C0BB50E4C1}"/>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
        <p:nvSpPr>
          <p:cNvPr id="9" name="TextBox 8">
            <a:extLst>
              <a:ext uri="{FF2B5EF4-FFF2-40B4-BE49-F238E27FC236}">
                <a16:creationId xmlns:a16="http://schemas.microsoft.com/office/drawing/2014/main" id="{9357B6AA-FBDC-4E48-BFCD-0D6640064A60}"/>
              </a:ext>
            </a:extLst>
          </p:cNvPr>
          <p:cNvSpPr txBox="1"/>
          <p:nvPr userDrawn="1"/>
        </p:nvSpPr>
        <p:spPr>
          <a:xfrm>
            <a:off x="87951" y="6488669"/>
            <a:ext cx="8664607" cy="369332"/>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19481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ection Header">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835E5705-1499-EC4A-AE62-51BEA6A8904B}"/>
              </a:ext>
            </a:extLst>
          </p:cNvPr>
          <p:cNvSpPr>
            <a:spLocks noGrp="1"/>
          </p:cNvSpPr>
          <p:nvPr>
            <p:ph type="body" sz="quarter" idx="12" hasCustomPrompt="1"/>
          </p:nvPr>
        </p:nvSpPr>
        <p:spPr>
          <a:xfrm>
            <a:off x="1766013" y="1820629"/>
            <a:ext cx="9153227" cy="3216742"/>
          </a:xfrm>
        </p:spPr>
        <p:txBody>
          <a:bodyPr anchor="ctr" anchorCtr="0">
            <a:normAutofit/>
          </a:bodyPr>
          <a:lstStyle>
            <a:lvl1pPr marL="0" indent="0">
              <a:buNone/>
              <a:defRPr sz="4400" b="0" i="0" spc="100" baseline="0">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Section Title</a:t>
            </a:r>
          </a:p>
        </p:txBody>
      </p:sp>
      <p:cxnSp>
        <p:nvCxnSpPr>
          <p:cNvPr id="6" name="Straight Connector 5">
            <a:extLst>
              <a:ext uri="{FF2B5EF4-FFF2-40B4-BE49-F238E27FC236}">
                <a16:creationId xmlns:a16="http://schemas.microsoft.com/office/drawing/2014/main" id="{8C3B5359-7184-FA45-8359-C1A5C39B276A}"/>
              </a:ext>
            </a:extLst>
          </p:cNvPr>
          <p:cNvCxnSpPr>
            <a:cxnSpLocks/>
          </p:cNvCxnSpPr>
          <p:nvPr userDrawn="1"/>
        </p:nvCxnSpPr>
        <p:spPr>
          <a:xfrm>
            <a:off x="1766013" y="3967491"/>
            <a:ext cx="5616100" cy="0"/>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547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16230" r="9140" b="6887"/>
          <a:stretch/>
        </p:blipFill>
        <p:spPr>
          <a:xfrm>
            <a:off x="0" y="1"/>
            <a:ext cx="12205218" cy="6884906"/>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B2DD1DEB-5995-9F40-A2DC-6B22C81ACC79}"/>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
        <p:nvSpPr>
          <p:cNvPr id="9" name="TextBox 8">
            <a:extLst>
              <a:ext uri="{FF2B5EF4-FFF2-40B4-BE49-F238E27FC236}">
                <a16:creationId xmlns:a16="http://schemas.microsoft.com/office/drawing/2014/main" id="{4CDCF655-83AD-4B1A-9C25-A7168AE3C315}"/>
              </a:ext>
            </a:extLst>
          </p:cNvPr>
          <p:cNvSpPr txBox="1"/>
          <p:nvPr userDrawn="1"/>
        </p:nvSpPr>
        <p:spPr>
          <a:xfrm>
            <a:off x="69097" y="6477874"/>
            <a:ext cx="8664607" cy="369332"/>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2920343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7586" b="7225"/>
          <a:stretch/>
        </p:blipFill>
        <p:spPr>
          <a:xfrm>
            <a:off x="15199" y="0"/>
            <a:ext cx="12176801"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BB625808-7DBF-754E-AFAC-D8192CE8A0C0}"/>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
        <p:nvSpPr>
          <p:cNvPr id="9" name="TextBox 8">
            <a:extLst>
              <a:ext uri="{FF2B5EF4-FFF2-40B4-BE49-F238E27FC236}">
                <a16:creationId xmlns:a16="http://schemas.microsoft.com/office/drawing/2014/main" id="{8236113E-3875-44A3-BA14-92D24DBCE341}"/>
              </a:ext>
            </a:extLst>
          </p:cNvPr>
          <p:cNvSpPr txBox="1"/>
          <p:nvPr userDrawn="1"/>
        </p:nvSpPr>
        <p:spPr>
          <a:xfrm>
            <a:off x="15199" y="6527203"/>
            <a:ext cx="8664607" cy="369332"/>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1455246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7701" b="7924"/>
          <a:stretch/>
        </p:blipFill>
        <p:spPr>
          <a:xfrm flipH="1">
            <a:off x="1" y="0"/>
            <a:ext cx="12192000" cy="68580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74C475C9-1531-6D49-BD45-DE4C93631381}"/>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
        <p:nvSpPr>
          <p:cNvPr id="9" name="TextBox 8">
            <a:extLst>
              <a:ext uri="{FF2B5EF4-FFF2-40B4-BE49-F238E27FC236}">
                <a16:creationId xmlns:a16="http://schemas.microsoft.com/office/drawing/2014/main" id="{185AA4C5-1F42-4B68-AC1B-B6333CC77A41}"/>
              </a:ext>
            </a:extLst>
          </p:cNvPr>
          <p:cNvSpPr txBox="1"/>
          <p:nvPr userDrawn="1"/>
        </p:nvSpPr>
        <p:spPr>
          <a:xfrm>
            <a:off x="0" y="6526786"/>
            <a:ext cx="8664607" cy="369332"/>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833556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userDrawn="1"/>
        </p:nvPicPr>
        <p:blipFill rotWithShape="1">
          <a:blip r:embed="rId2">
            <a:duotone>
              <a:prstClr val="black"/>
              <a:schemeClr val="accent5">
                <a:tint val="45000"/>
                <a:satMod val="400000"/>
              </a:schemeClr>
            </a:duotone>
          </a:blip>
          <a:srcRect t="17549" r="13300" b="9584"/>
          <a:stretch/>
        </p:blipFill>
        <p:spPr>
          <a:xfrm>
            <a:off x="0" y="-1"/>
            <a:ext cx="12191999"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userDrawn="1"/>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898A5EB-2A6C-164B-86F1-B0CFCD0DEFAA}"/>
              </a:ext>
            </a:extLst>
          </p:cNvPr>
          <p:cNvPicPr>
            <a:picLocks noChangeAspect="1"/>
          </p:cNvPicPr>
          <p:nvPr userDrawn="1"/>
        </p:nvPicPr>
        <p:blipFill>
          <a:blip r:embed="rId3"/>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userDrawn="1"/>
        </p:nvPicPr>
        <p:blipFill>
          <a:blip r:embed="rId4"/>
          <a:stretch>
            <a:fillRect/>
          </a:stretch>
        </p:blipFill>
        <p:spPr>
          <a:xfrm>
            <a:off x="7090695" y="5929051"/>
            <a:ext cx="2100587" cy="635853"/>
          </a:xfrm>
          <a:prstGeom prst="rect">
            <a:avLst/>
          </a:prstGeom>
        </p:spPr>
      </p:pic>
      <p:pic>
        <p:nvPicPr>
          <p:cNvPr id="7" name="Picture 6">
            <a:extLst>
              <a:ext uri="{FF2B5EF4-FFF2-40B4-BE49-F238E27FC236}">
                <a16:creationId xmlns:a16="http://schemas.microsoft.com/office/drawing/2014/main" id="{C66BF5D9-F79E-7943-8468-EB0A89B5DC93}"/>
              </a:ext>
            </a:extLst>
          </p:cNvPr>
          <p:cNvPicPr>
            <a:picLocks noChangeAspect="1"/>
          </p:cNvPicPr>
          <p:nvPr userDrawn="1"/>
        </p:nvPicPr>
        <p:blipFill>
          <a:blip r:embed="rId5">
            <a:alphaModFix amt="20000"/>
          </a:blip>
          <a:stretch>
            <a:fillRect/>
          </a:stretch>
        </p:blipFill>
        <p:spPr>
          <a:xfrm>
            <a:off x="-493480" y="1529337"/>
            <a:ext cx="4330236" cy="5680147"/>
          </a:xfrm>
          <a:prstGeom prst="rect">
            <a:avLst/>
          </a:prstGeom>
        </p:spPr>
      </p:pic>
      <p:sp>
        <p:nvSpPr>
          <p:cNvPr id="9" name="TextBox 8">
            <a:extLst>
              <a:ext uri="{FF2B5EF4-FFF2-40B4-BE49-F238E27FC236}">
                <a16:creationId xmlns:a16="http://schemas.microsoft.com/office/drawing/2014/main" id="{ACBEF6B2-8111-423F-BAF6-5588D36C347D}"/>
              </a:ext>
            </a:extLst>
          </p:cNvPr>
          <p:cNvSpPr txBox="1"/>
          <p:nvPr userDrawn="1"/>
        </p:nvSpPr>
        <p:spPr>
          <a:xfrm>
            <a:off x="106805" y="6488668"/>
            <a:ext cx="8664607" cy="369332"/>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1065257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4584C5-3E35-0049-B31A-DD264DE1EA98}"/>
              </a:ext>
            </a:extLst>
          </p:cNvPr>
          <p:cNvPicPr>
            <a:picLocks noChangeAspect="1"/>
          </p:cNvPicPr>
          <p:nvPr userDrawn="1"/>
        </p:nvPicPr>
        <p:blipFill rotWithShape="1">
          <a:blip r:embed="rId2">
            <a:duotone>
              <a:prstClr val="black"/>
              <a:schemeClr val="accent5">
                <a:tint val="45000"/>
                <a:satMod val="400000"/>
              </a:schemeClr>
            </a:duotone>
          </a:blip>
          <a:srcRect l="8646" t="11508" b="9471"/>
          <a:stretch/>
        </p:blipFill>
        <p:spPr>
          <a:xfrm flipH="1">
            <a:off x="0" y="1"/>
            <a:ext cx="12192000" cy="6831094"/>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60EA0C42-252A-7941-9AD5-8D7125E0E567}"/>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6" name="Round Single Corner Rectangle 5">
            <a:extLst>
              <a:ext uri="{FF2B5EF4-FFF2-40B4-BE49-F238E27FC236}">
                <a16:creationId xmlns:a16="http://schemas.microsoft.com/office/drawing/2014/main" id="{F648643B-C9CC-154A-9D31-590865F6E8A6}"/>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 name="Group 1">
            <a:extLst>
              <a:ext uri="{FF2B5EF4-FFF2-40B4-BE49-F238E27FC236}">
                <a16:creationId xmlns:a16="http://schemas.microsoft.com/office/drawing/2014/main" id="{F5A39B6A-D4D7-D041-AC19-3001EA1EB386}"/>
              </a:ext>
            </a:extLst>
          </p:cNvPr>
          <p:cNvGrpSpPr/>
          <p:nvPr userDrawn="1"/>
        </p:nvGrpSpPr>
        <p:grpSpPr>
          <a:xfrm>
            <a:off x="7080143" y="5871713"/>
            <a:ext cx="4452334" cy="717418"/>
            <a:chOff x="7080143" y="5871713"/>
            <a:chExt cx="4452334" cy="717418"/>
          </a:xfrm>
        </p:grpSpPr>
        <p:pic>
          <p:nvPicPr>
            <p:cNvPr id="7" name="Picture 6">
              <a:extLst>
                <a:ext uri="{FF2B5EF4-FFF2-40B4-BE49-F238E27FC236}">
                  <a16:creationId xmlns:a16="http://schemas.microsoft.com/office/drawing/2014/main" id="{52F9944C-A1B0-EE45-B3A4-20F02F662F06}"/>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10" name="Picture 9">
              <a:extLst>
                <a:ext uri="{FF2B5EF4-FFF2-40B4-BE49-F238E27FC236}">
                  <a16:creationId xmlns:a16="http://schemas.microsoft.com/office/drawing/2014/main" id="{50DEDC36-B17E-FD47-95BA-5C96E194638E}"/>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
        <p:nvSpPr>
          <p:cNvPr id="15" name="TextBox 14">
            <a:extLst>
              <a:ext uri="{FF2B5EF4-FFF2-40B4-BE49-F238E27FC236}">
                <a16:creationId xmlns:a16="http://schemas.microsoft.com/office/drawing/2014/main" id="{A503A1CB-F623-487B-A2D4-5C1804BF21EB}"/>
              </a:ext>
            </a:extLst>
          </p:cNvPr>
          <p:cNvSpPr txBox="1"/>
          <p:nvPr userDrawn="1"/>
        </p:nvSpPr>
        <p:spPr>
          <a:xfrm>
            <a:off x="132664" y="6290056"/>
            <a:ext cx="6480009" cy="646331"/>
          </a:xfrm>
          <a:prstGeom prst="rect">
            <a:avLst/>
          </a:prstGeom>
          <a:noFill/>
        </p:spPr>
        <p:txBody>
          <a:bodyPr wrap="square" rtlCol="0">
            <a:spAutoFit/>
          </a:bodyPr>
          <a:lstStyle/>
          <a:p>
            <a:r>
              <a:rPr lang="en-US" sz="1800">
                <a:solidFill>
                  <a:srgbClr val="B2B2B2"/>
                </a:solidFill>
              </a:rPr>
              <a:t>Confidential, subject to terms and conditions of the NDA between IMA and JHU</a:t>
            </a:r>
          </a:p>
        </p:txBody>
      </p:sp>
    </p:spTree>
    <p:extLst>
      <p:ext uri="{BB962C8B-B14F-4D97-AF65-F5344CB8AC3E}">
        <p14:creationId xmlns:p14="http://schemas.microsoft.com/office/powerpoint/2010/main" val="489850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33D2E0-D551-874C-B55F-1E4F80DD9289}"/>
              </a:ext>
            </a:extLst>
          </p:cNvPr>
          <p:cNvPicPr>
            <a:picLocks noChangeAspect="1"/>
          </p:cNvPicPr>
          <p:nvPr userDrawn="1"/>
        </p:nvPicPr>
        <p:blipFill rotWithShape="1">
          <a:blip r:embed="rId2">
            <a:duotone>
              <a:prstClr val="black"/>
              <a:schemeClr val="accent5">
                <a:tint val="45000"/>
                <a:satMod val="400000"/>
              </a:schemeClr>
            </a:duotone>
          </a:blip>
          <a:srcRect t="18973" r="12999" b="7697"/>
          <a:stretch/>
        </p:blipFill>
        <p:spPr>
          <a:xfrm>
            <a:off x="0" y="1"/>
            <a:ext cx="12205218" cy="6857998"/>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A07CBF4D-BC86-EE45-BCFA-9D6EE43122F7}"/>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7" name="Round Single Corner Rectangle 16">
            <a:extLst>
              <a:ext uri="{FF2B5EF4-FFF2-40B4-BE49-F238E27FC236}">
                <a16:creationId xmlns:a16="http://schemas.microsoft.com/office/drawing/2014/main" id="{5FF3010C-F22E-5745-9D90-6894979E5E05}"/>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6536C783-42BD-3347-AF73-044FF9EB1AD6}"/>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E6D5945B-4C39-B04F-AA02-6D12EECB8DCD}"/>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D81074F8-86B6-5C43-ACA4-FBE3A9EA9125}"/>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3704378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16E01E-30D6-F941-83F0-95469EA57F33}"/>
              </a:ext>
            </a:extLst>
          </p:cNvPr>
          <p:cNvPicPr>
            <a:picLocks noChangeAspect="1"/>
          </p:cNvPicPr>
          <p:nvPr userDrawn="1"/>
        </p:nvPicPr>
        <p:blipFill rotWithShape="1">
          <a:blip r:embed="rId2">
            <a:duotone>
              <a:prstClr val="black"/>
              <a:schemeClr val="accent5">
                <a:tint val="45000"/>
                <a:satMod val="400000"/>
              </a:schemeClr>
            </a:duotone>
          </a:blip>
          <a:srcRect t="7583" b="7225"/>
          <a:stretch/>
        </p:blipFill>
        <p:spPr>
          <a:xfrm>
            <a:off x="15199" y="0"/>
            <a:ext cx="12176801"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F4AC4F29-C7B2-E74C-9C07-C3709DC96965}"/>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4E47DF41-909F-D249-9E54-03C60974DDC7}"/>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3B19B223-E5E8-F14D-9327-2D4D283C2C91}"/>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9EA42494-4AFB-8A4E-A4B6-46A5AFF4D917}"/>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0398B553-B514-BF4B-97B3-44F0954BDA45}"/>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232359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B1D195-FAC4-C643-82C8-813EE67A02BB}"/>
              </a:ext>
            </a:extLst>
          </p:cNvPr>
          <p:cNvPicPr>
            <a:picLocks noChangeAspect="1"/>
          </p:cNvPicPr>
          <p:nvPr userDrawn="1"/>
        </p:nvPicPr>
        <p:blipFill rotWithShape="1">
          <a:blip r:embed="rId2">
            <a:duotone>
              <a:prstClr val="black"/>
              <a:schemeClr val="accent5">
                <a:tint val="45000"/>
                <a:satMod val="400000"/>
              </a:schemeClr>
            </a:duotone>
          </a:blip>
          <a:srcRect t="7701" b="7924"/>
          <a:stretch/>
        </p:blipFill>
        <p:spPr>
          <a:xfrm flipH="1">
            <a:off x="1" y="0"/>
            <a:ext cx="12192000" cy="6858000"/>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36929DB9-F33B-7D46-9FEB-B1B09082D4E8}"/>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7" name="Round Single Corner Rectangle 16">
            <a:extLst>
              <a:ext uri="{FF2B5EF4-FFF2-40B4-BE49-F238E27FC236}">
                <a16:creationId xmlns:a16="http://schemas.microsoft.com/office/drawing/2014/main" id="{A7535E20-6C14-9E4E-A795-24BF31C5E7E2}"/>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B3D3E15-D98D-BF44-8601-297A25D16A9E}"/>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8CD4CE17-6993-4C45-86B4-9EB72FB41ACC}"/>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11035A2F-C7FC-DA43-8223-EFBC01BC79B8}"/>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616888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150368-A115-1049-B188-B390A8222CEB}"/>
              </a:ext>
            </a:extLst>
          </p:cNvPr>
          <p:cNvPicPr>
            <a:picLocks noChangeAspect="1"/>
          </p:cNvPicPr>
          <p:nvPr userDrawn="1"/>
        </p:nvPicPr>
        <p:blipFill rotWithShape="1">
          <a:blip r:embed="rId2">
            <a:duotone>
              <a:prstClr val="black"/>
              <a:schemeClr val="accent5">
                <a:tint val="45000"/>
                <a:satMod val="400000"/>
              </a:schemeClr>
            </a:duotone>
          </a:blip>
          <a:srcRect t="17548" r="13300" b="10191"/>
          <a:stretch/>
        </p:blipFill>
        <p:spPr>
          <a:xfrm>
            <a:off x="0" y="-1"/>
            <a:ext cx="12191999"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4" name="Picture 13">
            <a:extLst>
              <a:ext uri="{FF2B5EF4-FFF2-40B4-BE49-F238E27FC236}">
                <a16:creationId xmlns:a16="http://schemas.microsoft.com/office/drawing/2014/main" id="{5758092F-C0E2-2144-B27E-2431EE38AA8E}"/>
              </a:ext>
            </a:extLst>
          </p:cNvPr>
          <p:cNvPicPr>
            <a:picLocks noChangeAspect="1"/>
          </p:cNvPicPr>
          <p:nvPr userDrawn="1"/>
        </p:nvPicPr>
        <p:blipFill>
          <a:blip r:embed="rId3">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415086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5945A5-EEBA-4E4D-984F-2FFF4BB4EE25}"/>
              </a:ext>
            </a:extLst>
          </p:cNvPr>
          <p:cNvSpPr/>
          <p:nvPr userDrawn="1"/>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userDrawn="1"/>
        </p:nvPicPr>
        <p:blipFill>
          <a:blip r:embed="rId2">
            <a:alphaModFix amt="20000"/>
          </a:blip>
          <a:stretch>
            <a:fillRect/>
          </a:stretch>
        </p:blipFill>
        <p:spPr>
          <a:xfrm>
            <a:off x="-493480" y="1529337"/>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userDrawn="1"/>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5400" b="0" i="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6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Laura Ingalls Wilder, Population Reference Bureau</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400" b="0" i="0">
                <a:solidFill>
                  <a:schemeClr val="bg1"/>
                </a:solidFill>
                <a:latin typeface="Calibri" panose="020F0502020204030204" pitchFamily="34" charset="0"/>
                <a:ea typeface="Roboto Condensed" panose="02000000000000000000" pitchFamily="2" charset="0"/>
                <a:cs typeface="Arial Narrow" panose="020B0604020202020204" pitchFamily="34" charset="0"/>
              </a:defRPr>
            </a:lvl1pPr>
          </a:lstStyle>
          <a:p>
            <a:pPr lvl="0"/>
            <a:r>
              <a:rPr lang="en-US"/>
              <a:t>EVENT NAME | DATE</a:t>
            </a:r>
          </a:p>
        </p:txBody>
      </p:sp>
      <p:sp>
        <p:nvSpPr>
          <p:cNvPr id="19" name="Round Single Corner Rectangle 18">
            <a:extLst>
              <a:ext uri="{FF2B5EF4-FFF2-40B4-BE49-F238E27FC236}">
                <a16:creationId xmlns:a16="http://schemas.microsoft.com/office/drawing/2014/main" id="{082DFE9A-FCFB-9F4A-8E90-FA78D59CC5C3}"/>
              </a:ext>
            </a:extLst>
          </p:cNvPr>
          <p:cNvSpPr/>
          <p:nvPr userDrawn="1"/>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userDrawn="1"/>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userDrawn="1"/>
          </p:nvPicPr>
          <p:blipFill>
            <a:blip r:embed="rId3"/>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userDrawn="1"/>
          </p:nvPicPr>
          <p:blipFill>
            <a:blip r:embed="rId4"/>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56109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74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A28D7323-6283-554C-BA24-581F453AAEA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919D109-F427-0D4E-A2E6-D5BD6A565421}" type="slidenum">
              <a:rPr lang="en-US" smtClean="0"/>
              <a:pPr/>
              <a:t>‹#›</a:t>
            </a:fld>
            <a:endParaRPr lang="en-US"/>
          </a:p>
        </p:txBody>
      </p:sp>
    </p:spTree>
    <p:extLst>
      <p:ext uri="{BB962C8B-B14F-4D97-AF65-F5344CB8AC3E}">
        <p14:creationId xmlns:p14="http://schemas.microsoft.com/office/powerpoint/2010/main" val="566718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defRPr>
            </a:lvl1pPr>
          </a:lstStyle>
          <a:p>
            <a:fld id="{D919D109-F427-0D4E-A2E6-D5BD6A565421}" type="slidenum">
              <a:rPr lang="en-US" smtClean="0"/>
              <a:pPr/>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8" name="Content Placeholder 2">
            <a:extLst>
              <a:ext uri="{FF2B5EF4-FFF2-40B4-BE49-F238E27FC236}">
                <a16:creationId xmlns:a16="http://schemas.microsoft.com/office/drawing/2014/main" id="{880124BB-B10B-534E-A284-6D1124ECD456}"/>
              </a:ext>
            </a:extLst>
          </p:cNvPr>
          <p:cNvSpPr>
            <a:spLocks noGrp="1"/>
          </p:cNvSpPr>
          <p:nvPr>
            <p:ph sz="half" idx="12"/>
          </p:nvPr>
        </p:nvSpPr>
        <p:spPr>
          <a:xfrm>
            <a:off x="838200"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1FC46C3A-3102-054B-AC10-CD28626273B7}"/>
              </a:ext>
            </a:extLst>
          </p:cNvPr>
          <p:cNvSpPr>
            <a:spLocks noGrp="1"/>
          </p:cNvSpPr>
          <p:nvPr>
            <p:ph sz="half" idx="13"/>
          </p:nvPr>
        </p:nvSpPr>
        <p:spPr>
          <a:xfrm>
            <a:off x="6206066" y="1962150"/>
            <a:ext cx="5124450" cy="4530725"/>
          </a:xfrm>
        </p:spPr>
        <p:txBody>
          <a:bodyPr/>
          <a:lstStyle>
            <a:lvl1pPr>
              <a:lnSpc>
                <a:spcPct val="110000"/>
              </a:lnSpc>
              <a:defRPr b="0" i="0">
                <a:latin typeface="Calibri" panose="020F0502020204030204" pitchFamily="34" charset="0"/>
                <a:ea typeface="Roboto Condensed" panose="02000000000000000000" pitchFamily="2" charset="0"/>
              </a:defRPr>
            </a:lvl1pPr>
            <a:lvl2pPr marL="457200" indent="0">
              <a:lnSpc>
                <a:spcPct val="110000"/>
              </a:lnSpc>
              <a:buNone/>
              <a:defRPr b="0" i="0">
                <a:latin typeface="Calibri" panose="020B0503030403020204" pitchFamily="34" charset="0"/>
                <a:ea typeface="Calibri" panose="020B0503030403020204" pitchFamily="34" charset="0"/>
              </a:defRPr>
            </a:lvl2pPr>
            <a:lvl3pPr>
              <a:lnSpc>
                <a:spcPct val="110000"/>
              </a:lnSpc>
              <a:defRPr b="0" i="0">
                <a:latin typeface="Calibri" panose="020B0503030403020204" pitchFamily="34" charset="0"/>
                <a:ea typeface="Calibri" panose="020B0503030403020204" pitchFamily="34" charset="0"/>
              </a:defRPr>
            </a:lvl3pPr>
            <a:lvl4pPr>
              <a:lnSpc>
                <a:spcPct val="110000"/>
              </a:lnSpc>
              <a:defRPr b="0" i="0">
                <a:latin typeface="Calibri" panose="020B0503030403020204" pitchFamily="34" charset="0"/>
                <a:ea typeface="Calibri" panose="020B0503030403020204" pitchFamily="34" charset="0"/>
              </a:defRPr>
            </a:lvl4pPr>
            <a:lvl5pPr>
              <a:lnSpc>
                <a:spcPct val="110000"/>
              </a:lnSpc>
              <a:defRPr b="0" i="0">
                <a:latin typeface="Calibri" panose="020B0503030403020204" pitchFamily="34" charset="0"/>
                <a:ea typeface="Calibri" panose="020B0503030403020204" pitchFamily="34" charset="0"/>
              </a:defRPr>
            </a:lvl5pPr>
          </a:lstStyle>
          <a:p>
            <a:pPr lvl="0"/>
            <a:r>
              <a:rPr lang="en-US"/>
              <a:t>Click to edit Master text styles</a:t>
            </a:r>
          </a:p>
        </p:txBody>
      </p:sp>
    </p:spTree>
    <p:extLst>
      <p:ext uri="{BB962C8B-B14F-4D97-AF65-F5344CB8AC3E}">
        <p14:creationId xmlns:p14="http://schemas.microsoft.com/office/powerpoint/2010/main" val="3762929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417BA0-CE91-1041-8213-9823DA5A1EE9}"/>
              </a:ext>
            </a:extLst>
          </p:cNvPr>
          <p:cNvPicPr>
            <a:picLocks noChangeAspect="1"/>
          </p:cNvPicPr>
          <p:nvPr/>
        </p:nvPicPr>
        <p:blipFill rotWithShape="1">
          <a:blip r:embed="rId2">
            <a:duotone>
              <a:prstClr val="black"/>
              <a:schemeClr val="accent5">
                <a:tint val="45000"/>
                <a:satMod val="400000"/>
              </a:schemeClr>
            </a:duotone>
          </a:blip>
          <a:srcRect l="8646" t="11197" b="9471"/>
          <a:stretch/>
        </p:blipFill>
        <p:spPr>
          <a:xfrm flipH="1">
            <a:off x="0" y="-26905"/>
            <a:ext cx="12192000" cy="68580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26906"/>
            <a:ext cx="11750936" cy="6858000"/>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306388" y="596674"/>
            <a:ext cx="4330236" cy="5680147"/>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7090695" y="5929051"/>
            <a:ext cx="2100587" cy="635853"/>
          </a:xfrm>
          <a:prstGeom prst="rect">
            <a:avLst/>
          </a:prstGeom>
        </p:spPr>
      </p:pic>
    </p:spTree>
    <p:extLst>
      <p:ext uri="{BB962C8B-B14F-4D97-AF65-F5344CB8AC3E}">
        <p14:creationId xmlns:p14="http://schemas.microsoft.com/office/powerpoint/2010/main" val="619318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16230" r="9140" b="6887"/>
          <a:stretch/>
        </p:blipFill>
        <p:spPr>
          <a:xfrm>
            <a:off x="0" y="1"/>
            <a:ext cx="12205218" cy="6884906"/>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306388" y="596674"/>
            <a:ext cx="4330236" cy="5680147"/>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7090695" y="5929051"/>
            <a:ext cx="2100587" cy="635853"/>
          </a:xfrm>
          <a:prstGeom prst="rect">
            <a:avLst/>
          </a:prstGeom>
        </p:spPr>
      </p:pic>
    </p:spTree>
    <p:extLst>
      <p:ext uri="{BB962C8B-B14F-4D97-AF65-F5344CB8AC3E}">
        <p14:creationId xmlns:p14="http://schemas.microsoft.com/office/powerpoint/2010/main" val="602247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7586" b="7225"/>
          <a:stretch/>
        </p:blipFill>
        <p:spPr>
          <a:xfrm>
            <a:off x="15199" y="0"/>
            <a:ext cx="12176801"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306388" y="596674"/>
            <a:ext cx="4330236" cy="5680147"/>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7090695" y="5929051"/>
            <a:ext cx="2100587" cy="635853"/>
          </a:xfrm>
          <a:prstGeom prst="rect">
            <a:avLst/>
          </a:prstGeom>
        </p:spPr>
      </p:pic>
    </p:spTree>
    <p:extLst>
      <p:ext uri="{BB962C8B-B14F-4D97-AF65-F5344CB8AC3E}">
        <p14:creationId xmlns:p14="http://schemas.microsoft.com/office/powerpoint/2010/main" val="310491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7701" b="7924"/>
          <a:stretch/>
        </p:blipFill>
        <p:spPr>
          <a:xfrm flipH="1">
            <a:off x="1" y="0"/>
            <a:ext cx="12192000" cy="6858000"/>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306388" y="596674"/>
            <a:ext cx="4330236" cy="5680147"/>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7090695" y="5929051"/>
            <a:ext cx="2100587" cy="635853"/>
          </a:xfrm>
          <a:prstGeom prst="rect">
            <a:avLst/>
          </a:prstGeom>
        </p:spPr>
      </p:pic>
    </p:spTree>
    <p:extLst>
      <p:ext uri="{BB962C8B-B14F-4D97-AF65-F5344CB8AC3E}">
        <p14:creationId xmlns:p14="http://schemas.microsoft.com/office/powerpoint/2010/main" val="1327405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74225-E39C-9A44-9309-78376EFB2430}"/>
              </a:ext>
            </a:extLst>
          </p:cNvPr>
          <p:cNvPicPr>
            <a:picLocks noChangeAspect="1"/>
          </p:cNvPicPr>
          <p:nvPr/>
        </p:nvPicPr>
        <p:blipFill rotWithShape="1">
          <a:blip r:embed="rId2">
            <a:duotone>
              <a:prstClr val="black"/>
              <a:schemeClr val="accent5">
                <a:tint val="45000"/>
                <a:satMod val="400000"/>
              </a:schemeClr>
            </a:duotone>
          </a:blip>
          <a:srcRect t="17549" r="13300" b="9584"/>
          <a:stretch/>
        </p:blipFill>
        <p:spPr>
          <a:xfrm>
            <a:off x="0" y="-1"/>
            <a:ext cx="12191999" cy="6915555"/>
          </a:xfrm>
          <a:prstGeom prst="rect">
            <a:avLst/>
          </a:prstGeom>
        </p:spPr>
      </p:pic>
      <p:sp>
        <p:nvSpPr>
          <p:cNvPr id="8" name="Rectangle 7">
            <a:extLst>
              <a:ext uri="{FF2B5EF4-FFF2-40B4-BE49-F238E27FC236}">
                <a16:creationId xmlns:a16="http://schemas.microsoft.com/office/drawing/2014/main" id="{E4997FF9-301A-5A4A-BA53-31FF032E90FC}"/>
              </a:ext>
            </a:extLst>
          </p:cNvPr>
          <p:cNvSpPr/>
          <p:nvPr/>
        </p:nvSpPr>
        <p:spPr>
          <a:xfrm>
            <a:off x="0" y="0"/>
            <a:ext cx="11750936" cy="691555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306388" y="596674"/>
            <a:ext cx="4330236" cy="5680147"/>
          </a:xfrm>
          <a:prstGeom prst="rect">
            <a:avLst/>
          </a:prstGeom>
        </p:spPr>
      </p:pic>
      <p:pic>
        <p:nvPicPr>
          <p:cNvPr id="14" name="Picture 13">
            <a:extLst>
              <a:ext uri="{FF2B5EF4-FFF2-40B4-BE49-F238E27FC236}">
                <a16:creationId xmlns:a16="http://schemas.microsoft.com/office/drawing/2014/main" id="{A898A5EB-2A6C-164B-86F1-B0CFCD0DEFAA}"/>
              </a:ext>
            </a:extLst>
          </p:cNvPr>
          <p:cNvPicPr>
            <a:picLocks noChangeAspect="1"/>
          </p:cNvPicPr>
          <p:nvPr/>
        </p:nvPicPr>
        <p:blipFill>
          <a:blip r:embed="rId4"/>
          <a:srcRect/>
          <a:stretch/>
        </p:blipFill>
        <p:spPr>
          <a:xfrm>
            <a:off x="9391792" y="5624090"/>
            <a:ext cx="2359144" cy="1207004"/>
          </a:xfrm>
          <a:prstGeom prst="rect">
            <a:avLst/>
          </a:prstGeom>
        </p:spPr>
      </p:pic>
      <p:pic>
        <p:nvPicPr>
          <p:cNvPr id="15" name="Picture 14">
            <a:extLst>
              <a:ext uri="{FF2B5EF4-FFF2-40B4-BE49-F238E27FC236}">
                <a16:creationId xmlns:a16="http://schemas.microsoft.com/office/drawing/2014/main" id="{051A9C20-820D-F44F-9AB4-CE9EEA9A0931}"/>
              </a:ext>
            </a:extLst>
          </p:cNvPr>
          <p:cNvPicPr>
            <a:picLocks noChangeAspect="1"/>
          </p:cNvPicPr>
          <p:nvPr/>
        </p:nvPicPr>
        <p:blipFill>
          <a:blip r:embed="rId5"/>
          <a:stretch>
            <a:fillRect/>
          </a:stretch>
        </p:blipFill>
        <p:spPr>
          <a:xfrm>
            <a:off x="7090695" y="5929051"/>
            <a:ext cx="2100587" cy="635853"/>
          </a:xfrm>
          <a:prstGeom prst="rect">
            <a:avLst/>
          </a:prstGeom>
        </p:spPr>
      </p:pic>
    </p:spTree>
    <p:extLst>
      <p:ext uri="{BB962C8B-B14F-4D97-AF65-F5344CB8AC3E}">
        <p14:creationId xmlns:p14="http://schemas.microsoft.com/office/powerpoint/2010/main" val="3973368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4584C5-3E35-0049-B31A-DD264DE1EA98}"/>
              </a:ext>
            </a:extLst>
          </p:cNvPr>
          <p:cNvPicPr>
            <a:picLocks noChangeAspect="1"/>
          </p:cNvPicPr>
          <p:nvPr/>
        </p:nvPicPr>
        <p:blipFill rotWithShape="1">
          <a:blip r:embed="rId2">
            <a:duotone>
              <a:prstClr val="black"/>
              <a:schemeClr val="accent5">
                <a:tint val="45000"/>
                <a:satMod val="400000"/>
              </a:schemeClr>
            </a:duotone>
          </a:blip>
          <a:srcRect l="8646" t="11508" b="9471"/>
          <a:stretch/>
        </p:blipFill>
        <p:spPr>
          <a:xfrm flipH="1">
            <a:off x="0" y="1"/>
            <a:ext cx="12192000" cy="6831094"/>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264881" y="621422"/>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480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This is the Sub-Title of My Presentation it is a Bit Longer than the Previous One</a:t>
            </a:r>
          </a:p>
        </p:txBody>
      </p:sp>
      <p:sp>
        <p:nvSpPr>
          <p:cNvPr id="13" name="Text Placeholder 2">
            <a:extLst>
              <a:ext uri="{FF2B5EF4-FFF2-40B4-BE49-F238E27FC236}">
                <a16:creationId xmlns:a16="http://schemas.microsoft.com/office/drawing/2014/main" id="{2A3896E9-BDEC-EF4F-A0CD-DEE6E9798B72}"/>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4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Name | Organization and/or Project</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2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EVENT NAME | DATE |</a:t>
            </a:r>
          </a:p>
        </p:txBody>
      </p:sp>
      <p:sp>
        <p:nvSpPr>
          <p:cNvPr id="6" name="Round Single Corner Rectangle 5">
            <a:extLst>
              <a:ext uri="{FF2B5EF4-FFF2-40B4-BE49-F238E27FC236}">
                <a16:creationId xmlns:a16="http://schemas.microsoft.com/office/drawing/2014/main" id="{F648643B-C9CC-154A-9D31-590865F6E8A6}"/>
              </a:ext>
            </a:extLst>
          </p:cNvPr>
          <p:cNvSpPr/>
          <p:nvPr/>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grpSp>
        <p:nvGrpSpPr>
          <p:cNvPr id="2" name="Group 1">
            <a:extLst>
              <a:ext uri="{FF2B5EF4-FFF2-40B4-BE49-F238E27FC236}">
                <a16:creationId xmlns:a16="http://schemas.microsoft.com/office/drawing/2014/main" id="{F5A39B6A-D4D7-D041-AC19-3001EA1EB386}"/>
              </a:ext>
            </a:extLst>
          </p:cNvPr>
          <p:cNvGrpSpPr/>
          <p:nvPr/>
        </p:nvGrpSpPr>
        <p:grpSpPr>
          <a:xfrm>
            <a:off x="7080143" y="5871713"/>
            <a:ext cx="4452334" cy="717418"/>
            <a:chOff x="7080143" y="5871713"/>
            <a:chExt cx="4452334" cy="717418"/>
          </a:xfrm>
        </p:grpSpPr>
        <p:pic>
          <p:nvPicPr>
            <p:cNvPr id="7" name="Picture 6">
              <a:extLst>
                <a:ext uri="{FF2B5EF4-FFF2-40B4-BE49-F238E27FC236}">
                  <a16:creationId xmlns:a16="http://schemas.microsoft.com/office/drawing/2014/main" id="{52F9944C-A1B0-EE45-B3A4-20F02F662F06}"/>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10" name="Picture 9">
              <a:extLst>
                <a:ext uri="{FF2B5EF4-FFF2-40B4-BE49-F238E27FC236}">
                  <a16:creationId xmlns:a16="http://schemas.microsoft.com/office/drawing/2014/main" id="{50DEDC36-B17E-FD47-95BA-5C96E194638E}"/>
                </a:ext>
              </a:extLst>
            </p:cNvPr>
            <p:cNvPicPr>
              <a:picLocks noChangeAspect="1"/>
            </p:cNvPicPr>
            <p:nvPr/>
          </p:nvPicPr>
          <p:blipFill>
            <a:blip r:embed="rId5"/>
            <a:stretch>
              <a:fillRect/>
            </a:stretch>
          </p:blipFill>
          <p:spPr>
            <a:xfrm>
              <a:off x="9611585" y="5871713"/>
              <a:ext cx="1920892" cy="693191"/>
            </a:xfrm>
            <a:prstGeom prst="rect">
              <a:avLst/>
            </a:prstGeom>
          </p:spPr>
        </p:pic>
      </p:grpSp>
    </p:spTree>
    <p:extLst>
      <p:ext uri="{BB962C8B-B14F-4D97-AF65-F5344CB8AC3E}">
        <p14:creationId xmlns:p14="http://schemas.microsoft.com/office/powerpoint/2010/main" val="113002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33D2E0-D551-874C-B55F-1E4F80DD9289}"/>
              </a:ext>
            </a:extLst>
          </p:cNvPr>
          <p:cNvPicPr>
            <a:picLocks noChangeAspect="1"/>
          </p:cNvPicPr>
          <p:nvPr/>
        </p:nvPicPr>
        <p:blipFill rotWithShape="1">
          <a:blip r:embed="rId2">
            <a:duotone>
              <a:prstClr val="black"/>
              <a:schemeClr val="accent5">
                <a:tint val="45000"/>
                <a:satMod val="400000"/>
              </a:schemeClr>
            </a:duotone>
          </a:blip>
          <a:srcRect t="18973" r="12999" b="7697"/>
          <a:stretch/>
        </p:blipFill>
        <p:spPr>
          <a:xfrm>
            <a:off x="0" y="1"/>
            <a:ext cx="12205218" cy="6857998"/>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264881" y="621422"/>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480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2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EVENT NAME | DATE |</a:t>
            </a:r>
          </a:p>
        </p:txBody>
      </p:sp>
      <p:sp>
        <p:nvSpPr>
          <p:cNvPr id="17" name="Round Single Corner Rectangle 16">
            <a:extLst>
              <a:ext uri="{FF2B5EF4-FFF2-40B4-BE49-F238E27FC236}">
                <a16:creationId xmlns:a16="http://schemas.microsoft.com/office/drawing/2014/main" id="{5FF3010C-F22E-5745-9D90-6894979E5E05}"/>
              </a:ext>
            </a:extLst>
          </p:cNvPr>
          <p:cNvSpPr/>
          <p:nvPr/>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grpSp>
        <p:nvGrpSpPr>
          <p:cNvPr id="20" name="Group 19">
            <a:extLst>
              <a:ext uri="{FF2B5EF4-FFF2-40B4-BE49-F238E27FC236}">
                <a16:creationId xmlns:a16="http://schemas.microsoft.com/office/drawing/2014/main" id="{6536C783-42BD-3347-AF73-044FF9EB1AD6}"/>
              </a:ext>
            </a:extLst>
          </p:cNvPr>
          <p:cNvGrpSpPr/>
          <p:nvPr/>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E6D5945B-4C39-B04F-AA02-6D12EECB8DCD}"/>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D81074F8-86B6-5C43-ACA4-FBE3A9EA9125}"/>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15" name="Text Placeholder 2">
            <a:extLst>
              <a:ext uri="{FF2B5EF4-FFF2-40B4-BE49-F238E27FC236}">
                <a16:creationId xmlns:a16="http://schemas.microsoft.com/office/drawing/2014/main" id="{C0142FE8-1DA3-43A0-B993-6C15F3DE4D1D}"/>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4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Name | Organization and/or Project</a:t>
            </a:r>
          </a:p>
        </p:txBody>
      </p:sp>
    </p:spTree>
    <p:extLst>
      <p:ext uri="{BB962C8B-B14F-4D97-AF65-F5344CB8AC3E}">
        <p14:creationId xmlns:p14="http://schemas.microsoft.com/office/powerpoint/2010/main" val="975219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416E01E-30D6-F941-83F0-95469EA57F33}"/>
              </a:ext>
            </a:extLst>
          </p:cNvPr>
          <p:cNvPicPr>
            <a:picLocks noChangeAspect="1"/>
          </p:cNvPicPr>
          <p:nvPr/>
        </p:nvPicPr>
        <p:blipFill rotWithShape="1">
          <a:blip r:embed="rId2">
            <a:duotone>
              <a:prstClr val="black"/>
              <a:schemeClr val="accent5">
                <a:tint val="45000"/>
                <a:satMod val="400000"/>
              </a:schemeClr>
            </a:duotone>
          </a:blip>
          <a:srcRect t="7583" b="7225"/>
          <a:stretch/>
        </p:blipFill>
        <p:spPr>
          <a:xfrm>
            <a:off x="7599" y="2227"/>
            <a:ext cx="12176801"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264881" y="621422"/>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480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2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EVENT NAME | DATE |</a:t>
            </a:r>
          </a:p>
        </p:txBody>
      </p:sp>
      <p:sp>
        <p:nvSpPr>
          <p:cNvPr id="19" name="Round Single Corner Rectangle 18">
            <a:extLst>
              <a:ext uri="{FF2B5EF4-FFF2-40B4-BE49-F238E27FC236}">
                <a16:creationId xmlns:a16="http://schemas.microsoft.com/office/drawing/2014/main" id="{4E47DF41-909F-D249-9E54-03C60974DDC7}"/>
              </a:ext>
            </a:extLst>
          </p:cNvPr>
          <p:cNvSpPr/>
          <p:nvPr/>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grpSp>
        <p:nvGrpSpPr>
          <p:cNvPr id="20" name="Group 19">
            <a:extLst>
              <a:ext uri="{FF2B5EF4-FFF2-40B4-BE49-F238E27FC236}">
                <a16:creationId xmlns:a16="http://schemas.microsoft.com/office/drawing/2014/main" id="{3B19B223-E5E8-F14D-9327-2D4D283C2C91}"/>
              </a:ext>
            </a:extLst>
          </p:cNvPr>
          <p:cNvGrpSpPr/>
          <p:nvPr/>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9EA42494-4AFB-8A4E-A4B6-46A5AFF4D917}"/>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0398B553-B514-BF4B-97B3-44F0954BDA45}"/>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4" name="Text Placeholder 3">
            <a:extLst>
              <a:ext uri="{FF2B5EF4-FFF2-40B4-BE49-F238E27FC236}">
                <a16:creationId xmlns:a16="http://schemas.microsoft.com/office/drawing/2014/main" id="{1C3FEF94-93DD-44A8-A349-FA180008674A}"/>
              </a:ext>
            </a:extLst>
          </p:cNvPr>
          <p:cNvSpPr>
            <a:spLocks noGrp="1"/>
          </p:cNvSpPr>
          <p:nvPr>
            <p:ph type="body" sz="quarter" idx="14" hasCustomPrompt="1"/>
          </p:nvPr>
        </p:nvSpPr>
        <p:spPr>
          <a:xfrm>
            <a:off x="1671638" y="3743458"/>
            <a:ext cx="8620125" cy="420687"/>
          </a:xfrm>
        </p:spPr>
        <p:txBody>
          <a:bodyPr>
            <a:noAutofit/>
          </a:bodyPr>
          <a:lstStyle>
            <a:lvl1pPr marL="0" indent="0">
              <a:buNone/>
              <a:defRPr sz="1400"/>
            </a:lvl1pPr>
          </a:lstStyle>
          <a:p>
            <a:pPr lvl="0"/>
            <a:r>
              <a:rPr lang="en-US"/>
              <a:t>NAME | ORGANIZATION AND/OR PROJECT</a:t>
            </a:r>
          </a:p>
        </p:txBody>
      </p:sp>
    </p:spTree>
    <p:extLst>
      <p:ext uri="{BB962C8B-B14F-4D97-AF65-F5344CB8AC3E}">
        <p14:creationId xmlns:p14="http://schemas.microsoft.com/office/powerpoint/2010/main" val="31166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320E-4719-6D41-8FD0-DAC75A474C28}"/>
              </a:ext>
            </a:extLst>
          </p:cNvPr>
          <p:cNvSpPr>
            <a:spLocks noGrp="1"/>
          </p:cNvSpPr>
          <p:nvPr>
            <p:ph type="title"/>
          </p:nvPr>
        </p:nvSpPr>
        <p:spPr>
          <a:xfrm>
            <a:off x="838200" y="365125"/>
            <a:ext cx="10515600" cy="1325563"/>
          </a:xfrm>
          <a:prstGeom prst="rect">
            <a:avLst/>
          </a:prstGeom>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E58DE44C-4E2E-9B44-ABD5-CA13BA5F7D98}"/>
              </a:ext>
            </a:extLst>
          </p:cNvPr>
          <p:cNvSpPr>
            <a:spLocks noGrp="1"/>
          </p:cNvSpPr>
          <p:nvPr>
            <p:ph idx="1"/>
          </p:nvPr>
        </p:nvSpPr>
        <p:spPr>
          <a:xfrm>
            <a:off x="838200" y="1825625"/>
            <a:ext cx="10515600" cy="4351338"/>
          </a:xfrm>
          <a:prstGeom prst="rect">
            <a:avLst/>
          </a:prstGeo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 Same Side Corner Rectangle 8">
            <a:extLst>
              <a:ext uri="{FF2B5EF4-FFF2-40B4-BE49-F238E27FC236}">
                <a16:creationId xmlns:a16="http://schemas.microsoft.com/office/drawing/2014/main" id="{39B62140-2561-3247-A1AE-808010A58727}"/>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412422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B1D195-FAC4-C643-82C8-813EE67A02BB}"/>
              </a:ext>
            </a:extLst>
          </p:cNvPr>
          <p:cNvPicPr>
            <a:picLocks noChangeAspect="1"/>
          </p:cNvPicPr>
          <p:nvPr/>
        </p:nvPicPr>
        <p:blipFill rotWithShape="1">
          <a:blip r:embed="rId2">
            <a:duotone>
              <a:prstClr val="black"/>
              <a:schemeClr val="accent5">
                <a:tint val="45000"/>
                <a:satMod val="400000"/>
              </a:schemeClr>
            </a:duotone>
          </a:blip>
          <a:srcRect t="7701" b="7924"/>
          <a:stretch/>
        </p:blipFill>
        <p:spPr>
          <a:xfrm flipH="1">
            <a:off x="1" y="0"/>
            <a:ext cx="12192000" cy="6858000"/>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264881" y="621422"/>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480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2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EVENT NAME | DATE |</a:t>
            </a:r>
          </a:p>
        </p:txBody>
      </p:sp>
      <p:sp>
        <p:nvSpPr>
          <p:cNvPr id="17" name="Round Single Corner Rectangle 16">
            <a:extLst>
              <a:ext uri="{FF2B5EF4-FFF2-40B4-BE49-F238E27FC236}">
                <a16:creationId xmlns:a16="http://schemas.microsoft.com/office/drawing/2014/main" id="{A7535E20-6C14-9E4E-A795-24BF31C5E7E2}"/>
              </a:ext>
            </a:extLst>
          </p:cNvPr>
          <p:cNvSpPr/>
          <p:nvPr/>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grpSp>
        <p:nvGrpSpPr>
          <p:cNvPr id="20" name="Group 19">
            <a:extLst>
              <a:ext uri="{FF2B5EF4-FFF2-40B4-BE49-F238E27FC236}">
                <a16:creationId xmlns:a16="http://schemas.microsoft.com/office/drawing/2014/main" id="{5B3D3E15-D98D-BF44-8601-297A25D16A9E}"/>
              </a:ext>
            </a:extLst>
          </p:cNvPr>
          <p:cNvGrpSpPr/>
          <p:nvPr/>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8CD4CE17-6993-4C45-86B4-9EB72FB41ACC}"/>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11035A2F-C7FC-DA43-8223-EFBC01BC79B8}"/>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14" name="Text Placeholder 2">
            <a:extLst>
              <a:ext uri="{FF2B5EF4-FFF2-40B4-BE49-F238E27FC236}">
                <a16:creationId xmlns:a16="http://schemas.microsoft.com/office/drawing/2014/main" id="{287B67D5-016A-42B8-88CE-F1DA89D9A9C5}"/>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4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Name | Organization and/or Project</a:t>
            </a:r>
          </a:p>
        </p:txBody>
      </p:sp>
    </p:spTree>
    <p:extLst>
      <p:ext uri="{BB962C8B-B14F-4D97-AF65-F5344CB8AC3E}">
        <p14:creationId xmlns:p14="http://schemas.microsoft.com/office/powerpoint/2010/main" val="774648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D150368-A115-1049-B188-B390A8222CEB}"/>
              </a:ext>
            </a:extLst>
          </p:cNvPr>
          <p:cNvPicPr>
            <a:picLocks noChangeAspect="1"/>
          </p:cNvPicPr>
          <p:nvPr/>
        </p:nvPicPr>
        <p:blipFill rotWithShape="1">
          <a:blip r:embed="rId2">
            <a:duotone>
              <a:prstClr val="black"/>
              <a:schemeClr val="accent5">
                <a:tint val="45000"/>
                <a:satMod val="400000"/>
              </a:schemeClr>
            </a:duotone>
          </a:blip>
          <a:srcRect t="17548" r="13300" b="10191"/>
          <a:stretch/>
        </p:blipFill>
        <p:spPr>
          <a:xfrm>
            <a:off x="0" y="-1"/>
            <a:ext cx="12191999" cy="6857999"/>
          </a:xfrm>
          <a:prstGeom prst="rect">
            <a:avLst/>
          </a:prstGeom>
        </p:spPr>
      </p:pic>
      <p:sp>
        <p:nvSpPr>
          <p:cNvPr id="18" name="Rectangle 17">
            <a:extLst>
              <a:ext uri="{FF2B5EF4-FFF2-40B4-BE49-F238E27FC236}">
                <a16:creationId xmlns:a16="http://schemas.microsoft.com/office/drawing/2014/main" id="{DD5945A5-EEBA-4E4D-984F-2FFF4BB4EE25}"/>
              </a:ext>
            </a:extLst>
          </p:cNvPr>
          <p:cNvSpPr/>
          <p:nvPr/>
        </p:nvSpPr>
        <p:spPr>
          <a:xfrm>
            <a:off x="0" y="0"/>
            <a:ext cx="11750936" cy="6857999"/>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9" name="Picture 8">
            <a:extLst>
              <a:ext uri="{FF2B5EF4-FFF2-40B4-BE49-F238E27FC236}">
                <a16:creationId xmlns:a16="http://schemas.microsoft.com/office/drawing/2014/main" id="{0CC66C49-2266-6E4C-896F-074552D3A0B2}"/>
              </a:ext>
            </a:extLst>
          </p:cNvPr>
          <p:cNvPicPr>
            <a:picLocks noChangeAspect="1"/>
          </p:cNvPicPr>
          <p:nvPr/>
        </p:nvPicPr>
        <p:blipFill>
          <a:blip r:embed="rId3">
            <a:alphaModFix amt="20000"/>
          </a:blip>
          <a:stretch>
            <a:fillRect/>
          </a:stretch>
        </p:blipFill>
        <p:spPr>
          <a:xfrm>
            <a:off x="-264881" y="621422"/>
            <a:ext cx="4330236" cy="5680147"/>
          </a:xfrm>
          <a:prstGeom prst="rect">
            <a:avLst/>
          </a:prstGeom>
        </p:spPr>
      </p:pic>
      <p:cxnSp>
        <p:nvCxnSpPr>
          <p:cNvPr id="11" name="Straight Connector 10">
            <a:extLst>
              <a:ext uri="{FF2B5EF4-FFF2-40B4-BE49-F238E27FC236}">
                <a16:creationId xmlns:a16="http://schemas.microsoft.com/office/drawing/2014/main" id="{94867E92-5BD0-B148-8551-13AA8873FB7F}"/>
              </a:ext>
            </a:extLst>
          </p:cNvPr>
          <p:cNvCxnSpPr>
            <a:cxnSpLocks/>
          </p:cNvCxnSpPr>
          <p:nvPr/>
        </p:nvCxnSpPr>
        <p:spPr>
          <a:xfrm>
            <a:off x="1671638" y="3644526"/>
            <a:ext cx="5616100" cy="0"/>
          </a:xfrm>
          <a:prstGeom prst="line">
            <a:avLst/>
          </a:prstGeom>
          <a:ln w="508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5C43B9A-BACD-414F-89B8-F68BA69F412E}"/>
              </a:ext>
            </a:extLst>
          </p:cNvPr>
          <p:cNvSpPr>
            <a:spLocks noGrp="1"/>
          </p:cNvSpPr>
          <p:nvPr>
            <p:ph type="body" sz="quarter" idx="10" hasCustomPrompt="1"/>
          </p:nvPr>
        </p:nvSpPr>
        <p:spPr>
          <a:xfrm>
            <a:off x="1671638" y="596772"/>
            <a:ext cx="8620125" cy="1363663"/>
          </a:xfrm>
        </p:spPr>
        <p:txBody>
          <a:bodyPr anchor="b" anchorCtr="0">
            <a:normAutofit/>
          </a:bodyPr>
          <a:lstStyle>
            <a:lvl1pPr marL="0" indent="0">
              <a:buNone/>
              <a:defRPr sz="4800" b="0" i="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Presentation Title</a:t>
            </a:r>
          </a:p>
        </p:txBody>
      </p:sp>
      <p:sp>
        <p:nvSpPr>
          <p:cNvPr id="12" name="Text Placeholder 2">
            <a:extLst>
              <a:ext uri="{FF2B5EF4-FFF2-40B4-BE49-F238E27FC236}">
                <a16:creationId xmlns:a16="http://schemas.microsoft.com/office/drawing/2014/main" id="{330FA121-C4E3-1341-9BB2-C839E2A86EED}"/>
              </a:ext>
            </a:extLst>
          </p:cNvPr>
          <p:cNvSpPr>
            <a:spLocks noGrp="1"/>
          </p:cNvSpPr>
          <p:nvPr>
            <p:ph type="body" sz="quarter" idx="11" hasCustomPrompt="1"/>
          </p:nvPr>
        </p:nvSpPr>
        <p:spPr>
          <a:xfrm>
            <a:off x="1671638" y="2049054"/>
            <a:ext cx="8620125" cy="1426415"/>
          </a:xfrm>
        </p:spPr>
        <p:txBody>
          <a:bodyPr anchor="t" anchorCtr="0">
            <a:normAutofit/>
          </a:bodyPr>
          <a:lstStyle>
            <a:lvl1pPr marL="0" indent="0">
              <a:buNone/>
              <a:defRPr sz="25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This is the Sub-Title of My Presentation it is a Bit Longer than the Previous One</a:t>
            </a:r>
          </a:p>
        </p:txBody>
      </p:sp>
      <p:sp>
        <p:nvSpPr>
          <p:cNvPr id="16" name="Text Placeholder 2">
            <a:extLst>
              <a:ext uri="{FF2B5EF4-FFF2-40B4-BE49-F238E27FC236}">
                <a16:creationId xmlns:a16="http://schemas.microsoft.com/office/drawing/2014/main" id="{7E08F423-498C-3246-BC4C-D73686AAECB0}"/>
              </a:ext>
            </a:extLst>
          </p:cNvPr>
          <p:cNvSpPr>
            <a:spLocks noGrp="1"/>
          </p:cNvSpPr>
          <p:nvPr>
            <p:ph type="body" sz="quarter" idx="13" hasCustomPrompt="1"/>
          </p:nvPr>
        </p:nvSpPr>
        <p:spPr>
          <a:xfrm>
            <a:off x="1671638" y="4236443"/>
            <a:ext cx="8620125" cy="421035"/>
          </a:xfrm>
        </p:spPr>
        <p:txBody>
          <a:bodyPr anchor="t" anchorCtr="0">
            <a:normAutofit/>
          </a:bodyPr>
          <a:lstStyle>
            <a:lvl1pPr marL="0" indent="0">
              <a:buNone/>
              <a:defRPr sz="12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EVENT NAME | DATE |</a:t>
            </a:r>
          </a:p>
        </p:txBody>
      </p:sp>
      <p:sp>
        <p:nvSpPr>
          <p:cNvPr id="19" name="Round Single Corner Rectangle 18">
            <a:extLst>
              <a:ext uri="{FF2B5EF4-FFF2-40B4-BE49-F238E27FC236}">
                <a16:creationId xmlns:a16="http://schemas.microsoft.com/office/drawing/2014/main" id="{082DFE9A-FCFB-9F4A-8E90-FA78D59CC5C3}"/>
              </a:ext>
            </a:extLst>
          </p:cNvPr>
          <p:cNvSpPr/>
          <p:nvPr/>
        </p:nvSpPr>
        <p:spPr>
          <a:xfrm flipH="1">
            <a:off x="6612673"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grpSp>
        <p:nvGrpSpPr>
          <p:cNvPr id="20" name="Group 19">
            <a:extLst>
              <a:ext uri="{FF2B5EF4-FFF2-40B4-BE49-F238E27FC236}">
                <a16:creationId xmlns:a16="http://schemas.microsoft.com/office/drawing/2014/main" id="{57CD25CE-A31C-7E48-99CF-B44B85EFCE88}"/>
              </a:ext>
            </a:extLst>
          </p:cNvPr>
          <p:cNvGrpSpPr/>
          <p:nvPr/>
        </p:nvGrpSpPr>
        <p:grpSpPr>
          <a:xfrm>
            <a:off x="7080143" y="5871713"/>
            <a:ext cx="4452334" cy="717418"/>
            <a:chOff x="7080143" y="5871713"/>
            <a:chExt cx="4452334" cy="717418"/>
          </a:xfrm>
        </p:grpSpPr>
        <p:pic>
          <p:nvPicPr>
            <p:cNvPr id="21" name="Picture 20">
              <a:extLst>
                <a:ext uri="{FF2B5EF4-FFF2-40B4-BE49-F238E27FC236}">
                  <a16:creationId xmlns:a16="http://schemas.microsoft.com/office/drawing/2014/main" id="{00E15BC2-3F0E-8D47-861D-B19FEAC9B0E7}"/>
                </a:ext>
              </a:extLst>
            </p:cNvPr>
            <p:cNvPicPr>
              <a:picLocks noChangeAspect="1"/>
            </p:cNvPicPr>
            <p:nvPr/>
          </p:nvPicPr>
          <p:blipFill>
            <a:blip r:embed="rId4"/>
            <a:stretch>
              <a:fillRect/>
            </a:stretch>
          </p:blipFill>
          <p:spPr>
            <a:xfrm>
              <a:off x="7080143" y="5911996"/>
              <a:ext cx="2121689" cy="677135"/>
            </a:xfrm>
            <a:prstGeom prst="rect">
              <a:avLst/>
            </a:prstGeom>
          </p:spPr>
        </p:pic>
        <p:pic>
          <p:nvPicPr>
            <p:cNvPr id="22" name="Picture 21">
              <a:extLst>
                <a:ext uri="{FF2B5EF4-FFF2-40B4-BE49-F238E27FC236}">
                  <a16:creationId xmlns:a16="http://schemas.microsoft.com/office/drawing/2014/main" id="{A2C44D1E-A5A4-7D4B-8B34-1A418F9A8B01}"/>
                </a:ext>
              </a:extLst>
            </p:cNvPr>
            <p:cNvPicPr>
              <a:picLocks noChangeAspect="1"/>
            </p:cNvPicPr>
            <p:nvPr/>
          </p:nvPicPr>
          <p:blipFill>
            <a:blip r:embed="rId5"/>
            <a:stretch>
              <a:fillRect/>
            </a:stretch>
          </p:blipFill>
          <p:spPr>
            <a:xfrm>
              <a:off x="9611585" y="5871713"/>
              <a:ext cx="1920892" cy="693191"/>
            </a:xfrm>
            <a:prstGeom prst="rect">
              <a:avLst/>
            </a:prstGeom>
          </p:spPr>
        </p:pic>
      </p:grpSp>
      <p:sp>
        <p:nvSpPr>
          <p:cNvPr id="14" name="Text Placeholder 2">
            <a:extLst>
              <a:ext uri="{FF2B5EF4-FFF2-40B4-BE49-F238E27FC236}">
                <a16:creationId xmlns:a16="http://schemas.microsoft.com/office/drawing/2014/main" id="{5F4EF4BF-C796-43CC-872F-8E3B6113E024}"/>
              </a:ext>
            </a:extLst>
          </p:cNvPr>
          <p:cNvSpPr>
            <a:spLocks noGrp="1"/>
          </p:cNvSpPr>
          <p:nvPr>
            <p:ph type="body" sz="quarter" idx="12" hasCustomPrompt="1"/>
          </p:nvPr>
        </p:nvSpPr>
        <p:spPr>
          <a:xfrm>
            <a:off x="1671638" y="3752349"/>
            <a:ext cx="8620125" cy="421035"/>
          </a:xfrm>
        </p:spPr>
        <p:txBody>
          <a:bodyPr anchor="t" anchorCtr="0">
            <a:normAutofit/>
          </a:bodyPr>
          <a:lstStyle>
            <a:lvl1pPr marL="0" indent="0">
              <a:buNone/>
              <a:defRPr sz="1400" b="0" i="0">
                <a:solidFill>
                  <a:schemeClr val="bg1"/>
                </a:solidFill>
                <a:latin typeface="Source Sans Pro" panose="020B0503030403020204" pitchFamily="34" charset="0"/>
                <a:ea typeface="Source Sans Pro" panose="020B0503030403020204" pitchFamily="34" charset="0"/>
                <a:cs typeface="Roboto Condensed" panose="02000000000000000000" pitchFamily="2" charset="0"/>
              </a:defRPr>
            </a:lvl1pPr>
          </a:lstStyle>
          <a:p>
            <a:pPr lvl="0"/>
            <a:r>
              <a:rPr lang="en-US"/>
              <a:t>Name | Organization and/or Project</a:t>
            </a:r>
          </a:p>
        </p:txBody>
      </p:sp>
    </p:spTree>
    <p:extLst>
      <p:ext uri="{BB962C8B-B14F-4D97-AF65-F5344CB8AC3E}">
        <p14:creationId xmlns:p14="http://schemas.microsoft.com/office/powerpoint/2010/main" val="1473142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A28D7323-6283-554C-BA24-581F453AAEAD}"/>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919D109-F427-0D4E-A2E6-D5BD6A565421}" type="slidenum">
              <a:rPr lang="en-US" smtClean="0"/>
              <a:pPr/>
              <a:t>‹#›</a:t>
            </a:fld>
            <a:endParaRPr lang="en-US"/>
          </a:p>
        </p:txBody>
      </p:sp>
    </p:spTree>
    <p:extLst>
      <p:ext uri="{BB962C8B-B14F-4D97-AF65-F5344CB8AC3E}">
        <p14:creationId xmlns:p14="http://schemas.microsoft.com/office/powerpoint/2010/main" val="3556950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6E0F9E-AE40-F846-9CE9-AED59E7744B2}"/>
              </a:ext>
            </a:extLst>
          </p:cNvPr>
          <p:cNvSpPr>
            <a:spLocks noGrp="1"/>
          </p:cNvSpPr>
          <p:nvPr>
            <p:ph type="pic" sz="quarter" idx="10" hasCustomPrompt="1"/>
          </p:nvPr>
        </p:nvSpPr>
        <p:spPr>
          <a:xfrm>
            <a:off x="-20158" y="0"/>
            <a:ext cx="7579198" cy="6858000"/>
          </a:xfrm>
          <a:solidFill>
            <a:schemeClr val="bg2">
              <a:lumMod val="20000"/>
              <a:lumOff val="80000"/>
            </a:schemeClr>
          </a:solidFill>
        </p:spPr>
        <p:txBody>
          <a:bodyPr anchor="ctr">
            <a:normAutofit/>
          </a:bodyPr>
          <a:lstStyle>
            <a:lvl1pPr marL="0" indent="0" algn="ctr">
              <a:buNone/>
              <a:defRPr sz="1600" b="1">
                <a:solidFill>
                  <a:schemeClr val="tx1"/>
                </a:solidFill>
              </a:defRPr>
            </a:lvl1pPr>
          </a:lstStyle>
          <a:p>
            <a:r>
              <a:rPr lang="en-US"/>
              <a:t>CLICK ICON TO ADD PICTURE</a:t>
            </a:r>
          </a:p>
        </p:txBody>
      </p:sp>
      <p:sp>
        <p:nvSpPr>
          <p:cNvPr id="10" name="Rectangle 9">
            <a:extLst>
              <a:ext uri="{FF2B5EF4-FFF2-40B4-BE49-F238E27FC236}">
                <a16:creationId xmlns:a16="http://schemas.microsoft.com/office/drawing/2014/main" id="{1DE25459-199F-8A42-B2D7-68881B49985B}"/>
              </a:ext>
            </a:extLst>
          </p:cNvPr>
          <p:cNvSpPr/>
          <p:nvPr/>
        </p:nvSpPr>
        <p:spPr>
          <a:xfrm>
            <a:off x="7559040" y="0"/>
            <a:ext cx="4632960" cy="6858000"/>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a:latin typeface="Source Sans Pro" panose="020B0503030403020204" pitchFamily="34" charset="0"/>
              </a:rPr>
              <a:t>t</a:t>
            </a:r>
          </a:p>
        </p:txBody>
      </p:sp>
      <p:sp>
        <p:nvSpPr>
          <p:cNvPr id="11" name="Rounded Rectangle 8">
            <a:extLst>
              <a:ext uri="{FF2B5EF4-FFF2-40B4-BE49-F238E27FC236}">
                <a16:creationId xmlns:a16="http://schemas.microsoft.com/office/drawing/2014/main" id="{D6E8AD20-D57E-E645-903B-FFA87C139AFF}"/>
              </a:ext>
            </a:extLst>
          </p:cNvPr>
          <p:cNvSpPr/>
          <p:nvPr/>
        </p:nvSpPr>
        <p:spPr>
          <a:xfrm>
            <a:off x="450376" y="443621"/>
            <a:ext cx="11734898" cy="5995765"/>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Rounded Rectangle 11">
            <a:extLst>
              <a:ext uri="{FF2B5EF4-FFF2-40B4-BE49-F238E27FC236}">
                <a16:creationId xmlns:a16="http://schemas.microsoft.com/office/drawing/2014/main" id="{A9208CF1-27A8-0E42-9B26-8721B8AE5FE9}"/>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Text Placeholder 6">
            <a:extLst>
              <a:ext uri="{FF2B5EF4-FFF2-40B4-BE49-F238E27FC236}">
                <a16:creationId xmlns:a16="http://schemas.microsoft.com/office/drawing/2014/main" id="{12542EFB-1FEF-C944-AE2F-2C67533D8241}"/>
              </a:ext>
            </a:extLst>
          </p:cNvPr>
          <p:cNvSpPr>
            <a:spLocks noGrp="1"/>
          </p:cNvSpPr>
          <p:nvPr>
            <p:ph type="body" sz="quarter" idx="11" hasCustomPrompt="1"/>
          </p:nvPr>
        </p:nvSpPr>
        <p:spPr>
          <a:xfrm>
            <a:off x="8022848" y="2384612"/>
            <a:ext cx="2617787" cy="610009"/>
          </a:xfrm>
        </p:spPr>
        <p:txBody>
          <a:bodyPr anchor="ctr" anchorCtr="0">
            <a:normAutofit/>
          </a:bodyPr>
          <a:lstStyle>
            <a:lvl1pPr marL="0" indent="0">
              <a:buNone/>
              <a:defRPr sz="1800" b="1" i="0" spc="100" baseline="0">
                <a:solidFill>
                  <a:schemeClr val="accent3"/>
                </a:solidFill>
                <a:latin typeface="Source Sans Pro" panose="020B0503030403020204" pitchFamily="34" charset="0"/>
                <a:ea typeface="Source Sans Pro" panose="020B0503030403020204" pitchFamily="34" charset="0"/>
              </a:defRPr>
            </a:lvl1pPr>
          </a:lstStyle>
          <a:p>
            <a:pPr lvl="0"/>
            <a:r>
              <a:rPr lang="en-US"/>
              <a:t>SECTION NO.</a:t>
            </a:r>
          </a:p>
        </p:txBody>
      </p:sp>
      <p:sp>
        <p:nvSpPr>
          <p:cNvPr id="14" name="Text Placeholder 6">
            <a:extLst>
              <a:ext uri="{FF2B5EF4-FFF2-40B4-BE49-F238E27FC236}">
                <a16:creationId xmlns:a16="http://schemas.microsoft.com/office/drawing/2014/main" id="{600CA7F4-63A4-3D40-AA51-42ABF2E76743}"/>
              </a:ext>
            </a:extLst>
          </p:cNvPr>
          <p:cNvSpPr>
            <a:spLocks noGrp="1"/>
          </p:cNvSpPr>
          <p:nvPr>
            <p:ph type="body" sz="quarter" idx="12" hasCustomPrompt="1"/>
          </p:nvPr>
        </p:nvSpPr>
        <p:spPr>
          <a:xfrm>
            <a:off x="8022848" y="2976283"/>
            <a:ext cx="3469905" cy="2671482"/>
          </a:xfrm>
        </p:spPr>
        <p:txBody>
          <a:bodyPr tIns="182880" anchor="t" anchorCtr="0">
            <a:normAutofit/>
          </a:bodyPr>
          <a:lstStyle>
            <a:lvl1pPr marL="0" indent="0">
              <a:buNone/>
              <a:defRPr sz="3600" b="0" i="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Section Title</a:t>
            </a:r>
          </a:p>
        </p:txBody>
      </p:sp>
    </p:spTree>
    <p:extLst>
      <p:ext uri="{BB962C8B-B14F-4D97-AF65-F5344CB8AC3E}">
        <p14:creationId xmlns:p14="http://schemas.microsoft.com/office/powerpoint/2010/main" val="2212937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without Photo">
    <p:bg>
      <p:bgPr>
        <a:solidFill>
          <a:srgbClr val="D5FDFD">
            <a:alpha val="50000"/>
          </a:srgb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532005" y="607276"/>
            <a:ext cx="3498573" cy="5367528"/>
          </a:xfrm>
          <a:prstGeom prst="roundRect">
            <a:avLst>
              <a:gd name="adj" fmla="val 8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cxnSp>
        <p:nvCxnSpPr>
          <p:cNvPr id="8" name="Straight Connector 7">
            <a:extLst>
              <a:ext uri="{FF2B5EF4-FFF2-40B4-BE49-F238E27FC236}">
                <a16:creationId xmlns:a16="http://schemas.microsoft.com/office/drawing/2014/main" id="{83F61E2B-66D5-8149-A3EE-069F0FD7BDA9}"/>
              </a:ext>
            </a:extLst>
          </p:cNvPr>
          <p:cNvCxnSpPr/>
          <p:nvPr/>
        </p:nvCxnSpPr>
        <p:spPr>
          <a:xfrm>
            <a:off x="965532" y="4783546"/>
            <a:ext cx="6165251" cy="0"/>
          </a:xfrm>
          <a:prstGeom prst="line">
            <a:avLst/>
          </a:prstGeom>
          <a:ln w="508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1776AF6-AF96-624F-A29B-B0C267321DF2}"/>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91182" y="3147431"/>
            <a:ext cx="2423459" cy="521208"/>
          </a:xfrm>
        </p:spPr>
        <p:txBody>
          <a:bodyPr anchor="ctr" anchorCtr="0">
            <a:normAutofit/>
          </a:bodyPr>
          <a:lstStyle>
            <a:lvl1pPr marL="0" indent="0">
              <a:buNone/>
              <a:defRPr sz="1800" b="1" i="0" spc="100" baseline="0">
                <a:solidFill>
                  <a:schemeClr val="accent3"/>
                </a:solidFill>
                <a:latin typeface="Source Sans Pro" panose="020B0503030403020204" pitchFamily="34" charset="0"/>
                <a:ea typeface="Source Sans Pro" panose="020B0503030403020204" pitchFamily="34" charset="0"/>
              </a:defRPr>
            </a:lvl1pPr>
          </a:lstStyle>
          <a:p>
            <a:pPr lvl="0"/>
            <a:r>
              <a:rPr lang="en-US"/>
              <a:t>SECTION NO.</a:t>
            </a:r>
          </a:p>
        </p:txBody>
      </p:sp>
    </p:spTree>
    <p:extLst>
      <p:ext uri="{BB962C8B-B14F-4D97-AF65-F5344CB8AC3E}">
        <p14:creationId xmlns:p14="http://schemas.microsoft.com/office/powerpoint/2010/main" val="1695569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ondary Section Header without Photo">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532005" y="607276"/>
            <a:ext cx="3498573" cy="5367528"/>
          </a:xfrm>
          <a:prstGeom prst="roundRect">
            <a:avLst>
              <a:gd name="adj" fmla="val 8568"/>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Rounded Rectangle 8">
            <a:extLst>
              <a:ext uri="{FF2B5EF4-FFF2-40B4-BE49-F238E27FC236}">
                <a16:creationId xmlns:a16="http://schemas.microsoft.com/office/drawing/2014/main" id="{91776AF6-AF96-624F-A29B-B0C267321DF2}"/>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a:solidFill>
                  <a:schemeClr val="bg2">
                    <a:lumMod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65200" y="1791780"/>
            <a:ext cx="2423459" cy="521208"/>
          </a:xfrm>
        </p:spPr>
        <p:txBody>
          <a:bodyPr anchor="ctr" anchorCtr="0">
            <a:normAutofit/>
          </a:bodyPr>
          <a:lstStyle>
            <a:lvl1pPr marL="0" indent="0">
              <a:buNone/>
              <a:defRPr sz="1800" b="1" i="0" spc="100" baseline="0">
                <a:solidFill>
                  <a:schemeClr val="bg2">
                    <a:lumMod val="75000"/>
                  </a:schemeClr>
                </a:solidFill>
                <a:latin typeface="Source Sans Pro" panose="020B0503030403020204" pitchFamily="34" charset="0"/>
                <a:ea typeface="Source Sans Pro" panose="020B0503030403020204" pitchFamily="34" charset="0"/>
              </a:defRPr>
            </a:lvl1pPr>
          </a:lstStyle>
          <a:p>
            <a:pPr lvl="0"/>
            <a:r>
              <a:rPr lang="en-US"/>
              <a:t>SECTION NO.</a:t>
            </a:r>
          </a:p>
        </p:txBody>
      </p:sp>
      <p:cxnSp>
        <p:nvCxnSpPr>
          <p:cNvPr id="12" name="Straight Connector 11">
            <a:extLst>
              <a:ext uri="{FF2B5EF4-FFF2-40B4-BE49-F238E27FC236}">
                <a16:creationId xmlns:a16="http://schemas.microsoft.com/office/drawing/2014/main" id="{1C74E63B-AFAC-694C-9405-D38719B4C664}"/>
              </a:ext>
            </a:extLst>
          </p:cNvPr>
          <p:cNvCxnSpPr/>
          <p:nvPr/>
        </p:nvCxnSpPr>
        <p:spPr>
          <a:xfrm>
            <a:off x="965532" y="4783546"/>
            <a:ext cx="6165251" cy="0"/>
          </a:xfrm>
          <a:prstGeom prst="line">
            <a:avLst/>
          </a:prstGeom>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928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091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A28D7323-6283-554C-BA24-581F453AAEAD}"/>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2404986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2094134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9" name="Round Same Side Corner Rectangle 8">
            <a:extLst>
              <a:ext uri="{FF2B5EF4-FFF2-40B4-BE49-F238E27FC236}">
                <a16:creationId xmlns:a16="http://schemas.microsoft.com/office/drawing/2014/main" id="{16B85ECE-D168-2C4E-846D-6529661BBBB4}"/>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Slide Number Placeholder 5">
            <a:extLst>
              <a:ext uri="{FF2B5EF4-FFF2-40B4-BE49-F238E27FC236}">
                <a16:creationId xmlns:a16="http://schemas.microsoft.com/office/drawing/2014/main" id="{12CF4F07-DAAC-7647-B4E8-44CD68CB1B2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332601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DE44C-4E2E-9B44-ABD5-CA13BA5F7D98}"/>
              </a:ext>
            </a:extLst>
          </p:cNvPr>
          <p:cNvSpPr>
            <a:spLocks noGrp="1"/>
          </p:cNvSpPr>
          <p:nvPr>
            <p:ph idx="1"/>
          </p:nvPr>
        </p:nvSpPr>
        <p:spPr>
          <a:xfrm>
            <a:off x="838200" y="1825625"/>
            <a:ext cx="10515600" cy="4351338"/>
          </a:xfrm>
          <a:prstGeom prst="rect">
            <a:avLst/>
          </a:prstGeo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986342E-27DE-964E-91BA-F45D2111DA04}"/>
              </a:ext>
            </a:extLst>
          </p:cNvPr>
          <p:cNvSpPr>
            <a:spLocks noGrp="1"/>
          </p:cNvSpPr>
          <p:nvPr>
            <p:ph type="title"/>
          </p:nvPr>
        </p:nvSpPr>
        <p:spPr>
          <a:xfrm>
            <a:off x="838200" y="755650"/>
            <a:ext cx="10515600" cy="93503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6" name="Text Placeholder 10">
            <a:extLst>
              <a:ext uri="{FF2B5EF4-FFF2-40B4-BE49-F238E27FC236}">
                <a16:creationId xmlns:a16="http://schemas.microsoft.com/office/drawing/2014/main" id="{51054B06-8EC3-0644-8FFA-415D13338931}"/>
              </a:ext>
            </a:extLst>
          </p:cNvPr>
          <p:cNvSpPr>
            <a:spLocks noGrp="1"/>
          </p:cNvSpPr>
          <p:nvPr>
            <p:ph type="body" sz="quarter" idx="12" hasCustomPrompt="1"/>
          </p:nvPr>
        </p:nvSpPr>
        <p:spPr>
          <a:xfrm>
            <a:off x="838200" y="365125"/>
            <a:ext cx="10515600" cy="390525"/>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8" name="Round Same Side Corner Rectangle 7">
            <a:extLst>
              <a:ext uri="{FF2B5EF4-FFF2-40B4-BE49-F238E27FC236}">
                <a16:creationId xmlns:a16="http://schemas.microsoft.com/office/drawing/2014/main" id="{71491C08-DABD-DF47-B7A3-FFD64343A9AC}"/>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27515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112063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ound Same Side Corner Rectangle 5">
            <a:extLst>
              <a:ext uri="{FF2B5EF4-FFF2-40B4-BE49-F238E27FC236}">
                <a16:creationId xmlns:a16="http://schemas.microsoft.com/office/drawing/2014/main" id="{B2A575C6-822F-8D4F-ADDD-9D6CE8246625}"/>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557ABD23-9C1F-5C4E-8F1D-6AAC2A5B51A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619422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ub-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8" name="Round Same Side Corner Rectangle 7">
            <a:extLst>
              <a:ext uri="{FF2B5EF4-FFF2-40B4-BE49-F238E27FC236}">
                <a16:creationId xmlns:a16="http://schemas.microsoft.com/office/drawing/2014/main" id="{0FC2C497-0801-0842-BA4C-1866E6177DCE}"/>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89099D5D-63FD-734F-9ECC-FC64014A3D55}"/>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40314735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8" name="Round Same Side Corner Rectangle 7">
            <a:extLst>
              <a:ext uri="{FF2B5EF4-FFF2-40B4-BE49-F238E27FC236}">
                <a16:creationId xmlns:a16="http://schemas.microsoft.com/office/drawing/2014/main" id="{B1435647-CE2C-3441-A09D-D43066866D9F}"/>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360179B8-176C-7541-97EE-A4BB67EF5C1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866305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ub-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Text Placeholder 10">
            <a:extLst>
              <a:ext uri="{FF2B5EF4-FFF2-40B4-BE49-F238E27FC236}">
                <a16:creationId xmlns:a16="http://schemas.microsoft.com/office/drawing/2014/main" id="{5DD4D977-84FD-3F44-9C48-93A247E41774}"/>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8" name="Round Same Side Corner Rectangle 7">
            <a:extLst>
              <a:ext uri="{FF2B5EF4-FFF2-40B4-BE49-F238E27FC236}">
                <a16:creationId xmlns:a16="http://schemas.microsoft.com/office/drawing/2014/main" id="{3C163F02-A313-CD40-A5AC-12A5FBDC98A9}"/>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431E7C66-A3C4-1A4B-94A4-2F57BD5B86EE}"/>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699307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ound Same Side Corner Rectangle 6">
            <a:extLst>
              <a:ext uri="{FF2B5EF4-FFF2-40B4-BE49-F238E27FC236}">
                <a16:creationId xmlns:a16="http://schemas.microsoft.com/office/drawing/2014/main" id="{BF767EBE-5689-124F-A4CF-0993C423DD4A}"/>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6" name="Slide Number Placeholder 5">
            <a:extLst>
              <a:ext uri="{FF2B5EF4-FFF2-40B4-BE49-F238E27FC236}">
                <a16:creationId xmlns:a16="http://schemas.microsoft.com/office/drawing/2014/main" id="{22275DE9-14DC-6645-AFE0-E4883938478B}"/>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1629747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ub-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7" name="Round Same Side Corner Rectangle 6">
            <a:extLst>
              <a:ext uri="{FF2B5EF4-FFF2-40B4-BE49-F238E27FC236}">
                <a16:creationId xmlns:a16="http://schemas.microsoft.com/office/drawing/2014/main" id="{FB743E9B-9A54-004B-836C-8CBF36E34B49}"/>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CC91BC44-B54E-B14E-A589-1751469E2D5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1197388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7" name="Round Same Side Corner Rectangle 6">
            <a:extLst>
              <a:ext uri="{FF2B5EF4-FFF2-40B4-BE49-F238E27FC236}">
                <a16:creationId xmlns:a16="http://schemas.microsoft.com/office/drawing/2014/main" id="{85DBA217-5D71-2745-8AC6-7E476844DAF9}"/>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43B3C7AF-3CF1-0F49-AD0B-6F18F8F0B23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2039183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ub-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Text Placeholder 10">
            <a:extLst>
              <a:ext uri="{FF2B5EF4-FFF2-40B4-BE49-F238E27FC236}">
                <a16:creationId xmlns:a16="http://schemas.microsoft.com/office/drawing/2014/main" id="{E9C0CC71-8D56-894E-B4D8-70AD96B4891C}"/>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9" name="Round Same Side Corner Rectangle 8">
            <a:extLst>
              <a:ext uri="{FF2B5EF4-FFF2-40B4-BE49-F238E27FC236}">
                <a16:creationId xmlns:a16="http://schemas.microsoft.com/office/drawing/2014/main" id="{17D89485-0639-0649-B591-E2E603671ED3}"/>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8FE0C809-0A8D-3F41-A2D8-B05008AF96CA}"/>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9140958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8" name="Round Same Side Corner Rectangle 7">
            <a:extLst>
              <a:ext uri="{FF2B5EF4-FFF2-40B4-BE49-F238E27FC236}">
                <a16:creationId xmlns:a16="http://schemas.microsoft.com/office/drawing/2014/main" id="{B3DABDC0-7A93-9444-B2A8-9C353DDEB3AE}"/>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Tree>
    <p:extLst>
      <p:ext uri="{BB962C8B-B14F-4D97-AF65-F5344CB8AC3E}">
        <p14:creationId xmlns:p14="http://schemas.microsoft.com/office/powerpoint/2010/main" val="5459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10515600" cy="390525"/>
          </a:xfrm>
        </p:spPr>
        <p:txBody>
          <a:bodyPr>
            <a:noAutofit/>
          </a:bodyPr>
          <a:lstStyle>
            <a:lvl1pPr marL="0" indent="0">
              <a:buNone/>
              <a:defRPr sz="2000" b="0" i="0">
                <a:solidFill>
                  <a:schemeClr val="bg1"/>
                </a:solidFill>
                <a:latin typeface="Calibri" panose="020F0502020204030204" pitchFamily="34" charset="0"/>
                <a:ea typeface="Roboto Condensed" panose="02000000000000000000" pitchFamily="2" charset="0"/>
              </a:defRPr>
            </a:lvl1pPr>
          </a:lstStyle>
          <a:p>
            <a:pPr lvl="0"/>
            <a:r>
              <a:rPr lang="en-US"/>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Round Same Side Corner Rectangle 7">
            <a:extLst>
              <a:ext uri="{FF2B5EF4-FFF2-40B4-BE49-F238E27FC236}">
                <a16:creationId xmlns:a16="http://schemas.microsoft.com/office/drawing/2014/main" id="{CA5F3F91-A1FF-0F42-980A-2CC6B99CCBEF}"/>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479539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838200" y="3997576"/>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Tree>
    <p:extLst>
      <p:ext uri="{BB962C8B-B14F-4D97-AF65-F5344CB8AC3E}">
        <p14:creationId xmlns:p14="http://schemas.microsoft.com/office/powerpoint/2010/main" val="15855554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838200" y="3298018"/>
            <a:ext cx="5384180" cy="250828"/>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Round Same Side Corner Rectangle 9">
            <a:extLst>
              <a:ext uri="{FF2B5EF4-FFF2-40B4-BE49-F238E27FC236}">
                <a16:creationId xmlns:a16="http://schemas.microsoft.com/office/drawing/2014/main" id="{944C1CC9-49DC-1848-AAD4-8275822DB094}"/>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41708564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838200" y="3298018"/>
            <a:ext cx="5384180" cy="250828"/>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838200" y="4137273"/>
            <a:ext cx="5384180" cy="250828"/>
          </a:xfrm>
        </p:spPr>
        <p:txBody>
          <a:bodyPr anchor="ctr" anchorCtr="0">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Tree>
    <p:extLst>
      <p:ext uri="{BB962C8B-B14F-4D97-AF65-F5344CB8AC3E}">
        <p14:creationId xmlns:p14="http://schemas.microsoft.com/office/powerpoint/2010/main" val="3977622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304728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838200" y="365125"/>
            <a:ext cx="10515600" cy="132556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Tree>
    <p:extLst>
      <p:ext uri="{BB962C8B-B14F-4D97-AF65-F5344CB8AC3E}">
        <p14:creationId xmlns:p14="http://schemas.microsoft.com/office/powerpoint/2010/main" val="2489365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11143B65-125A-8C4A-A6B1-DD3016570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8090EBA7-31F7-7B40-98F1-5229B8FDB8E6}"/>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Content Placeholder 2">
            <a:extLst>
              <a:ext uri="{FF2B5EF4-FFF2-40B4-BE49-F238E27FC236}">
                <a16:creationId xmlns:a16="http://schemas.microsoft.com/office/drawing/2014/main" id="{90AB7E5B-932E-CC40-AF53-D111784480C8}"/>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7043E4BF-ABCD-4741-87C9-3C30A8386B6E}"/>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1200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1D31AD88-0BC9-E945-B66C-D42FEA6AE57C}"/>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Content Placeholder 2">
            <a:extLst>
              <a:ext uri="{FF2B5EF4-FFF2-40B4-BE49-F238E27FC236}">
                <a16:creationId xmlns:a16="http://schemas.microsoft.com/office/drawing/2014/main" id="{4795FCDF-DC1B-0A4B-B660-138926C579A1}"/>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63625C2-008C-2E49-A2D3-FB82FD4638D8}"/>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115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ondary_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4247368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ondary_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Title 1">
            <a:extLst>
              <a:ext uri="{FF2B5EF4-FFF2-40B4-BE49-F238E27FC236}">
                <a16:creationId xmlns:a16="http://schemas.microsoft.com/office/drawing/2014/main" id="{59116E48-5282-FD48-9CB8-7C78346EC543}"/>
              </a:ext>
            </a:extLst>
          </p:cNvPr>
          <p:cNvSpPr>
            <a:spLocks noGrp="1"/>
          </p:cNvSpPr>
          <p:nvPr>
            <p:ph type="title" hasCustomPrompt="1"/>
          </p:nvPr>
        </p:nvSpPr>
        <p:spPr>
          <a:xfrm>
            <a:off x="838200" y="365125"/>
            <a:ext cx="10515600" cy="132556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9" name="Text Placeholder 10">
            <a:extLst>
              <a:ext uri="{FF2B5EF4-FFF2-40B4-BE49-F238E27FC236}">
                <a16:creationId xmlns:a16="http://schemas.microsoft.com/office/drawing/2014/main" id="{1EFC4F0B-A772-3F4F-AB6A-908599D9FB8C}"/>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Tree>
    <p:extLst>
      <p:ext uri="{BB962C8B-B14F-4D97-AF65-F5344CB8AC3E}">
        <p14:creationId xmlns:p14="http://schemas.microsoft.com/office/powerpoint/2010/main" val="4537522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ond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Slide Number Placeholder 5">
            <a:extLst>
              <a:ext uri="{FF2B5EF4-FFF2-40B4-BE49-F238E27FC236}">
                <a16:creationId xmlns:a16="http://schemas.microsoft.com/office/drawing/2014/main" id="{125BCC07-C78E-0944-A337-D011A522C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8" name="Round Same Side Corner Rectangle 7">
            <a:extLst>
              <a:ext uri="{FF2B5EF4-FFF2-40B4-BE49-F238E27FC236}">
                <a16:creationId xmlns:a16="http://schemas.microsoft.com/office/drawing/2014/main" id="{DD156F2B-C76C-D943-BC42-85047A140344}"/>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Content Placeholder 2">
            <a:extLst>
              <a:ext uri="{FF2B5EF4-FFF2-40B4-BE49-F238E27FC236}">
                <a16:creationId xmlns:a16="http://schemas.microsoft.com/office/drawing/2014/main" id="{8A69FC55-366F-9442-9602-52B04A4B4679}"/>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F2707B69-A275-D641-8D31-375E0E62FAA4}"/>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7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55650"/>
            <a:ext cx="10515600" cy="890588"/>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Calibri" panose="020F0502020204030204" pitchFamily="34" charset="0"/>
                <a:ea typeface="Roboto Condensed" panose="02000000000000000000" pitchFamily="2" charset="0"/>
              </a:defRPr>
            </a:lvl1pPr>
            <a:lvl2pPr>
              <a:lnSpc>
                <a:spcPct val="150000"/>
              </a:lnSpc>
              <a:defRPr b="0" i="0">
                <a:latin typeface="Calibri" panose="020F0502020204030204" pitchFamily="34" charset="0"/>
                <a:ea typeface="Roboto Condensed" panose="02000000000000000000" pitchFamily="2" charset="0"/>
              </a:defRPr>
            </a:lvl2pPr>
            <a:lvl3pPr>
              <a:lnSpc>
                <a:spcPct val="150000"/>
              </a:lnSpc>
              <a:defRPr b="0" i="0">
                <a:latin typeface="Calibri" panose="020F0502020204030204" pitchFamily="34" charset="0"/>
                <a:ea typeface="Roboto Condensed" panose="02000000000000000000" pitchFamily="2" charset="0"/>
              </a:defRPr>
            </a:lvl3pPr>
            <a:lvl4pPr>
              <a:lnSpc>
                <a:spcPct val="150000"/>
              </a:lnSpc>
              <a:defRPr b="0" i="0">
                <a:latin typeface="Calibri" panose="020F0502020204030204" pitchFamily="34" charset="0"/>
                <a:ea typeface="Roboto Condensed" panose="02000000000000000000" pitchFamily="2" charset="0"/>
              </a:defRPr>
            </a:lvl4pPr>
            <a:lvl5pPr>
              <a:lnSpc>
                <a:spcPct val="150000"/>
              </a:lnSpc>
              <a:defRPr b="0" i="0">
                <a:latin typeface="Calibri" panose="020F0502020204030204" pitchFamily="34" charset="0"/>
                <a:ea typeface="Roboto Condensed"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10515600" cy="390525"/>
          </a:xfrm>
        </p:spPr>
        <p:txBody>
          <a:bodyPr anchor="ctr" anchorCtr="0">
            <a:noAutofit/>
          </a:bodyPr>
          <a:lstStyle>
            <a:lvl1pPr marL="0" indent="0">
              <a:buNone/>
              <a:defRPr sz="1800" b="1" i="0">
                <a:solidFill>
                  <a:schemeClr val="bg1"/>
                </a:solidFill>
                <a:latin typeface="Calibri" panose="020F0502020204030204" pitchFamily="34" charset="0"/>
                <a:ea typeface="Roboto Condensed" panose="02000000000000000000" pitchFamily="2" charset="0"/>
              </a:defRPr>
            </a:lvl1pPr>
          </a:lstStyle>
          <a:p>
            <a:pPr lvl="0"/>
            <a:r>
              <a:rPr lang="en-US"/>
              <a:t>SUPER- TITLE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838200" y="1356722"/>
            <a:ext cx="10515600" cy="379210"/>
          </a:xfrm>
        </p:spPr>
        <p:txBody>
          <a:bodyPr>
            <a:noAutofit/>
          </a:bodyPr>
          <a:lstStyle>
            <a:lvl1pPr marL="0" indent="0">
              <a:buNone/>
              <a:defRPr sz="2000" b="0" i="0">
                <a:solidFill>
                  <a:schemeClr val="bg1"/>
                </a:solidFill>
                <a:latin typeface="Calibri" panose="020F0502020204030204" pitchFamily="34" charset="0"/>
                <a:ea typeface="Roboto Condensed" panose="02000000000000000000" pitchFamily="2" charset="0"/>
              </a:defRPr>
            </a:lvl1pPr>
          </a:lstStyle>
          <a:p>
            <a:pPr lvl="0"/>
            <a:r>
              <a:rPr lang="en-US"/>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userDrawn="1"/>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solidFill>
                <a:latin typeface="Calibri" panose="020F0502020204030204" pitchFamily="34"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a:t>
            </a:r>
          </a:p>
        </p:txBody>
      </p:sp>
      <p:sp>
        <p:nvSpPr>
          <p:cNvPr id="8" name="Round Same Side Corner Rectangle 7">
            <a:extLst>
              <a:ext uri="{FF2B5EF4-FFF2-40B4-BE49-F238E27FC236}">
                <a16:creationId xmlns:a16="http://schemas.microsoft.com/office/drawing/2014/main" id="{DED3437E-6824-714D-A45C-F5A68AAEE69B}"/>
              </a:ext>
            </a:extLst>
          </p:cNvPr>
          <p:cNvSpPr/>
          <p:nvPr userDrawn="1"/>
        </p:nvSpPr>
        <p:spPr>
          <a:xfrm rot="5400000">
            <a:off x="-465905" y="839774"/>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9666220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ond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6B9929B9-9B75-7743-9436-882865C91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8" name="Round Same Side Corner Rectangle 7">
            <a:extLst>
              <a:ext uri="{FF2B5EF4-FFF2-40B4-BE49-F238E27FC236}">
                <a16:creationId xmlns:a16="http://schemas.microsoft.com/office/drawing/2014/main" id="{3B55FFC5-6577-774C-AE3E-0FF445A01ECC}"/>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Content Placeholder 2">
            <a:extLst>
              <a:ext uri="{FF2B5EF4-FFF2-40B4-BE49-F238E27FC236}">
                <a16:creationId xmlns:a16="http://schemas.microsoft.com/office/drawing/2014/main" id="{A30F76E4-DF41-DC49-820E-1D7E87125D5E}"/>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2C8A4479-5013-6340-A75D-D9D99A9FA66D}"/>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692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rtiary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288427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rtiary_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8" name="Text Placeholder 10">
            <a:extLst>
              <a:ext uri="{FF2B5EF4-FFF2-40B4-BE49-F238E27FC236}">
                <a16:creationId xmlns:a16="http://schemas.microsoft.com/office/drawing/2014/main" id="{1832B420-E9DC-4840-ACE7-93F490867AED}"/>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Tree>
    <p:extLst>
      <p:ext uri="{BB962C8B-B14F-4D97-AF65-F5344CB8AC3E}">
        <p14:creationId xmlns:p14="http://schemas.microsoft.com/office/powerpoint/2010/main" val="1737210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rti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Slide Number Placeholder 5">
            <a:extLst>
              <a:ext uri="{FF2B5EF4-FFF2-40B4-BE49-F238E27FC236}">
                <a16:creationId xmlns:a16="http://schemas.microsoft.com/office/drawing/2014/main" id="{367A64C9-2472-4E40-860F-E7DFB2E70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EFA31207-3B4E-AB45-9931-98F4951BB5C2}"/>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Content Placeholder 2">
            <a:extLst>
              <a:ext uri="{FF2B5EF4-FFF2-40B4-BE49-F238E27FC236}">
                <a16:creationId xmlns:a16="http://schemas.microsoft.com/office/drawing/2014/main" id="{A00D3ED8-D57C-C54B-89CC-A1CFC57117A8}"/>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AB72CE36-6C00-1240-9E4C-7103E644F6A2}"/>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0641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rti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C757A55F-9065-784B-8546-02F2C2152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635FF7D1-CB8E-BE49-BEBB-F789B5EB73CA}"/>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Content Placeholder 2">
            <a:extLst>
              <a:ext uri="{FF2B5EF4-FFF2-40B4-BE49-F238E27FC236}">
                <a16:creationId xmlns:a16="http://schemas.microsoft.com/office/drawing/2014/main" id="{D357FB29-3686-3546-B30A-872FAF067152}"/>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9030470E-9E29-624A-8DAF-B867DFB003F7}"/>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930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6724EABD-1ADE-FD42-B656-1A38B94C84DA}"/>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41022017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uper Title, Section Titles,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3" name="Text Placeholder 10">
            <a:extLst>
              <a:ext uri="{FF2B5EF4-FFF2-40B4-BE49-F238E27FC236}">
                <a16:creationId xmlns:a16="http://schemas.microsoft.com/office/drawing/2014/main" id="{3C3506C1-FD5F-3A4F-B5CD-3EDB59DF3E22}"/>
              </a:ext>
            </a:extLst>
          </p:cNvPr>
          <p:cNvSpPr>
            <a:spLocks noGrp="1"/>
          </p:cNvSpPr>
          <p:nvPr>
            <p:ph type="body" sz="quarter" idx="13"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14" name="Round Same Side Corner Rectangle 13">
            <a:extLst>
              <a:ext uri="{FF2B5EF4-FFF2-40B4-BE49-F238E27FC236}">
                <a16:creationId xmlns:a16="http://schemas.microsoft.com/office/drawing/2014/main" id="{45E7C613-6FBD-F446-995B-7410E30081B5}"/>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2910569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7" name="Round Same Side Corner Rectangle 6">
            <a:extLst>
              <a:ext uri="{FF2B5EF4-FFF2-40B4-BE49-F238E27FC236}">
                <a16:creationId xmlns:a16="http://schemas.microsoft.com/office/drawing/2014/main" id="{3761CC88-064B-934B-97A1-A44CA76C2C81}"/>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750070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uper Title, Content, and Phot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p>
            <a:r>
              <a:rPr lang="en-US"/>
              <a:t>Click icon to add picture</a:t>
            </a:r>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0" name="Text Placeholder 10">
            <a:extLst>
              <a:ext uri="{FF2B5EF4-FFF2-40B4-BE49-F238E27FC236}">
                <a16:creationId xmlns:a16="http://schemas.microsoft.com/office/drawing/2014/main" id="{8B846F29-C348-BE48-8800-83CEB01C05CF}"/>
              </a:ext>
            </a:extLst>
          </p:cNvPr>
          <p:cNvSpPr>
            <a:spLocks noGrp="1"/>
          </p:cNvSpPr>
          <p:nvPr>
            <p:ph type="body" sz="quarter" idx="12"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86211BE4-39BD-8147-A2E6-8A2576580482}"/>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6220261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Content,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F8159A6-4E73-AA4B-8DFD-296BE05C8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6" name="Round Same Side Corner Rectangle 5">
            <a:extLst>
              <a:ext uri="{FF2B5EF4-FFF2-40B4-BE49-F238E27FC236}">
                <a16:creationId xmlns:a16="http://schemas.microsoft.com/office/drawing/2014/main" id="{4AD9845C-1CCC-BF4B-9B11-5970A732A97D}"/>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7012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Calibri" panose="020F0502020204030204" pitchFamily="34" charset="0"/>
                <a:ea typeface="Roboto Condensed" panose="02000000000000000000" pitchFamily="2" charset="0"/>
              </a:defRPr>
            </a:lvl1pPr>
            <a:lvl2pPr>
              <a:lnSpc>
                <a:spcPct val="150000"/>
              </a:lnSpc>
              <a:defRPr b="0" i="0">
                <a:latin typeface="Calibri" panose="020B0503030403020204" pitchFamily="34" charset="0"/>
                <a:ea typeface="Calibri" panose="020B0503030403020204" pitchFamily="34" charset="0"/>
              </a:defRPr>
            </a:lvl2pPr>
            <a:lvl3pPr>
              <a:lnSpc>
                <a:spcPct val="150000"/>
              </a:lnSpc>
              <a:defRPr b="0" i="0">
                <a:latin typeface="Calibri" panose="020B0503030403020204" pitchFamily="34" charset="0"/>
                <a:ea typeface="Calibri" panose="020B0503030403020204" pitchFamily="34" charset="0"/>
              </a:defRPr>
            </a:lvl3pPr>
            <a:lvl4pPr>
              <a:lnSpc>
                <a:spcPct val="150000"/>
              </a:lnSpc>
              <a:defRPr b="0" i="0">
                <a:latin typeface="Calibri" panose="020B0503030403020204" pitchFamily="34" charset="0"/>
                <a:ea typeface="Calibri" panose="020B0503030403020204" pitchFamily="34" charset="0"/>
              </a:defRPr>
            </a:lvl4pPr>
            <a:lvl5pPr>
              <a:lnSpc>
                <a:spcPct val="150000"/>
              </a:lnSpc>
              <a:defRPr b="0" i="0">
                <a:latin typeface="Calibri" panose="020B0503030403020204" pitchFamily="34" charset="0"/>
                <a:ea typeface="Calibri" panose="020B0503030403020204" pitchFamily="34" charset="0"/>
              </a:defRPr>
            </a:lvl5pPr>
          </a:lstStyle>
          <a:p>
            <a:pPr lvl="0"/>
            <a:r>
              <a:rPr lang="en-US"/>
              <a:t>Text</a:t>
            </a:r>
          </a:p>
        </p:txBody>
      </p:sp>
      <p:sp>
        <p:nvSpPr>
          <p:cNvPr id="8" name="Round Same Side Corner Rectangle 7">
            <a:extLst>
              <a:ext uri="{FF2B5EF4-FFF2-40B4-BE49-F238E27FC236}">
                <a16:creationId xmlns:a16="http://schemas.microsoft.com/office/drawing/2014/main" id="{B3DABDC0-7A93-9444-B2A8-9C353DDEB3AE}"/>
              </a:ext>
            </a:extLst>
          </p:cNvPr>
          <p:cNvSpPr/>
          <p:nvPr userDrawn="1"/>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ICON TO ADD PICTURE</a:t>
            </a:r>
          </a:p>
        </p:txBody>
      </p:sp>
      <p:sp>
        <p:nvSpPr>
          <p:cNvPr id="7" name="Round Same Side Corner Rectangle 6">
            <a:extLst>
              <a:ext uri="{FF2B5EF4-FFF2-40B4-BE49-F238E27FC236}">
                <a16:creationId xmlns:a16="http://schemas.microsoft.com/office/drawing/2014/main" id="{1D0E0ABA-298E-C747-B957-798E4C257421}"/>
              </a:ext>
            </a:extLst>
          </p:cNvPr>
          <p:cNvSpPr/>
          <p:nvPr userDrawn="1"/>
        </p:nvSpPr>
        <p:spPr>
          <a:xfrm rot="5400000">
            <a:off x="-465905" y="3763923"/>
            <a:ext cx="1316819" cy="385009"/>
          </a:xfrm>
          <a:prstGeom prst="round2Same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558158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uper Title,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673AD26-7D39-B142-A0DD-FEAC265B008D}"/>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7" name="Text Placeholder 10">
            <a:extLst>
              <a:ext uri="{FF2B5EF4-FFF2-40B4-BE49-F238E27FC236}">
                <a16:creationId xmlns:a16="http://schemas.microsoft.com/office/drawing/2014/main" id="{104F55B7-333A-D147-A63E-5E1B75ED08C2}"/>
              </a:ext>
            </a:extLst>
          </p:cNvPr>
          <p:cNvSpPr>
            <a:spLocks noGrp="1"/>
          </p:cNvSpPr>
          <p:nvPr>
            <p:ph type="body" sz="quarter" idx="12"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Slide Number Placeholder 5">
            <a:extLst>
              <a:ext uri="{FF2B5EF4-FFF2-40B4-BE49-F238E27FC236}">
                <a16:creationId xmlns:a16="http://schemas.microsoft.com/office/drawing/2014/main" id="{0568B449-28E1-CC4A-BF08-237BD4B2E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306B2DBC-F1C6-1D4E-B741-C3D0ABB1E760}"/>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6814824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ondary_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FFE88C5-49FE-574A-AB6D-952EC4D84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8" name="Round Same Side Corner Rectangle 7">
            <a:extLst>
              <a:ext uri="{FF2B5EF4-FFF2-40B4-BE49-F238E27FC236}">
                <a16:creationId xmlns:a16="http://schemas.microsoft.com/office/drawing/2014/main" id="{C2709370-9511-A149-AF38-F4FF589A4D5F}"/>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8209954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ondary_Title, Super 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5D6B55B-9A9A-0546-8C70-8E9BF68871FB}"/>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8" name="Text Placeholder 10">
            <a:extLst>
              <a:ext uri="{FF2B5EF4-FFF2-40B4-BE49-F238E27FC236}">
                <a16:creationId xmlns:a16="http://schemas.microsoft.com/office/drawing/2014/main" id="{42ED39FF-2155-EA46-AAF1-671AF72A89E2}"/>
              </a:ext>
            </a:extLst>
          </p:cNvPr>
          <p:cNvSpPr>
            <a:spLocks noGrp="1"/>
          </p:cNvSpPr>
          <p:nvPr>
            <p:ph type="body" sz="quarter" idx="12"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Slide Number Placeholder 5">
            <a:extLst>
              <a:ext uri="{FF2B5EF4-FFF2-40B4-BE49-F238E27FC236}">
                <a16:creationId xmlns:a16="http://schemas.microsoft.com/office/drawing/2014/main" id="{1FA0C34C-5072-024C-9F80-DBBFB4977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9" name="Round Same Side Corner Rectangle 8">
            <a:extLst>
              <a:ext uri="{FF2B5EF4-FFF2-40B4-BE49-F238E27FC236}">
                <a16:creationId xmlns:a16="http://schemas.microsoft.com/office/drawing/2014/main" id="{C73B2069-D4F2-DF4E-82F8-E59DA8C19313}"/>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7168922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Key Mess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47AE63-9CF3-294A-8B6D-2A4280EAF177}"/>
              </a:ext>
            </a:extLst>
          </p:cNvPr>
          <p:cNvSpPr>
            <a:spLocks noGrp="1"/>
          </p:cNvSpPr>
          <p:nvPr>
            <p:ph type="body" sz="quarter" idx="10" hasCustomPrompt="1"/>
          </p:nvPr>
        </p:nvSpPr>
        <p:spPr>
          <a:xfrm>
            <a:off x="1495425" y="1485900"/>
            <a:ext cx="9201150" cy="3886200"/>
          </a:xfrm>
        </p:spPr>
        <p:txBody>
          <a:bodyPr anchor="ctr" anchorCtr="0">
            <a:normAutofit/>
          </a:bodyPr>
          <a:lstStyle>
            <a:lvl1pPr marL="0" indent="0" algn="ctr">
              <a:buNone/>
              <a:defRPr sz="4400" b="0" i="0">
                <a:solidFill>
                  <a:schemeClr val="accent5">
                    <a:lumMod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Key Message</a:t>
            </a:r>
          </a:p>
        </p:txBody>
      </p:sp>
    </p:spTree>
    <p:extLst>
      <p:ext uri="{BB962C8B-B14F-4D97-AF65-F5344CB8AC3E}">
        <p14:creationId xmlns:p14="http://schemas.microsoft.com/office/powerpoint/2010/main" val="17512818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512445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6496050" y="0"/>
            <a:ext cx="5695950" cy="6858000"/>
          </a:xfrm>
        </p:spPr>
        <p:txBody>
          <a:bodyPr anchor="ctr" anchorCtr="1"/>
          <a:lstStyle>
            <a:lvl1pPr marL="0" indent="0">
              <a:buNone/>
              <a:defRPr/>
            </a:lvl1pPr>
          </a:lstStyle>
          <a:p>
            <a:r>
              <a:rPr lang="en-US"/>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5986673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4394266" y="1302329"/>
            <a:ext cx="2841758" cy="2716694"/>
          </a:xfrm>
          <a:prstGeom prst="roundRect">
            <a:avLst/>
          </a:prstGeom>
          <a:solidFill>
            <a:schemeClr val="bg2">
              <a:lumMod val="20000"/>
              <a:lumOff val="80000"/>
            </a:schemeClr>
          </a:solidFill>
        </p:spPr>
        <p:txBody>
          <a:bodyPr anchor="ctr">
            <a:normAutofit/>
          </a:bodyPr>
          <a:lstStyle>
            <a:lvl1pPr marL="242888"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i="0">
                <a:solidFill>
                  <a:schemeClr val="tx1"/>
                </a:solidFill>
                <a:latin typeface="Source Sans Pro Semibold" panose="020B0503030403020204" pitchFamily="34" charset="77"/>
              </a:defRPr>
            </a:lvl1pPr>
          </a:lstStyle>
          <a:p>
            <a:r>
              <a:rPr lang="en-US"/>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3295650" cy="1360524"/>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6"/>
            <a:ext cx="3295650" cy="4264023"/>
          </a:xfrm>
        </p:spPr>
        <p:txBody>
          <a:bodyPr>
            <a:normAutofit/>
          </a:bodyPr>
          <a:lstStyle>
            <a:lvl1pPr marL="0" indent="0">
              <a:buNone/>
              <a:defRPr sz="220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p:nvSpPr>
        <p:spPr>
          <a:xfrm>
            <a:off x="5647589" y="-3364"/>
            <a:ext cx="4646649" cy="5487734"/>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p:nvSpPr>
        <p:spPr>
          <a:xfrm>
            <a:off x="9981539" y="4969818"/>
            <a:ext cx="955040" cy="9542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8737163" y="654852"/>
            <a:ext cx="2841758" cy="2834083"/>
          </a:xfrm>
          <a:prstGeom prst="roundRect">
            <a:avLst/>
          </a:prstGeom>
          <a:solidFill>
            <a:schemeClr val="bg2">
              <a:lumMod val="20000"/>
              <a:lumOff val="80000"/>
            </a:schemeClr>
          </a:solidFill>
        </p:spPr>
        <p:txBody>
          <a:bodyPr anchor="ctr">
            <a:normAutofit/>
          </a:bodyPr>
          <a:lstStyle>
            <a:lvl1pPr marL="242888" indent="0" algn="ctr">
              <a:buNone/>
              <a:defRPr sz="1400" b="1" i="0">
                <a:solidFill>
                  <a:schemeClr val="tx1"/>
                </a:solidFill>
                <a:latin typeface="Source Sans Pro Semibold" panose="020B0503030403020204" pitchFamily="34" charset="77"/>
              </a:defRPr>
            </a:lvl1pPr>
          </a:lstStyle>
          <a:p>
            <a:r>
              <a:rPr lang="en-US"/>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6637273" y="2963648"/>
            <a:ext cx="2841758" cy="3261164"/>
          </a:xfrm>
          <a:prstGeom prst="roundRect">
            <a:avLst/>
          </a:prstGeom>
          <a:solidFill>
            <a:schemeClr val="bg2">
              <a:lumMod val="20000"/>
              <a:lumOff val="80000"/>
            </a:schemeClr>
          </a:solidFill>
        </p:spPr>
        <p:txBody>
          <a:bodyPr anchor="ctr">
            <a:normAutofit/>
          </a:bodyPr>
          <a:lstStyle>
            <a:lvl1pPr marL="242888" indent="0" algn="ctr">
              <a:buNone/>
              <a:defRPr sz="1400" b="1" i="0">
                <a:solidFill>
                  <a:schemeClr val="tx1"/>
                </a:solidFill>
                <a:latin typeface="Source Sans Pro Semibold" panose="020B0503030403020204" pitchFamily="34" charset="77"/>
              </a:defRPr>
            </a:lvl1pPr>
          </a:lstStyle>
          <a:p>
            <a:r>
              <a:rPr lang="en-US"/>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814218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Four Call Ou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2AA89D-00C4-7B42-9644-9DC6F087CAFE}"/>
              </a:ext>
            </a:extLst>
          </p:cNvPr>
          <p:cNvSpPr/>
          <p:nvPr/>
        </p:nvSpPr>
        <p:spPr>
          <a:xfrm>
            <a:off x="0" y="3155795"/>
            <a:ext cx="12192000" cy="3702206"/>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2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4633913"/>
            <a:ext cx="1828800" cy="373062"/>
          </a:xfrm>
        </p:spPr>
        <p:txBody>
          <a:bodyPr>
            <a:noAutofit/>
          </a:bodyPr>
          <a:lstStyle>
            <a:lvl1pPr marL="0" indent="0" algn="ctr">
              <a:buNone/>
              <a:defRPr sz="1400" b="1"/>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5083363"/>
            <a:ext cx="1828800" cy="960975"/>
          </a:xfrm>
        </p:spPr>
        <p:txBody>
          <a:bodyPr>
            <a:noAutofit/>
          </a:bodyPr>
          <a:lstStyle>
            <a:lvl1pPr marL="0" indent="0" algn="ctr">
              <a:buNone/>
              <a:defRPr sz="1400" b="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720885" y="4633913"/>
            <a:ext cx="1828800" cy="373062"/>
          </a:xfrm>
        </p:spPr>
        <p:txBody>
          <a:bodyPr>
            <a:noAutofit/>
          </a:bodyPr>
          <a:lstStyle>
            <a:lvl1pPr marL="0" indent="0" algn="ctr">
              <a:buNone/>
              <a:defRPr sz="1400" b="1"/>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720885" y="5083363"/>
            <a:ext cx="1828800" cy="960975"/>
          </a:xfrm>
        </p:spPr>
        <p:txBody>
          <a:bodyPr>
            <a:noAutofit/>
          </a:bodyPr>
          <a:lstStyle>
            <a:lvl1pPr marL="0" indent="0" algn="ctr">
              <a:buNone/>
              <a:defRPr sz="1400" b="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588071" y="4633913"/>
            <a:ext cx="1828800" cy="373062"/>
          </a:xfrm>
        </p:spPr>
        <p:txBody>
          <a:bodyPr>
            <a:noAutofit/>
          </a:bodyPr>
          <a:lstStyle>
            <a:lvl1pPr marL="0" indent="0" algn="ctr">
              <a:buNone/>
              <a:defRPr sz="1400" b="1"/>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588071" y="5083363"/>
            <a:ext cx="1828800" cy="960975"/>
          </a:xfrm>
        </p:spPr>
        <p:txBody>
          <a:bodyPr>
            <a:noAutofit/>
          </a:bodyPr>
          <a:lstStyle>
            <a:lvl1pPr marL="0" indent="0" algn="ctr">
              <a:buNone/>
              <a:defRPr sz="1400" b="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517251" y="4633913"/>
            <a:ext cx="1828800" cy="373062"/>
          </a:xfrm>
        </p:spPr>
        <p:txBody>
          <a:bodyPr>
            <a:noAutofit/>
          </a:bodyPr>
          <a:lstStyle>
            <a:lvl1pPr marL="0" indent="0" algn="ctr">
              <a:buNone/>
              <a:defRPr sz="1400" b="1"/>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517251" y="5083363"/>
            <a:ext cx="1828800" cy="960975"/>
          </a:xfrm>
        </p:spPr>
        <p:txBody>
          <a:bodyPr>
            <a:noAutofit/>
          </a:bodyPr>
          <a:lstStyle>
            <a:lvl1pPr marL="0" indent="0" algn="ctr">
              <a:buNone/>
              <a:defRPr sz="1400" b="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709416"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580632"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5250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31" name="Slide Number Placeholder 5">
            <a:extLst>
              <a:ext uri="{FF2B5EF4-FFF2-40B4-BE49-F238E27FC236}">
                <a16:creationId xmlns:a16="http://schemas.microsoft.com/office/drawing/2014/main" id="{296FBA24-5AB3-C24A-8135-77D492765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25" name="Round Same Side Corner Rectangle 24">
            <a:extLst>
              <a:ext uri="{FF2B5EF4-FFF2-40B4-BE49-F238E27FC236}">
                <a16:creationId xmlns:a16="http://schemas.microsoft.com/office/drawing/2014/main" id="{EF0FAFFE-E0A0-4A42-82F7-4D6E3279A104}"/>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4288251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p:nvSpPr>
        <p:spPr>
          <a:xfrm>
            <a:off x="0" y="2423160"/>
            <a:ext cx="12192000" cy="443484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199"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3132116"/>
            <a:ext cx="1371595" cy="253276"/>
          </a:xfrm>
        </p:spPr>
        <p:txBody>
          <a:bodyPr anchor="ctr" anchorCtr="0">
            <a:noAutofit/>
          </a:bodyPr>
          <a:lstStyle>
            <a:lvl1pPr marL="0" indent="0" algn="ctr">
              <a:buNone/>
              <a:defRPr sz="1400" b="1"/>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3493262"/>
            <a:ext cx="1371599" cy="652419"/>
          </a:xfrm>
        </p:spPr>
        <p:txBody>
          <a:bodyPr>
            <a:noAutofit/>
          </a:bodyPr>
          <a:lstStyle>
            <a:lvl1pPr marL="0" indent="0" algn="ctr">
              <a:buNone/>
              <a:defRPr sz="1400" b="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842003" y="3132116"/>
            <a:ext cx="1371595" cy="253276"/>
          </a:xfrm>
        </p:spPr>
        <p:txBody>
          <a:bodyPr anchor="ctr" anchorCtr="0">
            <a:noAutofit/>
          </a:bodyPr>
          <a:lstStyle>
            <a:lvl1pPr marL="0" indent="0" algn="ctr">
              <a:buNone/>
              <a:defRPr sz="1400" b="1"/>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842003" y="3500947"/>
            <a:ext cx="1371599" cy="652419"/>
          </a:xfrm>
        </p:spPr>
        <p:txBody>
          <a:bodyPr>
            <a:noAutofit/>
          </a:bodyPr>
          <a:lstStyle>
            <a:lvl1pPr marL="0" indent="0" algn="ctr">
              <a:buNone/>
              <a:defRPr sz="1400" b="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974516" y="3132116"/>
            <a:ext cx="1371595" cy="253276"/>
          </a:xfrm>
        </p:spPr>
        <p:txBody>
          <a:bodyPr anchor="ctr" anchorCtr="0">
            <a:noAutofit/>
          </a:bodyPr>
          <a:lstStyle>
            <a:lvl1pPr marL="0" indent="0" algn="ctr">
              <a:buNone/>
              <a:defRPr sz="1400" b="1"/>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974516" y="3500947"/>
            <a:ext cx="1371599" cy="652419"/>
          </a:xfrm>
        </p:spPr>
        <p:txBody>
          <a:bodyPr>
            <a:noAutofit/>
          </a:bodyPr>
          <a:lstStyle>
            <a:lvl1pPr marL="0" indent="0" algn="ctr">
              <a:buNone/>
              <a:defRPr sz="1400" b="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982201" y="3132116"/>
            <a:ext cx="1371594" cy="253276"/>
          </a:xfrm>
        </p:spPr>
        <p:txBody>
          <a:bodyPr anchor="ctr" anchorCtr="0">
            <a:noAutofit/>
          </a:bodyPr>
          <a:lstStyle>
            <a:lvl1pPr marL="0" indent="0" algn="ctr">
              <a:buNone/>
              <a:defRPr sz="1400" b="1"/>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982200" y="3500947"/>
            <a:ext cx="1371599" cy="652419"/>
          </a:xfrm>
        </p:spPr>
        <p:txBody>
          <a:bodyPr>
            <a:noAutofit/>
          </a:bodyPr>
          <a:lstStyle>
            <a:lvl1pPr marL="0" indent="0" algn="ctr">
              <a:buNone/>
              <a:defRPr sz="1400" b="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842003"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974516"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982200" y="1619009"/>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2338161"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2338162" y="5444882"/>
            <a:ext cx="1371595" cy="253276"/>
          </a:xfrm>
        </p:spPr>
        <p:txBody>
          <a:bodyPr anchor="ctr" anchorCtr="0">
            <a:noAutofit/>
          </a:bodyPr>
          <a:lstStyle>
            <a:lvl1pPr marL="0" indent="0" algn="ctr">
              <a:buNone/>
              <a:defRPr sz="1400" b="1"/>
            </a:lvl1pPr>
          </a:lstStyle>
          <a:p>
            <a:pPr lvl="0"/>
            <a:r>
              <a:rPr lang="en-US"/>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2338162" y="5806028"/>
            <a:ext cx="1371599" cy="652419"/>
          </a:xfrm>
        </p:spPr>
        <p:txBody>
          <a:bodyPr>
            <a:noAutofit/>
          </a:bodyPr>
          <a:lstStyle>
            <a:lvl1pPr marL="0" indent="0" algn="ctr">
              <a:buNone/>
              <a:defRPr sz="1400" b="0"/>
            </a:lvl1pPr>
          </a:lstStyle>
          <a:p>
            <a:pPr lvl="0"/>
            <a:r>
              <a:rPr lang="en-US"/>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5408259" y="5444882"/>
            <a:ext cx="1371595" cy="253276"/>
          </a:xfrm>
        </p:spPr>
        <p:txBody>
          <a:bodyPr anchor="ctr" anchorCtr="0">
            <a:noAutofit/>
          </a:bodyPr>
          <a:lstStyle>
            <a:lvl1pPr marL="0" indent="0" algn="ctr">
              <a:buNone/>
              <a:defRPr sz="1400" b="1"/>
            </a:lvl1pPr>
          </a:lstStyle>
          <a:p>
            <a:pPr lvl="0"/>
            <a:r>
              <a:rPr lang="en-US"/>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5408259" y="5813713"/>
            <a:ext cx="1371599" cy="652419"/>
          </a:xfrm>
        </p:spPr>
        <p:txBody>
          <a:bodyPr>
            <a:noAutofit/>
          </a:bodyPr>
          <a:lstStyle>
            <a:lvl1pPr marL="0" indent="0" algn="ctr">
              <a:buNone/>
              <a:defRPr sz="1400" b="0"/>
            </a:lvl1pPr>
          </a:lstStyle>
          <a:p>
            <a:pPr lvl="0"/>
            <a:r>
              <a:rPr lang="en-US"/>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8482238" y="5444882"/>
            <a:ext cx="1371595" cy="253276"/>
          </a:xfrm>
        </p:spPr>
        <p:txBody>
          <a:bodyPr anchor="ctr" anchorCtr="0">
            <a:noAutofit/>
          </a:bodyPr>
          <a:lstStyle>
            <a:lvl1pPr marL="0" indent="0" algn="ctr">
              <a:buNone/>
              <a:defRPr sz="1400" b="1"/>
            </a:lvl1pPr>
          </a:lstStyle>
          <a:p>
            <a:pPr lvl="0"/>
            <a:r>
              <a:rPr lang="en-US"/>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8482238" y="5813713"/>
            <a:ext cx="1371599" cy="652419"/>
          </a:xfrm>
        </p:spPr>
        <p:txBody>
          <a:bodyPr>
            <a:noAutofit/>
          </a:bodyPr>
          <a:lstStyle>
            <a:lvl1pPr marL="0" indent="0" algn="ctr">
              <a:buNone/>
              <a:defRPr sz="1400" b="0"/>
            </a:lvl1pPr>
          </a:lstStyle>
          <a:p>
            <a:pPr lvl="0"/>
            <a:r>
              <a:rPr lang="en-US"/>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5408259"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8482238"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D1796EF4-40E2-45FC-BE8E-F4D18054E04D}" type="slidenum">
              <a:rPr lang="en-US" smtClean="0"/>
              <a:t>‹#›</a:t>
            </a:fld>
            <a:endParaRPr lang="en-US"/>
          </a:p>
        </p:txBody>
      </p:sp>
      <p:sp>
        <p:nvSpPr>
          <p:cNvPr id="37" name="Round Same Side Corner Rectangle 36">
            <a:extLst>
              <a:ext uri="{FF2B5EF4-FFF2-40B4-BE49-F238E27FC236}">
                <a16:creationId xmlns:a16="http://schemas.microsoft.com/office/drawing/2014/main" id="{FD42BDC7-2B08-EF43-A9FC-ADF6581374FD}"/>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20623016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p:nvSpPr>
        <p:spPr>
          <a:xfrm>
            <a:off x="0" y="1"/>
            <a:ext cx="12192000" cy="2502968"/>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p:nvSpPr>
        <p:spPr>
          <a:xfrm>
            <a:off x="83820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p:nvSpPr>
        <p:spPr>
          <a:xfrm>
            <a:off x="452477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p:nvSpPr>
        <p:spPr>
          <a:xfrm>
            <a:off x="821134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4" name="Picture Placeholder 3">
            <a:extLst>
              <a:ext uri="{FF2B5EF4-FFF2-40B4-BE49-F238E27FC236}">
                <a16:creationId xmlns:a16="http://schemas.microsoft.com/office/drawing/2014/main" id="{66D4F2D1-1736-FE43-96D5-725CE7F25D1B}"/>
              </a:ext>
            </a:extLst>
          </p:cNvPr>
          <p:cNvSpPr>
            <a:spLocks noGrp="1" noChangeAspect="1"/>
          </p:cNvSpPr>
          <p:nvPr>
            <p:ph type="pic" sz="quarter" idx="10" hasCustomPrompt="1"/>
          </p:nvPr>
        </p:nvSpPr>
        <p:spPr>
          <a:xfrm>
            <a:off x="1088448" y="981075"/>
            <a:ext cx="2743199" cy="2743200"/>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tx1"/>
                </a:solidFill>
              </a:defRPr>
            </a:lvl1pPr>
          </a:lstStyle>
          <a:p>
            <a:r>
              <a:rPr lang="en-US"/>
              <a:t>CLICK ICON TO ADD PICTURE</a:t>
            </a:r>
          </a:p>
        </p:txBody>
      </p:sp>
      <p:sp>
        <p:nvSpPr>
          <p:cNvPr id="43" name="Picture Placeholder 3">
            <a:extLst>
              <a:ext uri="{FF2B5EF4-FFF2-40B4-BE49-F238E27FC236}">
                <a16:creationId xmlns:a16="http://schemas.microsoft.com/office/drawing/2014/main" id="{86FADA8A-A4F7-3646-9CE9-B9826765E27B}"/>
              </a:ext>
            </a:extLst>
          </p:cNvPr>
          <p:cNvSpPr>
            <a:spLocks noGrp="1" noChangeAspect="1"/>
          </p:cNvSpPr>
          <p:nvPr>
            <p:ph type="pic" sz="quarter" idx="11" hasCustomPrompt="1"/>
          </p:nvPr>
        </p:nvSpPr>
        <p:spPr>
          <a:xfrm>
            <a:off x="4724400" y="981075"/>
            <a:ext cx="2743199" cy="2743200"/>
          </a:xfrm>
          <a:solidFill>
            <a:schemeClr val="bg2">
              <a:lumMod val="20000"/>
              <a:lumOff val="80000"/>
            </a:schemeClr>
          </a:solidFill>
        </p:spPr>
        <p:txBody>
          <a:bodyPr anchor="ctr" anchorCtr="1">
            <a:normAutofit/>
          </a:bodyPr>
          <a:lstStyle>
            <a:lvl1pPr marL="0" indent="0" algn="ctr">
              <a:buNone/>
              <a:defRPr sz="1600" b="1">
                <a:solidFill>
                  <a:schemeClr val="tx1"/>
                </a:solidFill>
              </a:defRPr>
            </a:lvl1pPr>
          </a:lstStyle>
          <a:p>
            <a:r>
              <a:rPr lang="en-US"/>
              <a:t>CLICK ICON TO ADD PICTURE</a:t>
            </a:r>
          </a:p>
        </p:txBody>
      </p:sp>
      <p:sp>
        <p:nvSpPr>
          <p:cNvPr id="44" name="Picture Placeholder 3">
            <a:extLst>
              <a:ext uri="{FF2B5EF4-FFF2-40B4-BE49-F238E27FC236}">
                <a16:creationId xmlns:a16="http://schemas.microsoft.com/office/drawing/2014/main" id="{BAC732DC-A73E-B248-94E1-4888FF909B46}"/>
              </a:ext>
            </a:extLst>
          </p:cNvPr>
          <p:cNvSpPr>
            <a:spLocks noGrp="1" noChangeAspect="1"/>
          </p:cNvSpPr>
          <p:nvPr>
            <p:ph type="pic" sz="quarter" idx="12" hasCustomPrompt="1"/>
          </p:nvPr>
        </p:nvSpPr>
        <p:spPr>
          <a:xfrm>
            <a:off x="8478838" y="981075"/>
            <a:ext cx="2743199" cy="2743200"/>
          </a:xfrm>
          <a:solidFill>
            <a:schemeClr val="bg2">
              <a:lumMod val="20000"/>
              <a:lumOff val="80000"/>
            </a:schemeClr>
          </a:solidFill>
        </p:spPr>
        <p:txBody>
          <a:bodyPr anchor="ctr" anchorCtr="1">
            <a:normAutofit/>
          </a:bodyPr>
          <a:lstStyle>
            <a:lvl1pPr marL="0" indent="0" algn="ctr">
              <a:buNone/>
              <a:defRPr sz="1600" b="1">
                <a:solidFill>
                  <a:schemeClr val="tx1"/>
                </a:solidFill>
              </a:defRPr>
            </a:lvl1pPr>
          </a:lstStyle>
          <a:p>
            <a:r>
              <a:rPr lang="en-US"/>
              <a:t>CLICK ICON TO ADD PICTURE</a:t>
            </a: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1089025" y="4271963"/>
            <a:ext cx="4829175" cy="2220912"/>
          </a:xfrm>
        </p:spPr>
        <p:txBody>
          <a:bodyPr>
            <a:normAutofit/>
          </a:bodyPr>
          <a:lstStyle>
            <a:lvl1pPr marL="0" indent="0">
              <a:buNone/>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6273803" y="4271963"/>
            <a:ext cx="4947918" cy="2220912"/>
          </a:xfrm>
        </p:spPr>
        <p:txBody>
          <a:bodyPr>
            <a:normAutofit/>
          </a:bodyPr>
          <a:lstStyle>
            <a:lvl1pPr marL="0" indent="0">
              <a:buNone/>
              <a:defRPr sz="2200"/>
            </a:lvl1pPr>
          </a:lstStyle>
          <a:p>
            <a:pPr lvl="0"/>
            <a:r>
              <a:rPr lang="en-US"/>
              <a:t>22 to edit Master text style</a:t>
            </a:r>
          </a:p>
        </p:txBody>
      </p:sp>
      <p:sp>
        <p:nvSpPr>
          <p:cNvPr id="12" name="Round Same Side Corner Rectangle 11">
            <a:extLst>
              <a:ext uri="{FF2B5EF4-FFF2-40B4-BE49-F238E27FC236}">
                <a16:creationId xmlns:a16="http://schemas.microsoft.com/office/drawing/2014/main" id="{369EDB9C-CA72-174B-BACF-D6F206236572}"/>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1512196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Key Message with Descriptor Photo">
    <p:bg>
      <p:bgPr>
        <a:gradFill>
          <a:gsLst>
            <a:gs pos="100000">
              <a:schemeClr val="accent5"/>
            </a:gs>
            <a:gs pos="0">
              <a:schemeClr val="accent5">
                <a:lumMod val="50000"/>
              </a:schemeClr>
            </a:gs>
          </a:gsLst>
          <a:lin ang="0" scaled="0"/>
        </a:gra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8DA03F0-396A-EC43-9411-EBE37AFE2C9F}"/>
              </a:ext>
            </a:extLst>
          </p:cNvPr>
          <p:cNvSpPr>
            <a:spLocks noGrp="1"/>
          </p:cNvSpPr>
          <p:nvPr>
            <p:ph type="pic" sz="quarter" idx="16" hasCustomPrompt="1"/>
          </p:nvPr>
        </p:nvSpPr>
        <p:spPr>
          <a:xfrm>
            <a:off x="0" y="0"/>
            <a:ext cx="5483752" cy="6858000"/>
          </a:xfrm>
          <a:solidFill>
            <a:schemeClr val="bg2">
              <a:lumMod val="20000"/>
              <a:lumOff val="80000"/>
            </a:schemeClr>
          </a:solidFill>
        </p:spPr>
        <p:txBody>
          <a:bodyPr anchor="ctr">
            <a:normAutofit/>
          </a:bodyPr>
          <a:lstStyle>
            <a:lvl1pPr algn="ctr">
              <a:defRPr sz="1400" b="1" i="0">
                <a:latin typeface="Source Sans Pro Semibold" panose="020B0503030403020204" pitchFamily="34" charset="77"/>
              </a:defRPr>
            </a:lvl1pPr>
          </a:lstStyle>
          <a:p>
            <a:r>
              <a:rPr lang="en-US"/>
              <a:t>INSERT PHOTO HERE</a:t>
            </a:r>
          </a:p>
        </p:txBody>
      </p:sp>
      <p:sp>
        <p:nvSpPr>
          <p:cNvPr id="14" name="Rounded Rectangle 13">
            <a:extLst>
              <a:ext uri="{FF2B5EF4-FFF2-40B4-BE49-F238E27FC236}">
                <a16:creationId xmlns:a16="http://schemas.microsoft.com/office/drawing/2014/main" id="{D6176AAF-352E-5744-B304-285B50DD18D0}"/>
              </a:ext>
            </a:extLst>
          </p:cNvPr>
          <p:cNvSpPr/>
          <p:nvPr/>
        </p:nvSpPr>
        <p:spPr>
          <a:xfrm>
            <a:off x="610300" y="2011246"/>
            <a:ext cx="10965050" cy="283550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5" name="Rounded Rectangle 14">
            <a:extLst>
              <a:ext uri="{FF2B5EF4-FFF2-40B4-BE49-F238E27FC236}">
                <a16:creationId xmlns:a16="http://schemas.microsoft.com/office/drawing/2014/main" id="{AB5D734B-CA7B-A944-96E1-F1B39A52FEF4}"/>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5" name="Text Placeholder 4">
            <a:extLst>
              <a:ext uri="{FF2B5EF4-FFF2-40B4-BE49-F238E27FC236}">
                <a16:creationId xmlns:a16="http://schemas.microsoft.com/office/drawing/2014/main" id="{9AE03339-EDFB-C24E-AF58-ABBC1720AC17}"/>
              </a:ext>
            </a:extLst>
          </p:cNvPr>
          <p:cNvSpPr>
            <a:spLocks noGrp="1"/>
          </p:cNvSpPr>
          <p:nvPr>
            <p:ph type="body" sz="quarter" idx="17" hasCustomPrompt="1"/>
          </p:nvPr>
        </p:nvSpPr>
        <p:spPr>
          <a:xfrm>
            <a:off x="841553" y="2232025"/>
            <a:ext cx="5526088" cy="2393950"/>
          </a:xfrm>
          <a:prstGeom prst="roundRect">
            <a:avLst>
              <a:gd name="adj" fmla="val 9028"/>
            </a:avLst>
          </a:prstGeom>
          <a:solidFill>
            <a:schemeClr val="accent5">
              <a:lumMod val="20000"/>
              <a:lumOff val="80000"/>
            </a:schemeClr>
          </a:solidFill>
        </p:spPr>
        <p:txBody>
          <a:bodyPr anchor="ctr" anchorCtr="0">
            <a:normAutofit/>
          </a:bodyPr>
          <a:lstStyle>
            <a:lvl1pPr marL="0" indent="0">
              <a:buNone/>
              <a:defRPr sz="320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Key message Text</a:t>
            </a:r>
          </a:p>
        </p:txBody>
      </p:sp>
      <p:sp>
        <p:nvSpPr>
          <p:cNvPr id="8" name="Text Placeholder 7">
            <a:extLst>
              <a:ext uri="{FF2B5EF4-FFF2-40B4-BE49-F238E27FC236}">
                <a16:creationId xmlns:a16="http://schemas.microsoft.com/office/drawing/2014/main" id="{443AEA1A-E929-7040-BFF0-0298469CEE91}"/>
              </a:ext>
            </a:extLst>
          </p:cNvPr>
          <p:cNvSpPr>
            <a:spLocks noGrp="1"/>
          </p:cNvSpPr>
          <p:nvPr>
            <p:ph type="body" sz="quarter" idx="18" hasCustomPrompt="1"/>
          </p:nvPr>
        </p:nvSpPr>
        <p:spPr>
          <a:xfrm>
            <a:off x="6865938" y="2293938"/>
            <a:ext cx="4356100" cy="2362200"/>
          </a:xfrm>
        </p:spPr>
        <p:txBody>
          <a:bodyPr anchor="ctr" anchorCtr="0">
            <a:normAutofit/>
          </a:bodyPr>
          <a:lstStyle>
            <a:lvl1pPr marL="0" indent="0">
              <a:buNone/>
              <a:defRPr sz="1800">
                <a:solidFill>
                  <a:schemeClr val="bg1"/>
                </a:solidFill>
              </a:defRPr>
            </a:lvl1pPr>
          </a:lstStyle>
          <a:p>
            <a:pPr lvl="0"/>
            <a:r>
              <a:rPr lang="en-US"/>
              <a:t>Descriptor text here</a:t>
            </a:r>
          </a:p>
        </p:txBody>
      </p:sp>
    </p:spTree>
    <p:extLst>
      <p:ext uri="{BB962C8B-B14F-4D97-AF65-F5344CB8AC3E}">
        <p14:creationId xmlns:p14="http://schemas.microsoft.com/office/powerpoint/2010/main" val="353668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55" Type="http://schemas.openxmlformats.org/officeDocument/2006/relationships/theme" Target="../theme/theme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slideLayout" Target="../slideLayouts/slideLayout105.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slideLayout" Target="../slideLayouts/slideLayout10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54" Type="http://schemas.openxmlformats.org/officeDocument/2006/relationships/slideLayout" Target="../slideLayouts/slideLayout106.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099072"/>
      </p:ext>
    </p:extLst>
  </p:cSld>
  <p:clrMap bg1="lt1" tx1="dk1" bg2="lt2" tx2="dk2" accent1="accent1" accent2="accent2" accent3="accent3" accent4="accent4" accent5="accent5" accent6="accent6" hlink="hlink" folHlink="folHlink"/>
  <p:sldLayoutIdLst>
    <p:sldLayoutId id="2147483717" r:id="rId1"/>
    <p:sldLayoutId id="2147483812" r:id="rId2"/>
    <p:sldLayoutId id="2147483718" r:id="rId3"/>
    <p:sldLayoutId id="2147483856" r:id="rId4"/>
    <p:sldLayoutId id="2147483811" r:id="rId5"/>
    <p:sldLayoutId id="2147483854" r:id="rId6"/>
    <p:sldLayoutId id="2147483729" r:id="rId7"/>
    <p:sldLayoutId id="2147483730" r:id="rId8"/>
    <p:sldLayoutId id="2147483731" r:id="rId9"/>
    <p:sldLayoutId id="2147483732" r:id="rId10"/>
    <p:sldLayoutId id="2147483734" r:id="rId11"/>
    <p:sldLayoutId id="2147483733" r:id="rId12"/>
    <p:sldLayoutId id="2147483714" r:id="rId13"/>
    <p:sldLayoutId id="2147483735" r:id="rId14"/>
    <p:sldLayoutId id="2147483715" r:id="rId15"/>
    <p:sldLayoutId id="2147483736" r:id="rId16"/>
    <p:sldLayoutId id="2147483737" r:id="rId17"/>
    <p:sldLayoutId id="2147483738" r:id="rId18"/>
    <p:sldLayoutId id="2147483739" r:id="rId19"/>
    <p:sldLayoutId id="2147483740" r:id="rId20"/>
    <p:sldLayoutId id="2147483741" r:id="rId21"/>
    <p:sldLayoutId id="2147483742" r:id="rId22"/>
    <p:sldLayoutId id="2147483719" r:id="rId23"/>
    <p:sldLayoutId id="2147483743" r:id="rId24"/>
    <p:sldLayoutId id="2147483855" r:id="rId25"/>
  </p:sldLayoutIdLst>
  <p:hf hdr="0" ftr="0" dt="0"/>
  <p:txStyles>
    <p:titleStyle>
      <a:lvl1pPr algn="l" defTabSz="914400" rtl="0" eaLnBrk="1" latinLnBrk="0" hangingPunct="1">
        <a:lnSpc>
          <a:spcPct val="90000"/>
        </a:lnSpc>
        <a:spcBef>
          <a:spcPct val="0"/>
        </a:spcBef>
        <a:buNone/>
        <a:defRPr sz="3600" b="0" i="0" kern="120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bg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bg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341929"/>
      </p:ext>
    </p:extLst>
  </p:cSld>
  <p:clrMap bg1="lt1" tx1="dk1" bg2="lt2" tx2="dk2" accent1="accent1" accent2="accent2" accent3="accent3" accent4="accent4" accent5="accent5" accent6="accent6" hlink="hlink" folHlink="folHlink"/>
  <p:sldLayoutIdLst>
    <p:sldLayoutId id="2147483759" r:id="rId1"/>
    <p:sldLayoutId id="2147483762" r:id="rId2"/>
    <p:sldLayoutId id="2147483763" r:id="rId3"/>
  </p:sldLayoutIdLst>
  <p:hf hdr="0" ftr="0" dt="0"/>
  <p:txStyles>
    <p:titleStyle>
      <a:lvl1pPr algn="l" defTabSz="914400" rtl="0" eaLnBrk="1" latinLnBrk="0" hangingPunct="1">
        <a:lnSpc>
          <a:spcPct val="90000"/>
        </a:lnSpc>
        <a:spcBef>
          <a:spcPct val="0"/>
        </a:spcBef>
        <a:buNone/>
        <a:defRPr sz="4400" b="0" i="0" kern="1200" spc="100" baseline="0">
          <a:solidFill>
            <a:schemeClr val="tx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09077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70" r:id="rId4"/>
    <p:sldLayoutId id="2147483771" r:id="rId5"/>
    <p:sldLayoutId id="2147483766"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dt="0"/>
  <p:txStyles>
    <p:titleStyle>
      <a:lvl1pPr algn="l" defTabSz="914400" rtl="0" eaLnBrk="1" latinLnBrk="0" hangingPunct="1">
        <a:lnSpc>
          <a:spcPct val="90000"/>
        </a:lnSpc>
        <a:spcBef>
          <a:spcPct val="0"/>
        </a:spcBef>
        <a:buNone/>
        <a:defRPr sz="3600" b="0" i="0" kern="1200" spc="100" baseline="0">
          <a:solidFill>
            <a:schemeClr val="bg1"/>
          </a:solidFill>
          <a:latin typeface="Arial Narrow" panose="020B0604020202020204" pitchFamily="34" charset="0"/>
          <a:ea typeface="Roboto Condensed" panose="02000000000000000000" pitchFamily="2" charset="0"/>
          <a:cs typeface="Arial Narrow"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bg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bg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26DEA8-BE78-0E46-98F1-6B12E0762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93E933D-E9A2-F240-A966-A2E18AEF2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1608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806" r:id="rId11"/>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A792B-FE75-E64A-ABFB-0730A0EEE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5DDD2-3D10-2845-9EF5-68D1C1018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852333E-6BC5-9A43-9BA1-426561CA8E5E}"/>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lvl1pPr algn="r">
              <a:defRPr sz="1200">
                <a:solidFill>
                  <a:schemeClr val="accent5"/>
                </a:solidFill>
                <a:latin typeface="Source Sans Pro" panose="020B0503030403020204" pitchFamily="34" charset="0"/>
                <a:ea typeface="Source Sans Pro" panose="020B0503030403020204" pitchFamily="34" charset="0"/>
              </a:defRPr>
            </a:lvl1pPr>
          </a:lstStyle>
          <a:p>
            <a:fld id="{D1796EF4-40E2-45FC-BE8E-F4D18054E04D}" type="slidenum">
              <a:rPr lang="en-US" smtClean="0"/>
              <a:t>‹#›</a:t>
            </a:fld>
            <a:endParaRPr lang="en-US"/>
          </a:p>
        </p:txBody>
      </p:sp>
    </p:spTree>
    <p:extLst>
      <p:ext uri="{BB962C8B-B14F-4D97-AF65-F5344CB8AC3E}">
        <p14:creationId xmlns:p14="http://schemas.microsoft.com/office/powerpoint/2010/main" val="23400285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661" r:id="rId52"/>
    <p:sldLayoutId id="2147483807" r:id="rId53"/>
    <p:sldLayoutId id="2147483808" r:id="rId54"/>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L5b66-xLtE"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hyperlink" Target="https://breakthroughactionandresearch.org/provider-behavior-ecosystem-map/"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1385-190B-49BD-AA93-8E3F1368A9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C7DB8E-2064-416A-8344-A977A2DFA611}"/>
              </a:ext>
            </a:extLst>
          </p:cNvPr>
          <p:cNvSpPr>
            <a:spLocks noGrp="1"/>
          </p:cNvSpPr>
          <p:nvPr>
            <p:ph sz="half" idx="1"/>
          </p:nvPr>
        </p:nvSpPr>
        <p:spPr/>
        <p:txBody>
          <a:bodyPr/>
          <a:lstStyle/>
          <a:p>
            <a:endParaRPr lang="en-US"/>
          </a:p>
        </p:txBody>
      </p:sp>
      <p:sp>
        <p:nvSpPr>
          <p:cNvPr id="4" name="Slide Number Placeholder 3">
            <a:extLst>
              <a:ext uri="{FF2B5EF4-FFF2-40B4-BE49-F238E27FC236}">
                <a16:creationId xmlns:a16="http://schemas.microsoft.com/office/drawing/2014/main" id="{6A354D44-97D7-4E9D-AB34-A750A7669B8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9D109-F427-0D4E-A2E6-D5BD6A565421}" type="slidenum">
              <a:rPr kumimoji="0" lang="en-US" sz="1200" b="0" i="0" u="none" strike="noStrike" kern="1200" cap="none" spc="0" normalizeH="0" baseline="0" noProof="0" smtClean="0">
                <a:ln>
                  <a:noFill/>
                </a:ln>
                <a:solidFill>
                  <a:srgbClr val="28919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89195"/>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2D12249-F85D-429E-9D45-105A8C00DD17}"/>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0" y="1"/>
            <a:ext cx="12205218" cy="6857998"/>
          </a:xfrm>
          <a:prstGeom prst="rect">
            <a:avLst/>
          </a:prstGeom>
        </p:spPr>
      </p:pic>
      <p:sp>
        <p:nvSpPr>
          <p:cNvPr id="6" name="Rectangle 5">
            <a:extLst>
              <a:ext uri="{FF2B5EF4-FFF2-40B4-BE49-F238E27FC236}">
                <a16:creationId xmlns:a16="http://schemas.microsoft.com/office/drawing/2014/main" id="{059EA30A-D2F7-43C7-8C63-2C1754A13CF1}"/>
              </a:ext>
            </a:extLst>
          </p:cNvPr>
          <p:cNvSpPr/>
          <p:nvPr/>
        </p:nvSpPr>
        <p:spPr>
          <a:xfrm>
            <a:off x="0" y="0"/>
            <a:ext cx="12794939" cy="8470365"/>
          </a:xfrm>
          <a:prstGeom prst="rect">
            <a:avLst/>
          </a:prstGeom>
          <a:gradFill flip="none" rotWithShape="1">
            <a:gsLst>
              <a:gs pos="31000">
                <a:srgbClr val="289195">
                  <a:alpha val="90000"/>
                </a:srgbClr>
              </a:gs>
              <a:gs pos="8000">
                <a:schemeClr val="accent5"/>
              </a:gs>
              <a:gs pos="5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a:solidFill>
                <a:srgbClr val="FAFBFF"/>
              </a:solidFill>
              <a:latin typeface="Source Sans Pro" panose="020B0503030403020204" pitchFamily="34" charset="0"/>
              <a:ea typeface="Source Sans Pro"/>
            </a:endParaRPr>
          </a:p>
        </p:txBody>
      </p:sp>
      <p:pic>
        <p:nvPicPr>
          <p:cNvPr id="7" name="Picture 6">
            <a:extLst>
              <a:ext uri="{FF2B5EF4-FFF2-40B4-BE49-F238E27FC236}">
                <a16:creationId xmlns:a16="http://schemas.microsoft.com/office/drawing/2014/main" id="{0F58B283-C2A5-48B5-A217-CEA5A04C7306}"/>
              </a:ext>
            </a:extLst>
          </p:cNvPr>
          <p:cNvPicPr>
            <a:picLocks noChangeAspect="1"/>
          </p:cNvPicPr>
          <p:nvPr/>
        </p:nvPicPr>
        <p:blipFill>
          <a:blip r:embed="rId4">
            <a:alphaModFix amt="20000"/>
          </a:blip>
          <a:stretch>
            <a:fillRect/>
          </a:stretch>
        </p:blipFill>
        <p:spPr>
          <a:xfrm>
            <a:off x="3783" y="647907"/>
            <a:ext cx="3385724" cy="5724320"/>
          </a:xfrm>
          <a:prstGeom prst="rect">
            <a:avLst/>
          </a:prstGeom>
        </p:spPr>
      </p:pic>
      <p:sp>
        <p:nvSpPr>
          <p:cNvPr id="12" name="Round Single Corner Rectangle 16">
            <a:extLst>
              <a:ext uri="{FF2B5EF4-FFF2-40B4-BE49-F238E27FC236}">
                <a16:creationId xmlns:a16="http://schemas.microsoft.com/office/drawing/2014/main" id="{F437F393-C030-4E73-A23F-DE36B3DE0F7B}"/>
              </a:ext>
            </a:extLst>
          </p:cNvPr>
          <p:cNvSpPr/>
          <p:nvPr/>
        </p:nvSpPr>
        <p:spPr>
          <a:xfrm flipH="1">
            <a:off x="6623690" y="5642518"/>
            <a:ext cx="5579327" cy="1217708"/>
          </a:xfrm>
          <a:prstGeom prst="round1Rect">
            <a:avLst>
              <a:gd name="adj" fmla="val 3315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BFF"/>
              </a:solidFill>
              <a:effectLst/>
              <a:uLnTx/>
              <a:uFillTx/>
              <a:latin typeface="Source Sans Pro" panose="020B0503030403020204" pitchFamily="34" charset="0"/>
              <a:ea typeface="+mn-ea"/>
              <a:cs typeface="+mn-cs"/>
            </a:endParaRPr>
          </a:p>
        </p:txBody>
      </p:sp>
      <p:grpSp>
        <p:nvGrpSpPr>
          <p:cNvPr id="13" name="Group 12">
            <a:extLst>
              <a:ext uri="{FF2B5EF4-FFF2-40B4-BE49-F238E27FC236}">
                <a16:creationId xmlns:a16="http://schemas.microsoft.com/office/drawing/2014/main" id="{752EE0DF-75E3-4C01-A1F2-094E9E7349F8}"/>
              </a:ext>
            </a:extLst>
          </p:cNvPr>
          <p:cNvGrpSpPr/>
          <p:nvPr/>
        </p:nvGrpSpPr>
        <p:grpSpPr>
          <a:xfrm>
            <a:off x="7091160" y="5871713"/>
            <a:ext cx="4452334" cy="717418"/>
            <a:chOff x="7080143" y="5871713"/>
            <a:chExt cx="4452334" cy="717418"/>
          </a:xfrm>
        </p:grpSpPr>
        <p:pic>
          <p:nvPicPr>
            <p:cNvPr id="14" name="Picture 13">
              <a:extLst>
                <a:ext uri="{FF2B5EF4-FFF2-40B4-BE49-F238E27FC236}">
                  <a16:creationId xmlns:a16="http://schemas.microsoft.com/office/drawing/2014/main" id="{7F5144A6-08C1-46A4-8737-5F902D41615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80143" y="5911996"/>
              <a:ext cx="2121689" cy="677135"/>
            </a:xfrm>
            <a:prstGeom prst="rect">
              <a:avLst/>
            </a:prstGeom>
          </p:spPr>
        </p:pic>
        <p:pic>
          <p:nvPicPr>
            <p:cNvPr id="15" name="Picture 14">
              <a:extLst>
                <a:ext uri="{FF2B5EF4-FFF2-40B4-BE49-F238E27FC236}">
                  <a16:creationId xmlns:a16="http://schemas.microsoft.com/office/drawing/2014/main" id="{52FFD4F0-05D4-441C-8C58-F9ADA4DDB4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11585" y="5871713"/>
              <a:ext cx="1920892" cy="693191"/>
            </a:xfrm>
            <a:prstGeom prst="rect">
              <a:avLst/>
            </a:prstGeom>
          </p:spPr>
        </p:pic>
      </p:grpSp>
      <p:sp>
        <p:nvSpPr>
          <p:cNvPr id="18" name="Text Placeholder 1">
            <a:extLst>
              <a:ext uri="{FF2B5EF4-FFF2-40B4-BE49-F238E27FC236}">
                <a16:creationId xmlns:a16="http://schemas.microsoft.com/office/drawing/2014/main" id="{8B13562B-93A9-423F-ADF6-070BAA68353F}"/>
              </a:ext>
            </a:extLst>
          </p:cNvPr>
          <p:cNvSpPr txBox="1">
            <a:spLocks/>
          </p:cNvSpPr>
          <p:nvPr/>
        </p:nvSpPr>
        <p:spPr>
          <a:xfrm>
            <a:off x="677554" y="637927"/>
            <a:ext cx="8266260" cy="1590189"/>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bg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bg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400" b="1">
                <a:solidFill>
                  <a:srgbClr val="FAFBFF"/>
                </a:solidFill>
                <a:latin typeface="Calibri"/>
                <a:ea typeface="Roboto Condensed"/>
                <a:cs typeface="Calibri"/>
              </a:rPr>
              <a:t>PBC Toolkit Training for Core Implementation Teams</a:t>
            </a:r>
            <a:endParaRPr kumimoji="0" lang="en-US" sz="4400" b="1" i="0" u="none" strike="noStrike" kern="1200" cap="none" spc="0" normalizeH="0" baseline="0" noProof="0">
              <a:ln>
                <a:noFill/>
              </a:ln>
              <a:solidFill>
                <a:srgbClr val="FAFBFF"/>
              </a:solidFill>
              <a:effectLst/>
              <a:uLnTx/>
              <a:uFillTx/>
              <a:latin typeface="Calibri" panose="020F0502020204030204" pitchFamily="34" charset="0"/>
              <a:ea typeface="Roboto Condensed" panose="02000000000000000000" pitchFamily="2" charset="0"/>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FAFBFF"/>
                </a:solidFill>
                <a:effectLst/>
                <a:uLnTx/>
                <a:uFillTx/>
                <a:latin typeface="Calibri"/>
                <a:ea typeface="Roboto Condensed"/>
                <a:cs typeface="Calibri"/>
              </a:rPr>
              <a:t>MOMENTUM Integrated Health Resilience</a:t>
            </a:r>
            <a:endParaRPr lang="en-US" sz="2800" b="0" i="0" u="none" strike="noStrike" kern="1200" cap="none" spc="0" normalizeH="0" baseline="0" noProof="0">
              <a:ln>
                <a:noFill/>
              </a:ln>
              <a:solidFill>
                <a:srgbClr val="FAFBFF"/>
              </a:solidFill>
              <a:effectLst/>
              <a:uLnTx/>
              <a:uFillTx/>
              <a:latin typeface="Calibri"/>
              <a:ea typeface="Roboto Condensed"/>
              <a:cs typeface="Calibri"/>
            </a:endParaRPr>
          </a:p>
        </p:txBody>
      </p:sp>
      <p:sp>
        <p:nvSpPr>
          <p:cNvPr id="19" name="Text Placeholder 4">
            <a:extLst>
              <a:ext uri="{FF2B5EF4-FFF2-40B4-BE49-F238E27FC236}">
                <a16:creationId xmlns:a16="http://schemas.microsoft.com/office/drawing/2014/main" id="{4348EA9C-0DCF-445A-B47D-7BD6C4A9A0E7}"/>
              </a:ext>
            </a:extLst>
          </p:cNvPr>
          <p:cNvSpPr txBox="1">
            <a:spLocks/>
          </p:cNvSpPr>
          <p:nvPr/>
        </p:nvSpPr>
        <p:spPr>
          <a:xfrm>
            <a:off x="1671636" y="3518452"/>
            <a:ext cx="8620125" cy="286459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bg1"/>
                </a:solidFill>
                <a:latin typeface="Calibri" panose="020F0502020204030204" pitchFamily="34" charset="0"/>
                <a:ea typeface="Roboto Condensed"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bg1"/>
                </a:solidFill>
                <a:latin typeface="Calibri" panose="020F0502020204030204" pitchFamily="34" charset="0"/>
                <a:ea typeface="Roboto Condensed"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Calibri" panose="020F0502020204030204" pitchFamily="34" charset="0"/>
                <a:ea typeface="Roboto Condensed"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srgbClr val="FAFBFF"/>
              </a:solidFill>
              <a:effectLst/>
              <a:uLnTx/>
              <a:uFillTx/>
              <a:latin typeface="Calibri" panose="020F0502020204030204" pitchFamily="34" charset="0"/>
              <a:ea typeface="Roboto Condensed"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srgbClr val="FAFBFF"/>
              </a:solidFill>
              <a:effectLst/>
              <a:uLnTx/>
              <a:uFillTx/>
              <a:latin typeface="Calibri" panose="020F0502020204030204" pitchFamily="34" charset="0"/>
              <a:ea typeface="Roboto Condensed"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srgbClr val="FAFBFF"/>
              </a:solidFill>
              <a:effectLst/>
              <a:uLnTx/>
              <a:uFillTx/>
              <a:latin typeface="Calibri" panose="020F0502020204030204" pitchFamily="34" charset="0"/>
              <a:ea typeface="Roboto Condensed" panose="02000000000000000000" pitchFamily="2" charset="0"/>
              <a:cs typeface="Calibri" panose="020F0502020204030204" pitchFamily="34" charset="0"/>
            </a:endParaRPr>
          </a:p>
        </p:txBody>
      </p:sp>
      <p:sp>
        <p:nvSpPr>
          <p:cNvPr id="8" name="TextBox 7">
            <a:extLst>
              <a:ext uri="{FF2B5EF4-FFF2-40B4-BE49-F238E27FC236}">
                <a16:creationId xmlns:a16="http://schemas.microsoft.com/office/drawing/2014/main" id="{71D19D8E-E882-18C7-A56A-04E4EB6EC849}"/>
              </a:ext>
            </a:extLst>
          </p:cNvPr>
          <p:cNvSpPr txBox="1"/>
          <p:nvPr/>
        </p:nvSpPr>
        <p:spPr>
          <a:xfrm>
            <a:off x="893392" y="3045388"/>
            <a:ext cx="645380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AFBFF"/>
                </a:solidFill>
                <a:cs typeface="Segoe UI"/>
              </a:rPr>
              <a:t>Introduction to Provider Behavior, </a:t>
            </a:r>
          </a:p>
          <a:p>
            <a:r>
              <a:rPr lang="en-US" sz="2000">
                <a:solidFill>
                  <a:srgbClr val="FAFBFF"/>
                </a:solidFill>
                <a:cs typeface="Segoe UI"/>
              </a:rPr>
              <a:t>Provider Behavior Change (PBC), and the PBC Ecosystem</a:t>
            </a:r>
            <a:endParaRPr lang="en-US" sz="2000">
              <a:cs typeface="Segoe UI"/>
            </a:endParaRPr>
          </a:p>
          <a:p>
            <a:endParaRPr lang="en-US" sz="2000">
              <a:cs typeface="Segoe UI"/>
            </a:endParaRPr>
          </a:p>
          <a:p>
            <a:endParaRPr lang="en-US" sz="2000">
              <a:cs typeface="Segoe UI"/>
            </a:endParaRPr>
          </a:p>
          <a:p>
            <a:endParaRPr lang="en-US" sz="2000">
              <a:cs typeface="Segoe UI"/>
            </a:endParaRPr>
          </a:p>
          <a:p>
            <a:endParaRPr lang="en-US" sz="2000">
              <a:cs typeface="Segoe UI"/>
            </a:endParaRPr>
          </a:p>
          <a:p>
            <a:endParaRPr lang="en-US" sz="2000">
              <a:cs typeface="Segoe UI"/>
            </a:endParaRPr>
          </a:p>
          <a:p>
            <a:endParaRPr lang="en-US" sz="2000">
              <a:cs typeface="Segoe UI"/>
            </a:endParaRPr>
          </a:p>
          <a:p>
            <a:endParaRPr lang="en-US" sz="2000">
              <a:cs typeface="Segoe UI"/>
            </a:endParaRPr>
          </a:p>
          <a:p>
            <a:r>
              <a:rPr lang="en-US" sz="2000" i="1">
                <a:solidFill>
                  <a:srgbClr val="FFFFFF"/>
                </a:solidFill>
                <a:cs typeface="Segoe UI"/>
              </a:rPr>
              <a:t>Adapted and expanded from Breakthrough ACTION’s</a:t>
            </a:r>
          </a:p>
          <a:p>
            <a:r>
              <a:rPr lang="en-US" sz="2000" i="1">
                <a:solidFill>
                  <a:srgbClr val="FFFFFF"/>
                </a:solidFill>
                <a:cs typeface="Segoe UI"/>
              </a:rPr>
              <a:t>Provider Behavior Change Toolkit</a:t>
            </a:r>
          </a:p>
          <a:p>
            <a:r>
              <a:rPr lang="en-US" sz="2000" i="1">
                <a:solidFill>
                  <a:srgbClr val="FFFFFF"/>
                </a:solidFill>
                <a:cs typeface="Segoe UI"/>
              </a:rPr>
              <a:t>April 2024</a:t>
            </a:r>
          </a:p>
        </p:txBody>
      </p:sp>
    </p:spTree>
    <p:extLst>
      <p:ext uri="{BB962C8B-B14F-4D97-AF65-F5344CB8AC3E}">
        <p14:creationId xmlns:p14="http://schemas.microsoft.com/office/powerpoint/2010/main" val="20668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053" y="579135"/>
            <a:ext cx="6252845" cy="570669"/>
          </a:xfrm>
          <a:prstGeom prst="rect">
            <a:avLst/>
          </a:prstGeom>
        </p:spPr>
        <p:txBody>
          <a:bodyPr vert="horz" wrap="square" lIns="0" tIns="16510" rIns="0" bIns="0" rtlCol="0">
            <a:spAutoFit/>
          </a:bodyPr>
          <a:lstStyle/>
          <a:p>
            <a:pPr marL="12700">
              <a:lnSpc>
                <a:spcPct val="100000"/>
              </a:lnSpc>
              <a:spcBef>
                <a:spcPts val="130"/>
              </a:spcBef>
            </a:pPr>
            <a:r>
              <a:rPr spc="100">
                <a:latin typeface="Arial Narrow" panose="020B0604020202020204" pitchFamily="34" charset="0"/>
              </a:rPr>
              <a:t>Provider Behavior Ecosystem Map</a:t>
            </a:r>
          </a:p>
        </p:txBody>
      </p:sp>
      <p:sp>
        <p:nvSpPr>
          <p:cNvPr id="3" name="object 3"/>
          <p:cNvSpPr txBox="1"/>
          <p:nvPr/>
        </p:nvSpPr>
        <p:spPr>
          <a:xfrm>
            <a:off x="606582" y="1472075"/>
            <a:ext cx="6859789" cy="4635884"/>
          </a:xfrm>
          <a:prstGeom prst="rect">
            <a:avLst/>
          </a:prstGeom>
        </p:spPr>
        <p:txBody>
          <a:bodyPr vert="horz" wrap="square" lIns="0" tIns="19050" rIns="0" bIns="0" rtlCol="0">
            <a:spAutoFit/>
          </a:bodyPr>
          <a:lstStyle/>
          <a:p>
            <a:r>
              <a:rPr lang="en-US" sz="2000" b="0" i="0" u="none" strike="noStrike" baseline="0" dirty="0">
                <a:solidFill>
                  <a:srgbClr val="000000"/>
                </a:solidFill>
              </a:rPr>
              <a:t>A thinking tool to help SBC and service delivery practitioners, researchers, and donors working in voluntary family planning/reproductive health and other health areas do the following:</a:t>
            </a:r>
          </a:p>
          <a:p>
            <a:pPr marL="342900" indent="-342900">
              <a:buFont typeface="Arial" panose="020B0604020202020204" pitchFamily="34" charset="0"/>
              <a:buChar char="•"/>
            </a:pPr>
            <a:endParaRPr lang="en-US" sz="2000" b="0" i="0" u="none" strike="noStrike" baseline="0" dirty="0">
              <a:solidFill>
                <a:srgbClr val="000000"/>
              </a:solidFill>
            </a:endParaRPr>
          </a:p>
          <a:p>
            <a:pPr marL="342900" indent="-342900">
              <a:buFont typeface="Arial" panose="020B0604020202020204" pitchFamily="34" charset="0"/>
              <a:buChar char="•"/>
            </a:pPr>
            <a:r>
              <a:rPr lang="en-US" sz="2000" b="0" i="0" u="none" strike="noStrike" baseline="0" dirty="0">
                <a:solidFill>
                  <a:srgbClr val="000000"/>
                </a:solidFill>
              </a:rPr>
              <a:t>Understand and consider diverse factors that influence facility-based provider behavior</a:t>
            </a:r>
          </a:p>
          <a:p>
            <a:pPr marL="342900" indent="-342900">
              <a:buFont typeface="Arial" panose="020B0604020202020204" pitchFamily="34" charset="0"/>
              <a:buChar char="•"/>
            </a:pPr>
            <a:endParaRPr lang="en-US" sz="2000" b="0" i="0" u="none" strike="noStrike" baseline="0" dirty="0">
              <a:solidFill>
                <a:srgbClr val="000000"/>
              </a:solidFill>
            </a:endParaRPr>
          </a:p>
          <a:p>
            <a:pPr marL="342900" indent="-342900">
              <a:buFont typeface="Arial" panose="020B0604020202020204" pitchFamily="34" charset="0"/>
              <a:buChar char="•"/>
            </a:pPr>
            <a:r>
              <a:rPr lang="en-US" sz="2000" b="0" i="0" u="none" strike="noStrike" baseline="0" dirty="0">
                <a:solidFill>
                  <a:srgbClr val="000000"/>
                </a:solidFill>
              </a:rPr>
              <a:t>Understand how factors relate to and interact with one another across a system</a:t>
            </a:r>
          </a:p>
          <a:p>
            <a:pPr marL="342900" indent="-342900">
              <a:buFont typeface="Arial" panose="020B0604020202020204" pitchFamily="34" charset="0"/>
              <a:buChar char="•"/>
            </a:pPr>
            <a:endParaRPr lang="en-US" sz="2000" b="0" i="0" u="none" strike="noStrike" baseline="0" dirty="0">
              <a:solidFill>
                <a:srgbClr val="000000"/>
              </a:solidFill>
            </a:endParaRPr>
          </a:p>
          <a:p>
            <a:pPr marL="342900" indent="-342900">
              <a:buFont typeface="Arial" panose="020B0604020202020204" pitchFamily="34" charset="0"/>
              <a:buChar char="•"/>
            </a:pPr>
            <a:r>
              <a:rPr lang="en-US" sz="2000" b="0" i="0" u="none" strike="noStrike" baseline="0" dirty="0">
                <a:solidFill>
                  <a:srgbClr val="000000"/>
                </a:solidFill>
              </a:rPr>
              <a:t>Think more holistically about provider behavior change</a:t>
            </a:r>
          </a:p>
          <a:p>
            <a:pPr marL="342900" indent="-342900">
              <a:buFont typeface="Arial" panose="020B0604020202020204" pitchFamily="34" charset="0"/>
              <a:buChar char="•"/>
            </a:pPr>
            <a:endParaRPr lang="en-US" sz="2000" b="0" i="0" u="none" strike="noStrike" baseline="0" dirty="0">
              <a:solidFill>
                <a:srgbClr val="000000"/>
              </a:solidFill>
            </a:endParaRPr>
          </a:p>
          <a:p>
            <a:pPr marL="342900" indent="-342900">
              <a:buFont typeface="Arial" panose="020B0604020202020204" pitchFamily="34" charset="0"/>
              <a:buChar char="•"/>
            </a:pPr>
            <a:r>
              <a:rPr lang="en-US" sz="2000" b="0" i="0" u="none" strike="noStrike" baseline="0" dirty="0">
                <a:solidFill>
                  <a:srgbClr val="000000"/>
                </a:solidFill>
              </a:rPr>
              <a:t>Design, implement, and evaluate more supportive, effective provider behavior change initiatives</a:t>
            </a:r>
          </a:p>
        </p:txBody>
      </p:sp>
      <p:sp>
        <p:nvSpPr>
          <p:cNvPr id="4" name="object 4"/>
          <p:cNvSpPr/>
          <p:nvPr/>
        </p:nvSpPr>
        <p:spPr>
          <a:xfrm>
            <a:off x="7534275" y="2190750"/>
            <a:ext cx="3829050" cy="2524125"/>
          </a:xfrm>
          <a:prstGeom prst="rect">
            <a:avLst/>
          </a:prstGeom>
          <a:blipFill>
            <a:blip r:embed="rId2"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BA8F7970-2779-DB3E-D3EA-34121FF0AF8E}"/>
              </a:ext>
            </a:extLst>
          </p:cNvPr>
          <p:cNvSpPr>
            <a:spLocks noGrp="1"/>
          </p:cNvSpPr>
          <p:nvPr>
            <p:ph type="sldNum" sz="quarter" idx="4"/>
          </p:nvPr>
        </p:nvSpPr>
        <p:spPr/>
        <p:txBody>
          <a:bodyPr/>
          <a:lstStyle/>
          <a:p>
            <a:fld id="{D1796EF4-40E2-45FC-BE8E-F4D18054E04D}" type="slidenum">
              <a:rPr lang="en-US" smtClean="0"/>
              <a:t>10</a:t>
            </a:fld>
            <a:endParaRPr lang="en-US"/>
          </a:p>
        </p:txBody>
      </p:sp>
    </p:spTree>
    <p:extLst>
      <p:ext uri="{BB962C8B-B14F-4D97-AF65-F5344CB8AC3E}">
        <p14:creationId xmlns:p14="http://schemas.microsoft.com/office/powerpoint/2010/main" val="34119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D773-FF60-65E1-7D9D-326A5C63781F}"/>
              </a:ext>
            </a:extLst>
          </p:cNvPr>
          <p:cNvSpPr>
            <a:spLocks noGrp="1"/>
          </p:cNvSpPr>
          <p:nvPr>
            <p:ph type="title"/>
          </p:nvPr>
        </p:nvSpPr>
        <p:spPr/>
        <p:txBody>
          <a:bodyPr/>
          <a:lstStyle/>
          <a:p>
            <a:r>
              <a:rPr lang="en-US"/>
              <a:t>Use and Application</a:t>
            </a:r>
          </a:p>
        </p:txBody>
      </p:sp>
      <p:sp>
        <p:nvSpPr>
          <p:cNvPr id="5" name="Content Placeholder 4">
            <a:extLst>
              <a:ext uri="{FF2B5EF4-FFF2-40B4-BE49-F238E27FC236}">
                <a16:creationId xmlns:a16="http://schemas.microsoft.com/office/drawing/2014/main" id="{96059A6E-CECB-0E12-F919-13B11D83F006}"/>
              </a:ext>
            </a:extLst>
          </p:cNvPr>
          <p:cNvSpPr>
            <a:spLocks noGrp="1"/>
          </p:cNvSpPr>
          <p:nvPr>
            <p:ph sz="half" idx="1"/>
          </p:nvPr>
        </p:nvSpPr>
        <p:spPr/>
        <p:txBody>
          <a:bodyPr/>
          <a:lstStyle/>
          <a:p>
            <a:r>
              <a:rPr lang="en-US" dirty="0"/>
              <a:t>Formative research</a:t>
            </a:r>
          </a:p>
          <a:p>
            <a:r>
              <a:rPr lang="en-US" dirty="0"/>
              <a:t>Project design and  implementation</a:t>
            </a:r>
          </a:p>
          <a:p>
            <a:r>
              <a:rPr lang="en-US" dirty="0"/>
              <a:t>Monitoring and evaluation</a:t>
            </a:r>
          </a:p>
          <a:p>
            <a:r>
              <a:rPr lang="en-US" dirty="0"/>
              <a:t>Advocacy and agenda-setting</a:t>
            </a:r>
          </a:p>
        </p:txBody>
      </p:sp>
      <p:sp>
        <p:nvSpPr>
          <p:cNvPr id="7" name="object 4">
            <a:extLst>
              <a:ext uri="{FF2B5EF4-FFF2-40B4-BE49-F238E27FC236}">
                <a16:creationId xmlns:a16="http://schemas.microsoft.com/office/drawing/2014/main" id="{E4749598-5908-13CB-B936-B477632B604C}"/>
              </a:ext>
            </a:extLst>
          </p:cNvPr>
          <p:cNvSpPr/>
          <p:nvPr/>
        </p:nvSpPr>
        <p:spPr>
          <a:xfrm>
            <a:off x="6804623" y="1510043"/>
            <a:ext cx="3800475" cy="4143375"/>
          </a:xfrm>
          <a:prstGeom prst="rect">
            <a:avLst/>
          </a:prstGeom>
          <a:blipFill>
            <a:blip r:embed="rId2" cstate="print"/>
            <a:stretch>
              <a:fillRect/>
            </a:stretch>
          </a:blipFill>
        </p:spPr>
        <p:txBody>
          <a:bodyPr wrap="square" lIns="0" tIns="0" rIns="0" bIns="0" rtlCol="0"/>
          <a:lstStyle/>
          <a:p>
            <a:endParaRPr/>
          </a:p>
        </p:txBody>
      </p:sp>
      <p:sp>
        <p:nvSpPr>
          <p:cNvPr id="8" name="Slide Number Placeholder 7">
            <a:extLst>
              <a:ext uri="{FF2B5EF4-FFF2-40B4-BE49-F238E27FC236}">
                <a16:creationId xmlns:a16="http://schemas.microsoft.com/office/drawing/2014/main" id="{FDEE01F4-0B4C-77AF-E278-FEFCBD3EDF54}"/>
              </a:ext>
            </a:extLst>
          </p:cNvPr>
          <p:cNvSpPr>
            <a:spLocks noGrp="1"/>
          </p:cNvSpPr>
          <p:nvPr>
            <p:ph type="sldNum" sz="quarter" idx="4"/>
          </p:nvPr>
        </p:nvSpPr>
        <p:spPr/>
        <p:txBody>
          <a:bodyPr/>
          <a:lstStyle/>
          <a:p>
            <a:fld id="{D1796EF4-40E2-45FC-BE8E-F4D18054E04D}" type="slidenum">
              <a:rPr lang="en-US" smtClean="0"/>
              <a:t>11</a:t>
            </a:fld>
            <a:endParaRPr lang="en-US"/>
          </a:p>
        </p:txBody>
      </p:sp>
    </p:spTree>
    <p:extLst>
      <p:ext uri="{BB962C8B-B14F-4D97-AF65-F5344CB8AC3E}">
        <p14:creationId xmlns:p14="http://schemas.microsoft.com/office/powerpoint/2010/main" val="410248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742572"/>
            <a:ext cx="10515600" cy="570669"/>
          </a:xfrm>
          <a:prstGeom prst="rect">
            <a:avLst/>
          </a:prstGeom>
        </p:spPr>
        <p:txBody>
          <a:bodyPr vert="horz" wrap="square" lIns="0" tIns="16510" rIns="0" bIns="0" rtlCol="0">
            <a:spAutoFit/>
          </a:bodyPr>
          <a:lstStyle/>
          <a:p>
            <a:pPr marL="12700">
              <a:lnSpc>
                <a:spcPct val="100000"/>
              </a:lnSpc>
              <a:spcBef>
                <a:spcPts val="130"/>
              </a:spcBef>
            </a:pPr>
            <a:r>
              <a:rPr lang="en-US" spc="100">
                <a:latin typeface="Arial Narrow" panose="020B0604020202020204" pitchFamily="34" charset="0"/>
              </a:rPr>
              <a:t>Individual Work </a:t>
            </a:r>
          </a:p>
        </p:txBody>
      </p:sp>
      <p:sp>
        <p:nvSpPr>
          <p:cNvPr id="2" name="object 2"/>
          <p:cNvSpPr txBox="1">
            <a:spLocks noGrp="1"/>
          </p:cNvSpPr>
          <p:nvPr>
            <p:ph sz="half" idx="1"/>
          </p:nvPr>
        </p:nvSpPr>
        <p:spPr>
          <a:xfrm>
            <a:off x="838200" y="1825625"/>
            <a:ext cx="5370576" cy="2982035"/>
          </a:xfrm>
          <a:prstGeom prst="rect">
            <a:avLst/>
          </a:prstGeom>
        </p:spPr>
        <p:txBody>
          <a:bodyPr vert="horz" wrap="square" lIns="0" tIns="12700" rIns="0" bIns="0" rtlCol="0" anchor="t">
            <a:spAutoFit/>
          </a:bodyPr>
          <a:lstStyle/>
          <a:p>
            <a:r>
              <a:rPr lang="en-US" sz="2400" dirty="0">
                <a:solidFill>
                  <a:srgbClr val="000000"/>
                </a:solidFill>
                <a:latin typeface="+mn-lt"/>
                <a:hlinkClick r:id="rId3"/>
              </a:rPr>
              <a:t>Video</a:t>
            </a:r>
            <a:endParaRPr lang="en-US" sz="2400" dirty="0">
              <a:solidFill>
                <a:srgbClr val="000000"/>
              </a:solidFill>
              <a:latin typeface="+mn-lt"/>
            </a:endParaRPr>
          </a:p>
          <a:p>
            <a:r>
              <a:rPr lang="en-US" sz="2400" dirty="0">
                <a:solidFill>
                  <a:srgbClr val="000000"/>
                </a:solidFill>
                <a:latin typeface="+mn-lt"/>
              </a:rPr>
              <a:t>Explore Provider Behavior Ecosystem Map</a:t>
            </a:r>
          </a:p>
          <a:p>
            <a:r>
              <a:rPr lang="en-US" sz="2400">
                <a:solidFill>
                  <a:srgbClr val="000000"/>
                </a:solidFill>
                <a:latin typeface="+mn-lt"/>
              </a:rPr>
              <a:t>Familiarize yourself with the key actors and entities by clicking on link below:</a:t>
            </a:r>
          </a:p>
        </p:txBody>
      </p:sp>
      <p:sp>
        <p:nvSpPr>
          <p:cNvPr id="4" name="Slide Number Placeholder 3">
            <a:extLst>
              <a:ext uri="{FF2B5EF4-FFF2-40B4-BE49-F238E27FC236}">
                <a16:creationId xmlns:a16="http://schemas.microsoft.com/office/drawing/2014/main" id="{C6BD7EB2-0493-F4FA-C56D-B56C31902B88}"/>
              </a:ext>
            </a:extLst>
          </p:cNvPr>
          <p:cNvSpPr>
            <a:spLocks noGrp="1"/>
          </p:cNvSpPr>
          <p:nvPr>
            <p:ph type="sldNum" sz="quarter" idx="4"/>
          </p:nvPr>
        </p:nvSpPr>
        <p:spPr/>
        <p:txBody>
          <a:bodyPr/>
          <a:lstStyle/>
          <a:p>
            <a:fld id="{D1796EF4-40E2-45FC-BE8E-F4D18054E04D}" type="slidenum">
              <a:rPr lang="en-US" smtClean="0"/>
              <a:t>12</a:t>
            </a:fld>
            <a:endParaRPr lang="en-US"/>
          </a:p>
        </p:txBody>
      </p:sp>
      <p:pic>
        <p:nvPicPr>
          <p:cNvPr id="2056" name="Picture 8">
            <a:extLst>
              <a:ext uri="{FF2B5EF4-FFF2-40B4-BE49-F238E27FC236}">
                <a16:creationId xmlns:a16="http://schemas.microsoft.com/office/drawing/2014/main" id="{6399D081-C3BC-269E-875A-6B87C8E03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417" y="312737"/>
            <a:ext cx="4854889" cy="49065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F41A68-483F-D081-65AB-87657FDB8BF4}"/>
              </a:ext>
            </a:extLst>
          </p:cNvPr>
          <p:cNvSpPr txBox="1"/>
          <p:nvPr/>
        </p:nvSpPr>
        <p:spPr>
          <a:xfrm>
            <a:off x="220694" y="5120931"/>
            <a:ext cx="11063002" cy="461665"/>
          </a:xfrm>
          <a:prstGeom prst="rect">
            <a:avLst/>
          </a:prstGeom>
          <a:noFill/>
        </p:spPr>
        <p:txBody>
          <a:bodyPr wrap="square">
            <a:spAutoFit/>
          </a:bodyPr>
          <a:lstStyle/>
          <a:p>
            <a:pPr marL="457200" lvl="1" indent="0">
              <a:buNone/>
            </a:pPr>
            <a:r>
              <a:rPr lang="en-US" sz="2400">
                <a:solidFill>
                  <a:srgbClr val="000000"/>
                </a:solidFill>
                <a:latin typeface="+mn-lt"/>
                <a:hlinkClick r:id="rId5"/>
              </a:rPr>
              <a:t>https://breakthroughactionandresearch.org/provider-behavior-ecosystem-map/</a:t>
            </a:r>
            <a:r>
              <a:rPr lang="en-US" sz="2400">
                <a:solidFill>
                  <a:srgbClr val="000000"/>
                </a:solidFill>
                <a:latin typeface="+mn-lt"/>
              </a:rPr>
              <a:t> </a:t>
            </a:r>
          </a:p>
        </p:txBody>
      </p:sp>
    </p:spTree>
    <p:extLst>
      <p:ext uri="{BB962C8B-B14F-4D97-AF65-F5344CB8AC3E}">
        <p14:creationId xmlns:p14="http://schemas.microsoft.com/office/powerpoint/2010/main" val="126559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51FA-C164-FA93-0E87-72F2465084ED}"/>
              </a:ext>
            </a:extLst>
          </p:cNvPr>
          <p:cNvSpPr>
            <a:spLocks noGrp="1"/>
          </p:cNvSpPr>
          <p:nvPr>
            <p:ph type="title"/>
          </p:nvPr>
        </p:nvSpPr>
        <p:spPr/>
        <p:txBody>
          <a:bodyPr/>
          <a:lstStyle/>
          <a:p>
            <a:r>
              <a:rPr lang="en-US" spc="100" dirty="0">
                <a:latin typeface="Arial Narrow" panose="020B0604020202020204" pitchFamily="34" charset="0"/>
              </a:rPr>
              <a:t>Objectives</a:t>
            </a:r>
          </a:p>
        </p:txBody>
      </p:sp>
      <p:sp>
        <p:nvSpPr>
          <p:cNvPr id="3" name="Content Placeholder 2">
            <a:extLst>
              <a:ext uri="{FF2B5EF4-FFF2-40B4-BE49-F238E27FC236}">
                <a16:creationId xmlns:a16="http://schemas.microsoft.com/office/drawing/2014/main" id="{F6D43EB6-85BB-F2FD-D7A5-1586E6169D80}"/>
              </a:ext>
            </a:extLst>
          </p:cNvPr>
          <p:cNvSpPr>
            <a:spLocks noGrp="1"/>
          </p:cNvSpPr>
          <p:nvPr>
            <p:ph sz="half" idx="1"/>
          </p:nvPr>
        </p:nvSpPr>
        <p:spPr/>
        <p:txBody>
          <a:bodyPr vert="horz" lIns="91440" tIns="45720" rIns="91440" bIns="45720" rtlCol="0" anchor="t">
            <a:normAutofit/>
          </a:bodyPr>
          <a:lstStyle/>
          <a:p>
            <a:pPr marL="0" indent="0">
              <a:buNone/>
            </a:pPr>
            <a:r>
              <a:rPr lang="en-US" sz="2400" u="sng" dirty="0">
                <a:solidFill>
                  <a:srgbClr val="000000"/>
                </a:solidFill>
                <a:latin typeface="+mn-lt"/>
                <a:ea typeface="Source Sans Pro"/>
              </a:rPr>
              <a:t>Participants</a:t>
            </a:r>
            <a:r>
              <a:rPr lang="en-US" sz="2400" b="0" i="0" u="sng" strike="noStrike" baseline="0" dirty="0">
                <a:solidFill>
                  <a:srgbClr val="000000"/>
                </a:solidFill>
                <a:latin typeface="+mn-lt"/>
                <a:ea typeface="Source Sans Pro"/>
              </a:rPr>
              <a:t> should</a:t>
            </a:r>
            <a:r>
              <a:rPr lang="en-US" sz="2400" b="0" i="0" u="none" strike="noStrike" baseline="0" dirty="0">
                <a:solidFill>
                  <a:srgbClr val="000000"/>
                </a:solidFill>
                <a:latin typeface="+mn-lt"/>
                <a:ea typeface="Source Sans Pro"/>
              </a:rPr>
              <a:t>:</a:t>
            </a:r>
          </a:p>
          <a:p>
            <a:r>
              <a:rPr lang="en-US" sz="2000" b="0" i="0" u="none" strike="noStrike" baseline="0" dirty="0">
                <a:solidFill>
                  <a:srgbClr val="000000"/>
                </a:solidFill>
                <a:latin typeface="+mn-lt"/>
                <a:ea typeface="Source Sans Pro"/>
              </a:rPr>
              <a:t>Understand the purpose and content of the Provider Behavior Change Toolkit</a:t>
            </a:r>
            <a:endParaRPr lang="en-US" sz="2000" b="0" i="0" u="none" strike="noStrike" baseline="0" dirty="0">
              <a:solidFill>
                <a:srgbClr val="000000"/>
              </a:solidFill>
              <a:latin typeface="+mn-lt"/>
              <a:ea typeface="Source Sans Pro"/>
              <a:cs typeface="Calibri"/>
            </a:endParaRPr>
          </a:p>
          <a:p>
            <a:r>
              <a:rPr lang="en-US" sz="2000" b="0" i="0" u="none" strike="noStrike" baseline="0" dirty="0">
                <a:solidFill>
                  <a:srgbClr val="000000"/>
                </a:solidFill>
                <a:latin typeface="+mn-lt"/>
                <a:ea typeface="Source Sans Pro"/>
              </a:rPr>
              <a:t>Know how to use the Provider Behavior Change Toolkit</a:t>
            </a:r>
            <a:endParaRPr lang="en-US" sz="2000" b="0" i="0" u="none" strike="noStrike" baseline="0" dirty="0">
              <a:solidFill>
                <a:srgbClr val="000000"/>
              </a:solidFill>
              <a:latin typeface="+mn-lt"/>
              <a:ea typeface="Source Sans Pro"/>
              <a:cs typeface="Calibri"/>
            </a:endParaRPr>
          </a:p>
          <a:p>
            <a:r>
              <a:rPr lang="en-US" sz="2000" b="0" i="0" u="none" strike="noStrike" baseline="0" dirty="0">
                <a:solidFill>
                  <a:srgbClr val="000000"/>
                </a:solidFill>
                <a:latin typeface="+mn-lt"/>
                <a:ea typeface="Source Sans Pro"/>
              </a:rPr>
              <a:t>Have a vision for provider behavior change (PBC) efforts</a:t>
            </a:r>
          </a:p>
          <a:p>
            <a:r>
              <a:rPr lang="en-US" sz="2000" dirty="0">
                <a:effectLst/>
                <a:latin typeface="Source Sans Pro"/>
                <a:ea typeface="Calibri"/>
                <a:cs typeface="Times New Roman"/>
              </a:rPr>
              <a:t>Identify areas for adaptation in </a:t>
            </a:r>
            <a:r>
              <a:rPr lang="en-US" sz="2000" u="sng" dirty="0">
                <a:effectLst/>
                <a:latin typeface="Source Sans Pro"/>
                <a:ea typeface="Calibri"/>
                <a:cs typeface="Times New Roman"/>
              </a:rPr>
              <a:t>fragile settings </a:t>
            </a:r>
            <a:r>
              <a:rPr lang="en-US" sz="2000" dirty="0">
                <a:effectLst/>
                <a:latin typeface="Source Sans Pro"/>
                <a:ea typeface="Calibri"/>
                <a:cs typeface="Times New Roman"/>
              </a:rPr>
              <a:t>and be able </a:t>
            </a:r>
            <a:r>
              <a:rPr lang="en-US" sz="2000" dirty="0">
                <a:latin typeface="Source Sans Pro"/>
                <a:ea typeface="Calibri"/>
                <a:cs typeface="Times New Roman"/>
              </a:rPr>
              <a:t>to apply</a:t>
            </a:r>
            <a:r>
              <a:rPr lang="en-US" sz="2000" dirty="0">
                <a:effectLst/>
                <a:latin typeface="Source Sans Pro"/>
                <a:ea typeface="Calibri"/>
                <a:cs typeface="Times New Roman"/>
              </a:rPr>
              <a:t> to </a:t>
            </a:r>
            <a:r>
              <a:rPr lang="en-US" sz="2000" dirty="0">
                <a:latin typeface="Source Sans Pro"/>
                <a:ea typeface="Calibri"/>
                <a:cs typeface="Times New Roman"/>
              </a:rPr>
              <a:t>the toolkit</a:t>
            </a:r>
            <a:endParaRPr lang="en-US" sz="2000" dirty="0">
              <a:effectLst/>
              <a:latin typeface="Source Sans Pro"/>
              <a:ea typeface="Calibri"/>
              <a:cs typeface="Times New Roman"/>
            </a:endParaRPr>
          </a:p>
          <a:p>
            <a:r>
              <a:rPr lang="en-US" sz="2000" dirty="0">
                <a:effectLst/>
                <a:latin typeface="Source Sans Pro" panose="020B0503030403020204" pitchFamily="34" charset="0"/>
                <a:ea typeface="Calibri" panose="020F0502020204030204" pitchFamily="34" charset="0"/>
                <a:cs typeface="Times New Roman" panose="02020603050405020304" pitchFamily="18" charset="0"/>
              </a:rPr>
              <a:t>Prepare for the development of an action plan for applying the Toolkit, including indicators for measurement</a:t>
            </a:r>
          </a:p>
          <a:p>
            <a:endParaRPr lang="en-US" dirty="0"/>
          </a:p>
        </p:txBody>
      </p:sp>
      <p:sp>
        <p:nvSpPr>
          <p:cNvPr id="4" name="Slide Number Placeholder 3">
            <a:extLst>
              <a:ext uri="{FF2B5EF4-FFF2-40B4-BE49-F238E27FC236}">
                <a16:creationId xmlns:a16="http://schemas.microsoft.com/office/drawing/2014/main" id="{24B8F929-3E90-13DC-F1FD-B0ABA7D3275D}"/>
              </a:ext>
            </a:extLst>
          </p:cNvPr>
          <p:cNvSpPr>
            <a:spLocks noGrp="1"/>
          </p:cNvSpPr>
          <p:nvPr>
            <p:ph type="sldNum" sz="quarter" idx="4"/>
          </p:nvPr>
        </p:nvSpPr>
        <p:spPr/>
        <p:txBody>
          <a:bodyPr/>
          <a:lstStyle/>
          <a:p>
            <a:fld id="{D1796EF4-40E2-45FC-BE8E-F4D18054E04D}" type="slidenum">
              <a:rPr lang="en-US" smtClean="0"/>
              <a:t>2</a:t>
            </a:fld>
            <a:endParaRPr lang="en-US"/>
          </a:p>
        </p:txBody>
      </p:sp>
    </p:spTree>
    <p:extLst>
      <p:ext uri="{BB962C8B-B14F-4D97-AF65-F5344CB8AC3E}">
        <p14:creationId xmlns:p14="http://schemas.microsoft.com/office/powerpoint/2010/main" val="91623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8446" y="648222"/>
            <a:ext cx="4919345" cy="518159"/>
          </a:xfrm>
          <a:prstGeom prst="rect">
            <a:avLst/>
          </a:prstGeom>
        </p:spPr>
        <p:txBody>
          <a:bodyPr vert="horz" wrap="square" lIns="0" tIns="16510" rIns="0" bIns="0" rtlCol="0">
            <a:spAutoFit/>
          </a:bodyPr>
          <a:lstStyle/>
          <a:p>
            <a:pPr marL="12700"/>
            <a:r>
              <a:rPr spc="100">
                <a:latin typeface="Arial Narrow" panose="020B0604020202020204" pitchFamily="34" charset="0"/>
              </a:rPr>
              <a:t>What is Provider Behavior?</a:t>
            </a:r>
          </a:p>
        </p:txBody>
      </p:sp>
      <p:sp>
        <p:nvSpPr>
          <p:cNvPr id="3" name="object 3"/>
          <p:cNvSpPr txBox="1"/>
          <p:nvPr/>
        </p:nvSpPr>
        <p:spPr>
          <a:xfrm>
            <a:off x="902335" y="1417757"/>
            <a:ext cx="9866630" cy="1115049"/>
          </a:xfrm>
          <a:prstGeom prst="rect">
            <a:avLst/>
          </a:prstGeom>
        </p:spPr>
        <p:txBody>
          <a:bodyPr vert="horz" wrap="square" lIns="0" tIns="189865" rIns="0" bIns="0" rtlCol="0">
            <a:spAutoFit/>
          </a:bodyPr>
          <a:lstStyle/>
          <a:p>
            <a:pPr marL="285750" indent="-285750">
              <a:buFont typeface="Arial" panose="020B0604020202020204" pitchFamily="34" charset="0"/>
              <a:buChar char="•"/>
            </a:pPr>
            <a:r>
              <a:rPr lang="en-US" sz="2000" b="0" i="0" u="none" strike="noStrike" baseline="0" dirty="0">
                <a:solidFill>
                  <a:srgbClr val="000000"/>
                </a:solidFill>
              </a:rPr>
              <a:t>What providers </a:t>
            </a:r>
            <a:r>
              <a:rPr lang="en-US" sz="2000" b="0" i="1" u="none" strike="noStrike" baseline="0" dirty="0">
                <a:solidFill>
                  <a:srgbClr val="000000"/>
                </a:solidFill>
              </a:rPr>
              <a:t>do </a:t>
            </a:r>
            <a:r>
              <a:rPr lang="en-US" sz="2000" b="0" i="0" u="none" strike="noStrike" baseline="0" dirty="0">
                <a:solidFill>
                  <a:srgbClr val="000000"/>
                </a:solidFill>
              </a:rPr>
              <a:t>and </a:t>
            </a:r>
            <a:r>
              <a:rPr lang="en-US" sz="2000" b="0" i="1" u="none" strike="noStrike" baseline="0" dirty="0">
                <a:solidFill>
                  <a:srgbClr val="000000"/>
                </a:solidFill>
              </a:rPr>
              <a:t>do not do </a:t>
            </a:r>
            <a:r>
              <a:rPr lang="en-US" sz="2000" b="0" i="0" u="none" strike="noStrike" baseline="0" dirty="0">
                <a:solidFill>
                  <a:srgbClr val="000000"/>
                </a:solidFill>
              </a:rPr>
              <a:t>in their professional capacity</a:t>
            </a:r>
          </a:p>
          <a:p>
            <a:endParaRPr lang="en-US" sz="2000" b="0" i="0" u="none" strike="noStrike" baseline="0" dirty="0">
              <a:solidFill>
                <a:srgbClr val="000000"/>
              </a:solidFill>
            </a:endParaRPr>
          </a:p>
          <a:p>
            <a:pPr marL="285750" indent="-285750">
              <a:buFont typeface="Arial" panose="020B0604020202020204" pitchFamily="34" charset="0"/>
              <a:buChar char="•"/>
            </a:pPr>
            <a:r>
              <a:rPr lang="en-US" sz="2000" b="0" i="0" u="none" strike="noStrike" baseline="0" dirty="0">
                <a:solidFill>
                  <a:srgbClr val="000000"/>
                </a:solidFill>
              </a:rPr>
              <a:t>Includes behaviors </a:t>
            </a:r>
            <a:r>
              <a:rPr lang="en-US" sz="2000" b="0" i="1" u="none" strike="noStrike" baseline="0" dirty="0">
                <a:solidFill>
                  <a:srgbClr val="000000"/>
                </a:solidFill>
              </a:rPr>
              <a:t>before</a:t>
            </a:r>
            <a:r>
              <a:rPr lang="en-US" sz="2000" b="0" i="0" u="none" strike="noStrike" baseline="0" dirty="0">
                <a:solidFill>
                  <a:srgbClr val="000000"/>
                </a:solidFill>
              </a:rPr>
              <a:t>, </a:t>
            </a:r>
            <a:r>
              <a:rPr lang="en-US" sz="2000" b="0" i="1" u="none" strike="noStrike" baseline="0" dirty="0">
                <a:solidFill>
                  <a:srgbClr val="000000"/>
                </a:solidFill>
              </a:rPr>
              <a:t>during</a:t>
            </a:r>
            <a:r>
              <a:rPr lang="en-US" sz="2000" b="0" i="0" u="none" strike="noStrike" baseline="0" dirty="0">
                <a:solidFill>
                  <a:srgbClr val="000000"/>
                </a:solidFill>
              </a:rPr>
              <a:t>, or </a:t>
            </a:r>
            <a:r>
              <a:rPr lang="en-US" sz="2000" b="0" i="1" u="none" strike="noStrike" baseline="0" dirty="0">
                <a:solidFill>
                  <a:srgbClr val="000000"/>
                </a:solidFill>
              </a:rPr>
              <a:t>after </a:t>
            </a:r>
            <a:r>
              <a:rPr lang="en-US" sz="2000" b="0" i="0" u="none" strike="noStrike" baseline="0" dirty="0">
                <a:solidFill>
                  <a:srgbClr val="000000"/>
                </a:solidFill>
              </a:rPr>
              <a:t>an interaction with a client in the health facility</a:t>
            </a:r>
            <a:endParaRPr sz="2000" dirty="0">
              <a:solidFill>
                <a:srgbClr val="000000"/>
              </a:solidFill>
              <a:cs typeface="Arial Black"/>
            </a:endParaRPr>
          </a:p>
        </p:txBody>
      </p:sp>
      <p:sp>
        <p:nvSpPr>
          <p:cNvPr id="4" name="object 4"/>
          <p:cNvSpPr/>
          <p:nvPr/>
        </p:nvSpPr>
        <p:spPr>
          <a:xfrm>
            <a:off x="2800350" y="2943225"/>
            <a:ext cx="4838700" cy="3095625"/>
          </a:xfrm>
          <a:prstGeom prst="rect">
            <a:avLst/>
          </a:prstGeom>
          <a:blipFill>
            <a:blip r:embed="rId2"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1E90B604-D000-EFBF-F7CB-D4C0C509A2E1}"/>
              </a:ext>
            </a:extLst>
          </p:cNvPr>
          <p:cNvSpPr>
            <a:spLocks noGrp="1"/>
          </p:cNvSpPr>
          <p:nvPr>
            <p:ph type="sldNum" sz="quarter" idx="4"/>
          </p:nvPr>
        </p:nvSpPr>
        <p:spPr/>
        <p:txBody>
          <a:bodyPr/>
          <a:lstStyle/>
          <a:p>
            <a:fld id="{D1796EF4-40E2-45FC-BE8E-F4D18054E04D}" type="slidenum">
              <a:rPr lang="en-US" smtClean="0"/>
              <a:t>3</a:t>
            </a:fld>
            <a:endParaRPr lang="en-US"/>
          </a:p>
        </p:txBody>
      </p:sp>
    </p:spTree>
    <p:extLst>
      <p:ext uri="{BB962C8B-B14F-4D97-AF65-F5344CB8AC3E}">
        <p14:creationId xmlns:p14="http://schemas.microsoft.com/office/powerpoint/2010/main" val="106041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CF4D-2660-9065-F426-1F6AF52550D9}"/>
              </a:ext>
            </a:extLst>
          </p:cNvPr>
          <p:cNvSpPr>
            <a:spLocks noGrp="1"/>
          </p:cNvSpPr>
          <p:nvPr>
            <p:ph type="title"/>
          </p:nvPr>
        </p:nvSpPr>
        <p:spPr/>
        <p:txBody>
          <a:bodyPr/>
          <a:lstStyle/>
          <a:p>
            <a:r>
              <a:rPr lang="en-US" spc="100">
                <a:latin typeface="Arial Narrow" panose="020B0604020202020204" pitchFamily="34" charset="0"/>
              </a:rPr>
              <a:t>What is Provider Behavior Change?</a:t>
            </a:r>
          </a:p>
        </p:txBody>
      </p:sp>
      <p:sp>
        <p:nvSpPr>
          <p:cNvPr id="3" name="Content Placeholder 2">
            <a:extLst>
              <a:ext uri="{FF2B5EF4-FFF2-40B4-BE49-F238E27FC236}">
                <a16:creationId xmlns:a16="http://schemas.microsoft.com/office/drawing/2014/main" id="{72A20CA5-F580-3193-BFBE-5694AE75ECBA}"/>
              </a:ext>
            </a:extLst>
          </p:cNvPr>
          <p:cNvSpPr>
            <a:spLocks noGrp="1"/>
          </p:cNvSpPr>
          <p:nvPr>
            <p:ph sz="half" idx="1"/>
          </p:nvPr>
        </p:nvSpPr>
        <p:spPr/>
        <p:txBody>
          <a:bodyPr>
            <a:normAutofit/>
          </a:bodyPr>
          <a:lstStyle/>
          <a:p>
            <a:pPr marL="0" indent="0">
              <a:buNone/>
            </a:pPr>
            <a:r>
              <a:rPr lang="en-US" sz="2400" b="0" i="0" u="none" strike="noStrike" baseline="0" dirty="0">
                <a:solidFill>
                  <a:srgbClr val="000000"/>
                </a:solidFill>
                <a:latin typeface="+mn-lt"/>
              </a:rPr>
              <a:t>PBC includes initiatives aimed at influencing provider behavior with the goal of:</a:t>
            </a:r>
          </a:p>
          <a:p>
            <a:pPr lvl="1"/>
            <a:r>
              <a:rPr lang="en-US" sz="2000" b="0" i="0" u="none" strike="noStrike" baseline="0" dirty="0">
                <a:solidFill>
                  <a:srgbClr val="000000"/>
                </a:solidFill>
                <a:latin typeface="+mn-lt"/>
              </a:rPr>
              <a:t>Improving service delivery and adherence to guidelines</a:t>
            </a:r>
          </a:p>
          <a:p>
            <a:pPr lvl="1"/>
            <a:r>
              <a:rPr lang="en-US" sz="2000" b="0" i="0" u="none" strike="noStrike" baseline="0" dirty="0">
                <a:solidFill>
                  <a:srgbClr val="000000"/>
                </a:solidFill>
                <a:latin typeface="+mn-lt"/>
              </a:rPr>
              <a:t>Improving the client experience and boosting trust in and demand for services</a:t>
            </a:r>
          </a:p>
          <a:p>
            <a:pPr lvl="1"/>
            <a:r>
              <a:rPr lang="en-US" sz="2000" dirty="0">
                <a:solidFill>
                  <a:srgbClr val="000000"/>
                </a:solidFill>
                <a:latin typeface="+mn-lt"/>
              </a:rPr>
              <a:t>Increasing provider job satisfaction</a:t>
            </a:r>
          </a:p>
          <a:p>
            <a:pPr lvl="1"/>
            <a:r>
              <a:rPr lang="en-US" sz="2000" b="0" i="0" u="none" strike="noStrike" baseline="0" dirty="0">
                <a:solidFill>
                  <a:srgbClr val="000000"/>
                </a:solidFill>
                <a:latin typeface="+mn-lt"/>
              </a:rPr>
              <a:t>Increasing the adoption or maintenance of desired behaviors among clients</a:t>
            </a:r>
          </a:p>
          <a:p>
            <a:pPr lvl="1"/>
            <a:r>
              <a:rPr lang="en-US" sz="2000" b="0" i="0" u="none" strike="noStrike" baseline="0" dirty="0">
                <a:solidFill>
                  <a:srgbClr val="000000"/>
                </a:solidFill>
                <a:latin typeface="+mn-lt"/>
              </a:rPr>
              <a:t>Improving health outcomes</a:t>
            </a:r>
          </a:p>
        </p:txBody>
      </p:sp>
      <p:sp>
        <p:nvSpPr>
          <p:cNvPr id="4" name="Slide Number Placeholder 3">
            <a:extLst>
              <a:ext uri="{FF2B5EF4-FFF2-40B4-BE49-F238E27FC236}">
                <a16:creationId xmlns:a16="http://schemas.microsoft.com/office/drawing/2014/main" id="{F7EA2577-55EA-1EC7-8C41-A165ECA14089}"/>
              </a:ext>
            </a:extLst>
          </p:cNvPr>
          <p:cNvSpPr>
            <a:spLocks noGrp="1"/>
          </p:cNvSpPr>
          <p:nvPr>
            <p:ph type="sldNum" sz="quarter" idx="4"/>
          </p:nvPr>
        </p:nvSpPr>
        <p:spPr/>
        <p:txBody>
          <a:bodyPr/>
          <a:lstStyle/>
          <a:p>
            <a:fld id="{D1796EF4-40E2-45FC-BE8E-F4D18054E04D}" type="slidenum">
              <a:rPr lang="en-US" smtClean="0"/>
              <a:t>4</a:t>
            </a:fld>
            <a:endParaRPr lang="en-US"/>
          </a:p>
        </p:txBody>
      </p:sp>
    </p:spTree>
    <p:extLst>
      <p:ext uri="{BB962C8B-B14F-4D97-AF65-F5344CB8AC3E}">
        <p14:creationId xmlns:p14="http://schemas.microsoft.com/office/powerpoint/2010/main" val="209982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9FBC-AD64-2AC3-0137-E1AAEC1DC373}"/>
              </a:ext>
            </a:extLst>
          </p:cNvPr>
          <p:cNvSpPr>
            <a:spLocks noGrp="1"/>
          </p:cNvSpPr>
          <p:nvPr>
            <p:ph type="title"/>
          </p:nvPr>
        </p:nvSpPr>
        <p:spPr>
          <a:xfrm>
            <a:off x="838200" y="365125"/>
            <a:ext cx="10515600" cy="1325563"/>
          </a:xfrm>
        </p:spPr>
        <p:txBody>
          <a:bodyPr anchor="ctr">
            <a:normAutofit/>
          </a:bodyPr>
          <a:lstStyle/>
          <a:p>
            <a:pPr marL="12700"/>
            <a:r>
              <a:rPr lang="en-US" spc="100">
                <a:latin typeface="Arial Narrow" panose="020B0606020202030204" pitchFamily="34" charset="0"/>
              </a:rPr>
              <a:t>Why Provider Behavior Change?</a:t>
            </a:r>
          </a:p>
        </p:txBody>
      </p:sp>
      <p:sp>
        <p:nvSpPr>
          <p:cNvPr id="4" name="Slide Number Placeholder 3">
            <a:extLst>
              <a:ext uri="{FF2B5EF4-FFF2-40B4-BE49-F238E27FC236}">
                <a16:creationId xmlns:a16="http://schemas.microsoft.com/office/drawing/2014/main" id="{8B526E34-5B95-23FE-B38E-C939D43E200F}"/>
              </a:ext>
            </a:extLst>
          </p:cNvPr>
          <p:cNvSpPr>
            <a:spLocks noGrp="1"/>
          </p:cNvSpPr>
          <p:nvPr>
            <p:ph type="sldNum" sz="quarter" idx="4"/>
          </p:nvPr>
        </p:nvSpPr>
        <p:spPr>
          <a:xfrm>
            <a:off x="11221278" y="6310312"/>
            <a:ext cx="704022" cy="365125"/>
          </a:xfrm>
        </p:spPr>
        <p:txBody>
          <a:bodyPr anchor="ctr">
            <a:normAutofit/>
          </a:bodyPr>
          <a:lstStyle/>
          <a:p>
            <a:pPr>
              <a:spcAft>
                <a:spcPts val="600"/>
              </a:spcAft>
            </a:pPr>
            <a:fld id="{D1796EF4-40E2-45FC-BE8E-F4D18054E04D}"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48B3DE94-C260-4434-BDBC-4788BCBA7039}"/>
              </a:ext>
            </a:extLst>
          </p:cNvPr>
          <p:cNvGraphicFramePr>
            <a:graphicFrameLocks noGrp="1"/>
          </p:cNvGraphicFramePr>
          <p:nvPr>
            <p:ph sz="half" idx="1"/>
            <p:extLst>
              <p:ext uri="{D42A27DB-BD31-4B8C-83A1-F6EECF244321}">
                <p14:modId xmlns:p14="http://schemas.microsoft.com/office/powerpoint/2010/main" val="21541542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10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55650"/>
            <a:ext cx="10515600" cy="935038"/>
          </a:xfrm>
        </p:spPr>
        <p:txBody>
          <a:bodyPr vert="horz" lIns="91440" tIns="45720" rIns="91440" bIns="45720" rtlCol="0" anchor="ctr">
            <a:normAutofit/>
          </a:bodyPr>
          <a:lstStyle/>
          <a:p>
            <a:pPr marL="12700"/>
            <a:r>
              <a:rPr lang="en-US" b="0" i="0" kern="1200" spc="100">
                <a:latin typeface="Arial Narrow" panose="020B0606020202030204" pitchFamily="34" charset="0"/>
              </a:rPr>
              <a:t>Provider Behavior Change Approaches</a:t>
            </a:r>
          </a:p>
        </p:txBody>
      </p:sp>
      <p:sp>
        <p:nvSpPr>
          <p:cNvPr id="5" name="Slide Number Placeholder 4">
            <a:extLst>
              <a:ext uri="{FF2B5EF4-FFF2-40B4-BE49-F238E27FC236}">
                <a16:creationId xmlns:a16="http://schemas.microsoft.com/office/drawing/2014/main" id="{6CF073E8-4B5D-0079-EFC6-E5D3641D8811}"/>
              </a:ext>
            </a:extLst>
          </p:cNvPr>
          <p:cNvSpPr>
            <a:spLocks noGrp="1"/>
          </p:cNvSpPr>
          <p:nvPr>
            <p:ph type="sldNum" sz="quarter" idx="4"/>
          </p:nvPr>
        </p:nvSpPr>
        <p:spPr>
          <a:xfrm>
            <a:off x="11221278" y="6310312"/>
            <a:ext cx="704022" cy="365125"/>
          </a:xfrm>
        </p:spPr>
        <p:txBody>
          <a:bodyPr vert="horz" lIns="91440" tIns="45720" rIns="91440" bIns="45720" rtlCol="0" anchor="ctr">
            <a:normAutofit/>
          </a:bodyPr>
          <a:lstStyle/>
          <a:p>
            <a:pPr>
              <a:spcAft>
                <a:spcPts val="600"/>
              </a:spcAft>
            </a:pPr>
            <a:fld id="{D1796EF4-40E2-45FC-BE8E-F4D18054E04D}" type="slidenum">
              <a:rPr lang="en-US" smtClean="0"/>
              <a:pPr>
                <a:spcAft>
                  <a:spcPts val="600"/>
                </a:spcAft>
              </a:pPr>
              <a:t>6</a:t>
            </a:fld>
            <a:endParaRPr lang="en-US"/>
          </a:p>
        </p:txBody>
      </p:sp>
      <p:graphicFrame>
        <p:nvGraphicFramePr>
          <p:cNvPr id="7" name="object 3">
            <a:extLst>
              <a:ext uri="{FF2B5EF4-FFF2-40B4-BE49-F238E27FC236}">
                <a16:creationId xmlns:a16="http://schemas.microsoft.com/office/drawing/2014/main" id="{93A440E4-8DFC-5CE5-9FA8-D9A6316637EC}"/>
              </a:ext>
            </a:extLst>
          </p:cNvPr>
          <p:cNvGraphicFramePr/>
          <p:nvPr>
            <p:extLst>
              <p:ext uri="{D42A27DB-BD31-4B8C-83A1-F6EECF244321}">
                <p14:modId xmlns:p14="http://schemas.microsoft.com/office/powerpoint/2010/main" val="11744746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56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3D76-CF74-75BA-EC98-01FF4821E29C}"/>
              </a:ext>
            </a:extLst>
          </p:cNvPr>
          <p:cNvSpPr>
            <a:spLocks noGrp="1"/>
          </p:cNvSpPr>
          <p:nvPr>
            <p:ph type="title"/>
          </p:nvPr>
        </p:nvSpPr>
        <p:spPr>
          <a:xfrm>
            <a:off x="838200" y="365125"/>
            <a:ext cx="10515600" cy="1460500"/>
          </a:xfrm>
        </p:spPr>
        <p:txBody>
          <a:bodyPr/>
          <a:lstStyle/>
          <a:p>
            <a:pPr marL="12700"/>
            <a:r>
              <a:rPr lang="en-US" spc="100">
                <a:latin typeface="Arial Narrow" panose="020B0604020202020204" pitchFamily="34" charset="0"/>
              </a:rPr>
              <a:t>Provider Behavior Change Approaches </a:t>
            </a:r>
            <a:r>
              <a:rPr lang="en-US" sz="2400" spc="100">
                <a:latin typeface="Arial Narrow" panose="020B0604020202020204" pitchFamily="34" charset="0"/>
              </a:rPr>
              <a:t>(continued)</a:t>
            </a:r>
          </a:p>
        </p:txBody>
      </p:sp>
      <p:sp>
        <p:nvSpPr>
          <p:cNvPr id="3" name="Content Placeholder 2">
            <a:extLst>
              <a:ext uri="{FF2B5EF4-FFF2-40B4-BE49-F238E27FC236}">
                <a16:creationId xmlns:a16="http://schemas.microsoft.com/office/drawing/2014/main" id="{3E43DF5D-B44C-1D35-6FE9-A56C8E05FDAC}"/>
              </a:ext>
            </a:extLst>
          </p:cNvPr>
          <p:cNvSpPr>
            <a:spLocks noGrp="1"/>
          </p:cNvSpPr>
          <p:nvPr>
            <p:ph sz="half" idx="1"/>
          </p:nvPr>
        </p:nvSpPr>
        <p:spPr/>
        <p:txBody>
          <a:bodyPr/>
          <a:lstStyle/>
          <a:p>
            <a:pPr marL="0" indent="0">
              <a:buNone/>
            </a:pPr>
            <a:r>
              <a:rPr lang="en-US" sz="2400" b="0" i="0" u="none" strike="noStrike" baseline="0" dirty="0">
                <a:solidFill>
                  <a:srgbClr val="000000"/>
                </a:solidFill>
                <a:latin typeface="+mn-lt"/>
              </a:rPr>
              <a:t>PBC can employ a broad range of approaches:</a:t>
            </a:r>
          </a:p>
          <a:p>
            <a:pPr lvl="1"/>
            <a:r>
              <a:rPr lang="en-US" sz="2000" b="1" i="0" u="none" strike="noStrike" baseline="0" dirty="0">
                <a:solidFill>
                  <a:srgbClr val="000000"/>
                </a:solidFill>
                <a:latin typeface="+mn-lt"/>
              </a:rPr>
              <a:t>Educational: </a:t>
            </a:r>
            <a:r>
              <a:rPr lang="en-US" sz="2000" b="0" i="0" u="none" strike="noStrike" baseline="0" dirty="0">
                <a:solidFill>
                  <a:srgbClr val="000000"/>
                </a:solidFill>
                <a:latin typeface="+mn-lt"/>
              </a:rPr>
              <a:t>Training, continuing medical education</a:t>
            </a:r>
          </a:p>
          <a:p>
            <a:pPr lvl="1"/>
            <a:r>
              <a:rPr lang="en-US" sz="2000" b="1" i="0" u="none" strike="noStrike" baseline="0" dirty="0">
                <a:solidFill>
                  <a:srgbClr val="000000"/>
                </a:solidFill>
                <a:latin typeface="+mn-lt"/>
              </a:rPr>
              <a:t>Cues: </a:t>
            </a:r>
            <a:r>
              <a:rPr lang="en-US" sz="2000" b="0" i="0" u="none" strike="noStrike" baseline="0" dirty="0">
                <a:solidFill>
                  <a:srgbClr val="000000"/>
                </a:solidFill>
                <a:latin typeface="+mn-lt"/>
              </a:rPr>
              <a:t>Job aids, SMS reminders, point-of-service materials</a:t>
            </a:r>
          </a:p>
          <a:p>
            <a:pPr lvl="1"/>
            <a:r>
              <a:rPr lang="en-US" sz="2000" b="1" i="0" u="none" strike="noStrike" baseline="0" dirty="0">
                <a:solidFill>
                  <a:srgbClr val="000000"/>
                </a:solidFill>
                <a:latin typeface="+mn-lt"/>
              </a:rPr>
              <a:t>Managerial: </a:t>
            </a:r>
            <a:r>
              <a:rPr lang="en-US" sz="2000" b="0" i="0" u="none" strike="noStrike" baseline="0" dirty="0">
                <a:solidFill>
                  <a:srgbClr val="000000"/>
                </a:solidFill>
                <a:latin typeface="+mn-lt"/>
              </a:rPr>
              <a:t>Supervision, mentorship, changes in facility processes, staffing adjustments</a:t>
            </a:r>
          </a:p>
          <a:p>
            <a:pPr lvl="1"/>
            <a:r>
              <a:rPr lang="en-US" sz="2000" b="1" i="0" u="none" strike="noStrike" baseline="0" dirty="0">
                <a:solidFill>
                  <a:srgbClr val="000000"/>
                </a:solidFill>
                <a:latin typeface="+mn-lt"/>
              </a:rPr>
              <a:t>Group problem solving: </a:t>
            </a:r>
            <a:r>
              <a:rPr lang="en-US" sz="2000" b="0" i="0" u="none" strike="noStrike" baseline="0" dirty="0">
                <a:solidFill>
                  <a:srgbClr val="000000"/>
                </a:solidFill>
                <a:latin typeface="+mn-lt"/>
              </a:rPr>
              <a:t>Quality improvement</a:t>
            </a:r>
          </a:p>
          <a:p>
            <a:pPr lvl="1"/>
            <a:r>
              <a:rPr lang="en-US" sz="2000" b="1" i="0" u="none" strike="noStrike" baseline="0" dirty="0">
                <a:solidFill>
                  <a:srgbClr val="000000"/>
                </a:solidFill>
                <a:latin typeface="+mn-lt"/>
              </a:rPr>
              <a:t>Addressing biases, social norms, and workplace norms</a:t>
            </a:r>
            <a:r>
              <a:rPr lang="en-US" sz="2000" b="0" i="0" u="none" strike="noStrike" baseline="0" dirty="0">
                <a:solidFill>
                  <a:srgbClr val="000000"/>
                </a:solidFill>
                <a:latin typeface="+mn-lt"/>
              </a:rPr>
              <a:t>: peer-to-peer, value clarification</a:t>
            </a:r>
          </a:p>
          <a:p>
            <a:pPr lvl="1"/>
            <a:r>
              <a:rPr lang="en-US" sz="2000" b="1" i="0" u="none" strike="noStrike" baseline="0" dirty="0">
                <a:solidFill>
                  <a:srgbClr val="000000"/>
                </a:solidFill>
                <a:latin typeface="+mn-lt"/>
              </a:rPr>
              <a:t>Financial: </a:t>
            </a:r>
            <a:r>
              <a:rPr lang="en-US" sz="2000" b="0" i="0" u="none" strike="noStrike" baseline="0" dirty="0">
                <a:solidFill>
                  <a:srgbClr val="000000"/>
                </a:solidFill>
                <a:latin typeface="+mn-lt"/>
              </a:rPr>
              <a:t>Performance-based financing</a:t>
            </a:r>
          </a:p>
          <a:p>
            <a:endParaRPr lang="en-US" dirty="0"/>
          </a:p>
        </p:txBody>
      </p:sp>
      <p:sp>
        <p:nvSpPr>
          <p:cNvPr id="4" name="Slide Number Placeholder 3">
            <a:extLst>
              <a:ext uri="{FF2B5EF4-FFF2-40B4-BE49-F238E27FC236}">
                <a16:creationId xmlns:a16="http://schemas.microsoft.com/office/drawing/2014/main" id="{F74A7E25-C09D-20E2-5C59-54BF444AB1FE}"/>
              </a:ext>
            </a:extLst>
          </p:cNvPr>
          <p:cNvSpPr>
            <a:spLocks noGrp="1"/>
          </p:cNvSpPr>
          <p:nvPr>
            <p:ph type="sldNum" sz="quarter" idx="4"/>
          </p:nvPr>
        </p:nvSpPr>
        <p:spPr/>
        <p:txBody>
          <a:bodyPr/>
          <a:lstStyle/>
          <a:p>
            <a:fld id="{D1796EF4-40E2-45FC-BE8E-F4D18054E04D}" type="slidenum">
              <a:rPr lang="en-US" smtClean="0"/>
              <a:t>7</a:t>
            </a:fld>
            <a:endParaRPr lang="en-US"/>
          </a:p>
        </p:txBody>
      </p:sp>
    </p:spTree>
    <p:extLst>
      <p:ext uri="{BB962C8B-B14F-4D97-AF65-F5344CB8AC3E}">
        <p14:creationId xmlns:p14="http://schemas.microsoft.com/office/powerpoint/2010/main" val="376184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AEAB-0F49-E3B1-E11D-F88B0D4DD6E2}"/>
              </a:ext>
            </a:extLst>
          </p:cNvPr>
          <p:cNvSpPr>
            <a:spLocks noGrp="1"/>
          </p:cNvSpPr>
          <p:nvPr>
            <p:ph type="title"/>
          </p:nvPr>
        </p:nvSpPr>
        <p:spPr>
          <a:xfrm>
            <a:off x="838200" y="365125"/>
            <a:ext cx="10515600" cy="1325563"/>
          </a:xfrm>
        </p:spPr>
        <p:txBody>
          <a:bodyPr anchor="ctr">
            <a:normAutofit/>
          </a:bodyPr>
          <a:lstStyle/>
          <a:p>
            <a:r>
              <a:rPr lang="en-US"/>
              <a:t>Discussion</a:t>
            </a:r>
          </a:p>
        </p:txBody>
      </p:sp>
      <p:sp>
        <p:nvSpPr>
          <p:cNvPr id="4" name="Slide Number Placeholder 3">
            <a:extLst>
              <a:ext uri="{FF2B5EF4-FFF2-40B4-BE49-F238E27FC236}">
                <a16:creationId xmlns:a16="http://schemas.microsoft.com/office/drawing/2014/main" id="{AA92AD1B-E2E0-BA7A-341B-EF15C4CAE676}"/>
              </a:ext>
            </a:extLst>
          </p:cNvPr>
          <p:cNvSpPr>
            <a:spLocks noGrp="1"/>
          </p:cNvSpPr>
          <p:nvPr>
            <p:ph type="sldNum" sz="quarter" idx="4"/>
          </p:nvPr>
        </p:nvSpPr>
        <p:spPr>
          <a:xfrm>
            <a:off x="11221278" y="6310312"/>
            <a:ext cx="704022" cy="365125"/>
          </a:xfrm>
        </p:spPr>
        <p:txBody>
          <a:bodyPr anchor="ctr">
            <a:normAutofit/>
          </a:bodyPr>
          <a:lstStyle/>
          <a:p>
            <a:pPr>
              <a:spcAft>
                <a:spcPts val="600"/>
              </a:spcAft>
            </a:pPr>
            <a:fld id="{D1796EF4-40E2-45FC-BE8E-F4D18054E04D}"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70913734-2909-7DF4-476C-5BDCE1D5BE07}"/>
              </a:ext>
            </a:extLst>
          </p:cNvPr>
          <p:cNvGraphicFramePr>
            <a:graphicFrameLocks noGrp="1"/>
          </p:cNvGraphicFramePr>
          <p:nvPr>
            <p:ph sz="half" idx="1"/>
            <p:extLst>
              <p:ext uri="{D42A27DB-BD31-4B8C-83A1-F6EECF244321}">
                <p14:modId xmlns:p14="http://schemas.microsoft.com/office/powerpoint/2010/main" val="4091139310"/>
              </p:ext>
            </p:extLst>
          </p:nvPr>
        </p:nvGraphicFramePr>
        <p:xfrm>
          <a:off x="710184" y="1253331"/>
          <a:ext cx="110871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81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5153" y="381831"/>
            <a:ext cx="7991856" cy="570669"/>
          </a:xfrm>
          <a:prstGeom prst="rect">
            <a:avLst/>
          </a:prstGeom>
        </p:spPr>
        <p:txBody>
          <a:bodyPr vert="horz" wrap="square" lIns="0" tIns="16510" rIns="0" bIns="0" rtlCol="0">
            <a:spAutoFit/>
          </a:bodyPr>
          <a:lstStyle/>
          <a:p>
            <a:pPr marL="12700">
              <a:lnSpc>
                <a:spcPct val="100000"/>
              </a:lnSpc>
              <a:spcBef>
                <a:spcPts val="130"/>
              </a:spcBef>
            </a:pPr>
            <a:r>
              <a:rPr lang="en-US" spc="100">
                <a:latin typeface="Arial Narrow" panose="020B0604020202020204" pitchFamily="34" charset="0"/>
              </a:rPr>
              <a:t>What Affects </a:t>
            </a:r>
            <a:r>
              <a:rPr spc="100">
                <a:latin typeface="Arial Narrow" panose="020B0604020202020204" pitchFamily="34" charset="0"/>
              </a:rPr>
              <a:t>Provider Behavior Change?</a:t>
            </a:r>
          </a:p>
        </p:txBody>
      </p:sp>
      <p:sp>
        <p:nvSpPr>
          <p:cNvPr id="3" name="object 3"/>
          <p:cNvSpPr txBox="1"/>
          <p:nvPr/>
        </p:nvSpPr>
        <p:spPr>
          <a:xfrm>
            <a:off x="644470" y="695278"/>
            <a:ext cx="6242105" cy="5191934"/>
          </a:xfrm>
          <a:prstGeom prst="rect">
            <a:avLst/>
          </a:prstGeom>
        </p:spPr>
        <p:txBody>
          <a:bodyPr vert="horz" wrap="square" lIns="0" tIns="12065" rIns="0" bIns="0" rtlCol="0">
            <a:spAutoFit/>
          </a:bodyPr>
          <a:lstStyle/>
          <a:p>
            <a:pPr algn="l"/>
            <a:endParaRPr lang="en-US" sz="1800" b="0" i="0" u="none" strike="noStrike" baseline="0" dirty="0">
              <a:solidFill>
                <a:srgbClr val="000000"/>
              </a:solidFill>
              <a:latin typeface="Open Sans" panose="020B0606030504020204" pitchFamily="34" charset="0"/>
            </a:endParaRPr>
          </a:p>
          <a:p>
            <a:pPr marL="228600" indent="-228600">
              <a:lnSpc>
                <a:spcPct val="150000"/>
              </a:lnSpc>
              <a:spcBef>
                <a:spcPts val="1000"/>
              </a:spcBef>
              <a:buFont typeface="Arial" panose="020B0604020202020204" pitchFamily="34" charset="0"/>
              <a:buChar char="•"/>
            </a:pPr>
            <a:r>
              <a:rPr lang="en-US" sz="2200" dirty="0">
                <a:solidFill>
                  <a:srgbClr val="000000"/>
                </a:solidFill>
                <a:ea typeface="Source Sans Pro" panose="020B0503030403020204" pitchFamily="34" charset="0"/>
              </a:rPr>
              <a:t>Many factors at multiple levels in the health system influence the way service providers act while delivering services</a:t>
            </a:r>
          </a:p>
          <a:p>
            <a:pPr marL="228600" indent="-228600">
              <a:lnSpc>
                <a:spcPct val="150000"/>
              </a:lnSpc>
              <a:spcBef>
                <a:spcPts val="1000"/>
              </a:spcBef>
              <a:buFont typeface="Arial" panose="020B0604020202020204" pitchFamily="34" charset="0"/>
              <a:buChar char="•"/>
            </a:pPr>
            <a:r>
              <a:rPr lang="en-US" sz="2200" dirty="0">
                <a:solidFill>
                  <a:srgbClr val="000000"/>
                </a:solidFill>
                <a:ea typeface="Source Sans Pro" panose="020B0503030403020204" pitchFamily="34" charset="0"/>
              </a:rPr>
              <a:t>Provider behavior is the result of a complex set of factors</a:t>
            </a:r>
          </a:p>
          <a:p>
            <a:pPr marL="228600" indent="-228600">
              <a:lnSpc>
                <a:spcPct val="150000"/>
              </a:lnSpc>
              <a:spcBef>
                <a:spcPts val="1000"/>
              </a:spcBef>
              <a:buFont typeface="Arial" panose="020B0604020202020204" pitchFamily="34" charset="0"/>
              <a:buChar char="•"/>
            </a:pPr>
            <a:r>
              <a:rPr lang="en-US" sz="2200" dirty="0">
                <a:solidFill>
                  <a:srgbClr val="000000"/>
                </a:solidFill>
                <a:ea typeface="Source Sans Pro" panose="020B0503030403020204" pitchFamily="34" charset="0"/>
              </a:rPr>
              <a:t>A provider’s ability or motivation to perform their roles effectively may be hindered by barriers at the individual, interpersonal, organizational, and institutional levels</a:t>
            </a:r>
            <a:endParaRPr sz="2200" dirty="0">
              <a:solidFill>
                <a:srgbClr val="000000"/>
              </a:solidFill>
              <a:ea typeface="Source Sans Pro" panose="020B0503030403020204" pitchFamily="34" charset="0"/>
            </a:endParaRPr>
          </a:p>
        </p:txBody>
      </p:sp>
      <p:sp>
        <p:nvSpPr>
          <p:cNvPr id="4" name="object 4"/>
          <p:cNvSpPr/>
          <p:nvPr/>
        </p:nvSpPr>
        <p:spPr>
          <a:xfrm>
            <a:off x="6886575" y="832104"/>
            <a:ext cx="5038725" cy="5073396"/>
          </a:xfrm>
          <a:prstGeom prst="rect">
            <a:avLst/>
          </a:prstGeom>
          <a:blipFill>
            <a:blip r:embed="rId3"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9CAA1535-BA87-7E1E-C286-6FCB4D44A2FB}"/>
              </a:ext>
            </a:extLst>
          </p:cNvPr>
          <p:cNvSpPr>
            <a:spLocks noGrp="1"/>
          </p:cNvSpPr>
          <p:nvPr>
            <p:ph type="sldNum" sz="quarter" idx="4"/>
          </p:nvPr>
        </p:nvSpPr>
        <p:spPr/>
        <p:txBody>
          <a:bodyPr/>
          <a:lstStyle/>
          <a:p>
            <a:fld id="{D1796EF4-40E2-45FC-BE8E-F4D18054E04D}" type="slidenum">
              <a:rPr lang="en-US" smtClean="0"/>
              <a:t>9</a:t>
            </a:fld>
            <a:endParaRPr lang="en-US"/>
          </a:p>
        </p:txBody>
      </p:sp>
      <p:sp>
        <p:nvSpPr>
          <p:cNvPr id="5" name="TextBox 4">
            <a:extLst>
              <a:ext uri="{FF2B5EF4-FFF2-40B4-BE49-F238E27FC236}">
                <a16:creationId xmlns:a16="http://schemas.microsoft.com/office/drawing/2014/main" id="{D12364FD-2EB4-B601-0EFC-D16939CFFBD9}"/>
              </a:ext>
            </a:extLst>
          </p:cNvPr>
          <p:cNvSpPr txBox="1"/>
          <p:nvPr/>
        </p:nvSpPr>
        <p:spPr>
          <a:xfrm flipH="1">
            <a:off x="7195686" y="6171812"/>
            <a:ext cx="41099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Note: Most graphics used here are from the BA toolkit</a:t>
            </a:r>
          </a:p>
        </p:txBody>
      </p:sp>
    </p:spTree>
    <p:extLst>
      <p:ext uri="{BB962C8B-B14F-4D97-AF65-F5344CB8AC3E}">
        <p14:creationId xmlns:p14="http://schemas.microsoft.com/office/powerpoint/2010/main" val="1935606890"/>
      </p:ext>
    </p:extLst>
  </p:cSld>
  <p:clrMapOvr>
    <a:masterClrMapping/>
  </p:clrMapOvr>
</p:sld>
</file>

<file path=ppt/theme/theme1.xml><?xml version="1.0" encoding="utf-8"?>
<a:theme xmlns:a="http://schemas.openxmlformats.org/drawingml/2006/main" name="Dark Background">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DC9E0676-6115-D545-9B6E-63CEA9A3F870}"/>
    </a:ext>
  </a:extLst>
</a:theme>
</file>

<file path=ppt/theme/theme2.xml><?xml version="1.0" encoding="utf-8"?>
<a:theme xmlns:a="http://schemas.openxmlformats.org/drawingml/2006/main" name="Copyright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FCCE7E3D-51C0-A44D-BCE3-D6AE24F0B2F6}"/>
    </a:ext>
  </a:extLst>
</a:theme>
</file>

<file path=ppt/theme/theme3.xml><?xml version="1.0" encoding="utf-8"?>
<a:theme xmlns:a="http://schemas.openxmlformats.org/drawingml/2006/main" name="Branded Image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PT Template-revAC-v1d" id="{0AAD6DEF-A2F9-E44D-B5B9-A43042CEEE0A}" vid="{781ED788-DB81-CB4D-AE78-3C66A90BF32D}"/>
    </a:ext>
  </a:extLst>
</a:theme>
</file>

<file path=ppt/theme/theme4.xml><?xml version="1.0" encoding="utf-8"?>
<a:theme xmlns:a="http://schemas.openxmlformats.org/drawingml/2006/main" name="Branded Image Slides">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Powerpoint Template" id="{A3873C12-1742-46F9-A4DF-B4BF106057C4}" vid="{AF66795F-B58A-45E4-96FD-3D1AA9341DA8}"/>
    </a:ext>
  </a:extLst>
</a:theme>
</file>

<file path=ppt/theme/theme5.xml><?xml version="1.0" encoding="utf-8"?>
<a:theme xmlns:a="http://schemas.openxmlformats.org/drawingml/2006/main" name="MOMENTUM Theme">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Theme" id="{6245B866-625B-41B3-A7A8-970C1F696F70}" vid="{49DEC723-C212-440F-877A-59BD1970A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E168B03AED04FBDD587B5F991BB55" ma:contentTypeVersion="21" ma:contentTypeDescription="Create a new document." ma:contentTypeScope="" ma:versionID="cc1d11457831c15244ee40945dc58b1f">
  <xsd:schema xmlns:xsd="http://www.w3.org/2001/XMLSchema" xmlns:xs="http://www.w3.org/2001/XMLSchema" xmlns:p="http://schemas.microsoft.com/office/2006/metadata/properties" xmlns:ns2="cd9dd2f1-e420-4ae2-ac66-ed14abb166cc" xmlns:ns3="47834a65-ed01-42c6-bced-e4b61c104aba" targetNamespace="http://schemas.microsoft.com/office/2006/metadata/properties" ma:root="true" ma:fieldsID="fc82981cfd2ce423eeb55fd651ff972f" ns2:_="" ns3:_="">
    <xsd:import namespace="cd9dd2f1-e420-4ae2-ac66-ed14abb166cc"/>
    <xsd:import namespace="47834a65-ed01-42c6-bced-e4b61c104a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NancyHarris" minOccurs="0"/>
                <xsd:element ref="ns3:lcf76f155ced4ddcb4097134ff3c332f" minOccurs="0"/>
                <xsd:element ref="ns2:TaxCatchAll" minOccurs="0"/>
                <xsd:element ref="ns3:MediaServiceSearchProperties"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dd2f1-e420-4ae2-ac66-ed14abb166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873fb3f-907d-40aa-90b0-8efd0a48fcc6}" ma:internalName="TaxCatchAll" ma:showField="CatchAllData" ma:web="cd9dd2f1-e420-4ae2-ac66-ed14abb166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834a65-ed01-42c6-bced-e4b61c104a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ancyHarris" ma:index="20" nillable="true" ma:displayName="Nancy Harris" ma:description="The outline is OK. However, it does not distinguish site-specific information (i.e. our target sites), which limits usability for program planning" ma:format="Dropdown" ma:internalName="NancyHarri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fe50e1-c877-4626-b24c-6ecb6f69413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ancyHarris xmlns="47834a65-ed01-42c6-bced-e4b61c104aba" xsi:nil="true"/>
    <TaxCatchAll xmlns="cd9dd2f1-e420-4ae2-ac66-ed14abb166cc" xsi:nil="true"/>
    <lcf76f155ced4ddcb4097134ff3c332f xmlns="47834a65-ed01-42c6-bced-e4b61c104aba">
      <Terms xmlns="http://schemas.microsoft.com/office/infopath/2007/PartnerControls"/>
    </lcf76f155ced4ddcb4097134ff3c332f>
    <SharedWithUsers xmlns="cd9dd2f1-e420-4ae2-ac66-ed14abb166cc">
      <UserInfo>
        <DisplayName>Kamden Hoffmann</DisplayName>
        <AccountId>21</AccountId>
        <AccountType/>
      </UserInfo>
      <UserInfo>
        <DisplayName>Margaret Kasiko</DisplayName>
        <AccountId>257</AccountId>
        <AccountType/>
      </UserInfo>
      <UserInfo>
        <DisplayName>Male Herbert</DisplayName>
        <AccountId>515</AccountId>
        <AccountType/>
      </UserInfo>
      <UserInfo>
        <DisplayName>Alexander Dimiti</DisplayName>
        <AccountId>334</AccountId>
        <AccountType/>
      </UserInfo>
      <UserInfo>
        <DisplayName>Dan Wendo</DisplayName>
        <AccountId>553</AccountId>
        <AccountType/>
      </UserInfo>
      <UserInfo>
        <DisplayName>Meagan Kishman</DisplayName>
        <AccountId>74</AccountId>
        <AccountType/>
      </UserInfo>
      <UserInfo>
        <DisplayName>Noshaba Zafar</DisplayName>
        <AccountId>1115</AccountId>
        <AccountType/>
      </UserInfo>
      <UserInfo>
        <DisplayName>Lou Eluzai</DisplayName>
        <AccountId>443</AccountId>
        <AccountType/>
      </UserInfo>
      <UserInfo>
        <DisplayName>Laura Elisama</DisplayName>
        <AccountId>322</AccountId>
        <AccountType/>
      </UserInfo>
      <UserInfo>
        <DisplayName>Mary Poni Jackson</DisplayName>
        <AccountId>461</AccountId>
        <AccountType/>
      </UserInfo>
      <UserInfo>
        <DisplayName>Martha Awet</DisplayName>
        <AccountId>303</AccountId>
        <AccountType/>
      </UserInfo>
    </SharedWithUsers>
    <_Flow_SignoffStatus xmlns="47834a65-ed01-42c6-bced-e4b61c104aba" xsi:nil="true"/>
  </documentManagement>
</p:properties>
</file>

<file path=customXml/itemProps1.xml><?xml version="1.0" encoding="utf-8"?>
<ds:datastoreItem xmlns:ds="http://schemas.openxmlformats.org/officeDocument/2006/customXml" ds:itemID="{656170CC-F845-4863-9CC0-A6A4A4C9543E}">
  <ds:schemaRefs>
    <ds:schemaRef ds:uri="47834a65-ed01-42c6-bced-e4b61c104aba"/>
    <ds:schemaRef ds:uri="cd9dd2f1-e420-4ae2-ac66-ed14abb16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F90A2E-4AF3-45B5-AE13-F69DDFA7B058}">
  <ds:schemaRefs>
    <ds:schemaRef ds:uri="http://schemas.microsoft.com/sharepoint/v3/contenttype/forms"/>
  </ds:schemaRefs>
</ds:datastoreItem>
</file>

<file path=customXml/itemProps3.xml><?xml version="1.0" encoding="utf-8"?>
<ds:datastoreItem xmlns:ds="http://schemas.openxmlformats.org/officeDocument/2006/customXml" ds:itemID="{2304CD1F-3533-47E8-B305-53BA14AA624D}">
  <ds:schemaRefs>
    <ds:schemaRef ds:uri="cd9dd2f1-e420-4ae2-ac66-ed14abb166cc"/>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47834a65-ed01-42c6-bced-e4b61c104ab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Light Background</Template>
  <TotalTime>2</TotalTime>
  <Words>707</Words>
  <Application>Microsoft Office PowerPoint</Application>
  <PresentationFormat>Widescreen</PresentationFormat>
  <Paragraphs>101</Paragraphs>
  <Slides>12</Slides>
  <Notes>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Arial</vt:lpstr>
      <vt:lpstr>Arial Black</vt:lpstr>
      <vt:lpstr>Arial Narrow</vt:lpstr>
      <vt:lpstr>Calibri</vt:lpstr>
      <vt:lpstr>Open Sans</vt:lpstr>
      <vt:lpstr>Roboto Condensed</vt:lpstr>
      <vt:lpstr>Segoe UI</vt:lpstr>
      <vt:lpstr>Source Sans Pro</vt:lpstr>
      <vt:lpstr>Source Sans Pro Semibold</vt:lpstr>
      <vt:lpstr>Dark Background</vt:lpstr>
      <vt:lpstr>Copyright Slides</vt:lpstr>
      <vt:lpstr>Branded Image Slides</vt:lpstr>
      <vt:lpstr>Branded Image Slides</vt:lpstr>
      <vt:lpstr>MOMENTUM Theme</vt:lpstr>
      <vt:lpstr>PowerPoint Presentation</vt:lpstr>
      <vt:lpstr>Objectives</vt:lpstr>
      <vt:lpstr>What is Provider Behavior?</vt:lpstr>
      <vt:lpstr>What is Provider Behavior Change?</vt:lpstr>
      <vt:lpstr>Why Provider Behavior Change?</vt:lpstr>
      <vt:lpstr>Provider Behavior Change Approaches</vt:lpstr>
      <vt:lpstr>Provider Behavior Change Approaches (continued)</vt:lpstr>
      <vt:lpstr>Discussion</vt:lpstr>
      <vt:lpstr>What Affects Provider Behavior Change?</vt:lpstr>
      <vt:lpstr>Provider Behavior Ecosystem Map</vt:lpstr>
      <vt:lpstr>Use and Application</vt:lpstr>
      <vt:lpstr>Individual Work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D'Andrea</dc:creator>
  <cp:lastModifiedBy>Terry Redding</cp:lastModifiedBy>
  <cp:revision>1</cp:revision>
  <dcterms:created xsi:type="dcterms:W3CDTF">2020-07-31T17:29:14Z</dcterms:created>
  <dcterms:modified xsi:type="dcterms:W3CDTF">2024-05-16T16:01:48Z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0x010100EFEE168B03AED04FBDD587B5F991BB55</vt:lpwstr>
  </property>
  <property fmtid="{D5CDD505-2E9C-101B-9397-08002B2CF9AE}" pid="3" name="MediaServiceImageTags">
    <vt:lpwstr/>
  </property>
</Properties>
</file>