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681" r:id="rId5"/>
    <p:sldMasterId id="2147483693" r:id="rId6"/>
    <p:sldMasterId id="2147483745" r:id="rId7"/>
    <p:sldMasterId id="2147483757" r:id="rId8"/>
    <p:sldMasterId id="2147483771" r:id="rId9"/>
  </p:sldMasterIdLst>
  <p:notesMasterIdLst>
    <p:notesMasterId r:id="rId49"/>
  </p:notesMasterIdLst>
  <p:sldIdLst>
    <p:sldId id="659" r:id="rId10"/>
    <p:sldId id="291" r:id="rId11"/>
    <p:sldId id="259" r:id="rId12"/>
    <p:sldId id="293" r:id="rId13"/>
    <p:sldId id="295" r:id="rId14"/>
    <p:sldId id="651" r:id="rId15"/>
    <p:sldId id="310" r:id="rId16"/>
    <p:sldId id="652" r:id="rId17"/>
    <p:sldId id="311" r:id="rId18"/>
    <p:sldId id="653" r:id="rId19"/>
    <p:sldId id="270" r:id="rId20"/>
    <p:sldId id="624" r:id="rId21"/>
    <p:sldId id="657" r:id="rId22"/>
    <p:sldId id="409" r:id="rId23"/>
    <p:sldId id="656" r:id="rId24"/>
    <p:sldId id="530" r:id="rId25"/>
    <p:sldId id="363" r:id="rId26"/>
    <p:sldId id="282" r:id="rId27"/>
    <p:sldId id="362" r:id="rId28"/>
    <p:sldId id="570" r:id="rId29"/>
    <p:sldId id="648" r:id="rId30"/>
    <p:sldId id="572" r:id="rId31"/>
    <p:sldId id="654" r:id="rId32"/>
    <p:sldId id="313" r:id="rId33"/>
    <p:sldId id="428" r:id="rId34"/>
    <p:sldId id="429" r:id="rId35"/>
    <p:sldId id="612" r:id="rId36"/>
    <p:sldId id="613" r:id="rId37"/>
    <p:sldId id="614" r:id="rId38"/>
    <p:sldId id="658" r:id="rId39"/>
    <p:sldId id="361" r:id="rId40"/>
    <p:sldId id="631" r:id="rId41"/>
    <p:sldId id="632" r:id="rId42"/>
    <p:sldId id="633" r:id="rId43"/>
    <p:sldId id="634" r:id="rId44"/>
    <p:sldId id="650" r:id="rId45"/>
    <p:sldId id="660" r:id="rId46"/>
    <p:sldId id="661" r:id="rId47"/>
    <p:sldId id="28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6C7D79-0D52-ADEF-6ECE-AD507F1D28DF}" name="Megan Ivankovich" initials="MI" userId="S::mivankovich@prb.org::b9eeff2d-e784-48b9-843c-54f875f24df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641DC1-0910-92F1-F69F-5BCF1E60B1DE}" v="2" dt="2024-02-23T19:41:16.1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oleObject" Target="file:///C:\Users\Joe%20Valadez\Desktop\New%20Microsoft%20Office%20Excel%20Worksheet.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Joe%20Valadez\Desktop\New%20Microsoft%20Office%20Excel%20Worksheet.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Users\Joe%20Valadez\Desktop\New%20Microsoft%20Office%20Excel%20Worksheet.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C:\Users\Joe%20Valadez\Desktop\New%20Microsoft%20Office%20Excel%20Worksheet.xlsx"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title>
      <c:tx>
        <c:rich>
          <a:bodyPr/>
          <a:lstStyle/>
          <a:p>
            <a:pPr>
              <a:defRPr sz="1800"/>
            </a:pPr>
            <a:r>
              <a:rPr lang="en-US" sz="1800"/>
              <a:t>Annual Monitoring of </a:t>
            </a:r>
            <a:r>
              <a:rPr lang="en-US" sz="1800" err="1"/>
              <a:t>Diarrhoea</a:t>
            </a:r>
            <a:r>
              <a:rPr lang="en-US" sz="1800"/>
              <a:t> Treatment </a:t>
            </a:r>
            <a:r>
              <a:rPr lang="en-US" sz="1800" err="1"/>
              <a:t>Behaviours</a:t>
            </a:r>
            <a:r>
              <a:rPr lang="en-US" sz="1800"/>
              <a:t> of Mothers with Children 0-23 Months in </a:t>
            </a:r>
          </a:p>
          <a:p>
            <a:pPr>
              <a:defRPr sz="1800"/>
            </a:pPr>
            <a:r>
              <a:rPr lang="en-US" sz="1800"/>
              <a:t>Jinotega </a:t>
            </a:r>
            <a:r>
              <a:rPr lang="en-US" sz="1800" err="1"/>
              <a:t>Depto</a:t>
            </a:r>
            <a:r>
              <a:rPr lang="en-US" sz="1800"/>
              <a:t>, Nicaragua</a:t>
            </a:r>
          </a:p>
        </c:rich>
      </c:tx>
      <c:overlay val="0"/>
    </c:title>
    <c:autoTitleDeleted val="0"/>
    <c:plotArea>
      <c:layout/>
      <c:barChart>
        <c:barDir val="col"/>
        <c:grouping val="clustered"/>
        <c:varyColors val="0"/>
        <c:ser>
          <c:idx val="0"/>
          <c:order val="0"/>
          <c:tx>
            <c:strRef>
              <c:f>Sheet4!$F$70</c:f>
              <c:strCache>
                <c:ptCount val="1"/>
                <c:pt idx="0">
                  <c:v>1999</c:v>
                </c:pt>
              </c:strCache>
            </c:strRef>
          </c:tx>
          <c:invertIfNegative val="0"/>
          <c:dLbls>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Sheet4!$G$69:$H$69</c:f>
              <c:strCache>
                <c:ptCount val="2"/>
                <c:pt idx="0">
                  <c:v>Prepares Oral Rehydration Therapy Correctly</c:v>
                </c:pt>
                <c:pt idx="1">
                  <c:v>Use Oral Rehydration Therapy</c:v>
                </c:pt>
              </c:strCache>
            </c:strRef>
          </c:cat>
          <c:val>
            <c:numRef>
              <c:f>Sheet4!$G$70:$H$70</c:f>
              <c:numCache>
                <c:formatCode>0%</c:formatCode>
                <c:ptCount val="2"/>
                <c:pt idx="0">
                  <c:v>0.41399999999999998</c:v>
                </c:pt>
                <c:pt idx="1">
                  <c:v>0.23100000000000001</c:v>
                </c:pt>
              </c:numCache>
            </c:numRef>
          </c:val>
          <c:extLst>
            <c:ext xmlns:c16="http://schemas.microsoft.com/office/drawing/2014/chart" uri="{C3380CC4-5D6E-409C-BE32-E72D297353CC}">
              <c16:uniqueId val="{00000000-C62E-2446-BAC7-AE4B8334A27A}"/>
            </c:ext>
          </c:extLst>
        </c:ser>
        <c:ser>
          <c:idx val="1"/>
          <c:order val="1"/>
          <c:tx>
            <c:strRef>
              <c:f>Sheet4!$F$71</c:f>
              <c:strCache>
                <c:ptCount val="1"/>
                <c:pt idx="0">
                  <c:v>2000</c:v>
                </c:pt>
              </c:strCache>
            </c:strRef>
          </c:tx>
          <c:spPr>
            <a:noFill/>
            <a:ln>
              <a:noFill/>
            </a:ln>
          </c:spPr>
          <c:invertIfNegative val="0"/>
          <c:cat>
            <c:strRef>
              <c:f>Sheet4!$G$69:$H$69</c:f>
              <c:strCache>
                <c:ptCount val="2"/>
                <c:pt idx="0">
                  <c:v>Prepares Oral Rehydration Therapy Correctly</c:v>
                </c:pt>
                <c:pt idx="1">
                  <c:v>Use Oral Rehydration Therapy</c:v>
                </c:pt>
              </c:strCache>
            </c:strRef>
          </c:cat>
          <c:val>
            <c:numRef>
              <c:f>Sheet4!$G$71:$H$71</c:f>
              <c:numCache>
                <c:formatCode>0%</c:formatCode>
                <c:ptCount val="2"/>
                <c:pt idx="1">
                  <c:v>0.377000000000001</c:v>
                </c:pt>
              </c:numCache>
            </c:numRef>
          </c:val>
          <c:extLst>
            <c:ext xmlns:c16="http://schemas.microsoft.com/office/drawing/2014/chart" uri="{C3380CC4-5D6E-409C-BE32-E72D297353CC}">
              <c16:uniqueId val="{00000001-C62E-2446-BAC7-AE4B8334A27A}"/>
            </c:ext>
          </c:extLst>
        </c:ser>
        <c:ser>
          <c:idx val="2"/>
          <c:order val="2"/>
          <c:tx>
            <c:strRef>
              <c:f>Sheet4!$F$72</c:f>
              <c:strCache>
                <c:ptCount val="1"/>
                <c:pt idx="0">
                  <c:v>2001</c:v>
                </c:pt>
              </c:strCache>
            </c:strRef>
          </c:tx>
          <c:spPr>
            <a:solidFill>
              <a:srgbClr val="92D050"/>
            </a:solidFill>
          </c:spPr>
          <c:invertIfNegative val="0"/>
          <c:dLbls>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Sheet4!$G$72:$H$72</c:f>
              <c:numCache>
                <c:formatCode>General</c:formatCode>
                <c:ptCount val="2"/>
              </c:numCache>
            </c:numRef>
          </c:val>
          <c:extLst>
            <c:ext xmlns:c16="http://schemas.microsoft.com/office/drawing/2014/chart" uri="{C3380CC4-5D6E-409C-BE32-E72D297353CC}">
              <c16:uniqueId val="{00000002-C62E-2446-BAC7-AE4B8334A27A}"/>
            </c:ext>
          </c:extLst>
        </c:ser>
        <c:dLbls>
          <c:showLegendKey val="0"/>
          <c:showVal val="0"/>
          <c:showCatName val="0"/>
          <c:showSerName val="0"/>
          <c:showPercent val="0"/>
          <c:showBubbleSize val="0"/>
        </c:dLbls>
        <c:gapWidth val="150"/>
        <c:axId val="412341184"/>
        <c:axId val="412343232"/>
      </c:barChart>
      <c:catAx>
        <c:axId val="412341184"/>
        <c:scaling>
          <c:orientation val="minMax"/>
        </c:scaling>
        <c:delete val="0"/>
        <c:axPos val="b"/>
        <c:numFmt formatCode="General" sourceLinked="1"/>
        <c:majorTickMark val="none"/>
        <c:minorTickMark val="none"/>
        <c:tickLblPos val="nextTo"/>
        <c:txPr>
          <a:bodyPr/>
          <a:lstStyle/>
          <a:p>
            <a:pPr>
              <a:defRPr sz="1800"/>
            </a:pPr>
            <a:endParaRPr lang="en-US"/>
          </a:p>
        </c:txPr>
        <c:crossAx val="412343232"/>
        <c:crosses val="autoZero"/>
        <c:auto val="1"/>
        <c:lblAlgn val="ctr"/>
        <c:lblOffset val="100"/>
        <c:noMultiLvlLbl val="0"/>
      </c:catAx>
      <c:valAx>
        <c:axId val="412343232"/>
        <c:scaling>
          <c:orientation val="minMax"/>
          <c:max val="1"/>
        </c:scaling>
        <c:delete val="0"/>
        <c:axPos val="l"/>
        <c:majorGridlines/>
        <c:title>
          <c:tx>
            <c:rich>
              <a:bodyPr/>
              <a:lstStyle/>
              <a:p>
                <a:pPr>
                  <a:defRPr sz="1800"/>
                </a:pPr>
                <a:r>
                  <a:rPr lang="en-US" sz="1800"/>
                  <a:t>% Mothers with Children 0-23 mo.</a:t>
                </a:r>
              </a:p>
            </c:rich>
          </c:tx>
          <c:overlay val="0"/>
        </c:title>
        <c:numFmt formatCode="0%" sourceLinked="1"/>
        <c:majorTickMark val="out"/>
        <c:minorTickMark val="none"/>
        <c:tickLblPos val="nextTo"/>
        <c:txPr>
          <a:bodyPr/>
          <a:lstStyle/>
          <a:p>
            <a:pPr>
              <a:defRPr sz="1400"/>
            </a:pPr>
            <a:endParaRPr lang="en-US"/>
          </a:p>
        </c:txPr>
        <c:crossAx val="412341184"/>
        <c:crosses val="autoZero"/>
        <c:crossBetween val="between"/>
      </c:valAx>
    </c:plotArea>
    <c:legend>
      <c:legendPos val="r"/>
      <c:overlay val="0"/>
      <c:txPr>
        <a:bodyPr/>
        <a:lstStyle/>
        <a:p>
          <a:pPr>
            <a:defRPr sz="1600"/>
          </a:pPr>
          <a:endParaRPr lang="en-US"/>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title>
      <c:tx>
        <c:rich>
          <a:bodyPr/>
          <a:lstStyle/>
          <a:p>
            <a:pPr>
              <a:defRPr sz="1800"/>
            </a:pPr>
            <a:r>
              <a:rPr lang="en-US" sz="1800"/>
              <a:t>Annual Monitoring of </a:t>
            </a:r>
            <a:r>
              <a:rPr lang="en-US" sz="1800" err="1"/>
              <a:t>Diarrhoea</a:t>
            </a:r>
            <a:r>
              <a:rPr lang="en-US" sz="1800"/>
              <a:t> Treatment </a:t>
            </a:r>
            <a:r>
              <a:rPr lang="en-US" sz="1800" err="1"/>
              <a:t>Behaviours</a:t>
            </a:r>
            <a:r>
              <a:rPr lang="en-US" sz="1800"/>
              <a:t> of Mothers with Children 0-23 Months in </a:t>
            </a:r>
          </a:p>
          <a:p>
            <a:pPr>
              <a:defRPr sz="1800"/>
            </a:pPr>
            <a:r>
              <a:rPr lang="en-US" sz="1800"/>
              <a:t>Jinotega </a:t>
            </a:r>
            <a:r>
              <a:rPr lang="en-US" sz="1800" err="1"/>
              <a:t>Depto</a:t>
            </a:r>
            <a:r>
              <a:rPr lang="en-US" sz="1800"/>
              <a:t>, Nicaragua</a:t>
            </a:r>
          </a:p>
        </c:rich>
      </c:tx>
      <c:overlay val="0"/>
    </c:title>
    <c:autoTitleDeleted val="0"/>
    <c:plotArea>
      <c:layout/>
      <c:barChart>
        <c:barDir val="col"/>
        <c:grouping val="clustered"/>
        <c:varyColors val="0"/>
        <c:ser>
          <c:idx val="0"/>
          <c:order val="0"/>
          <c:tx>
            <c:strRef>
              <c:f>Sheet4!$F$70</c:f>
              <c:strCache>
                <c:ptCount val="1"/>
                <c:pt idx="0">
                  <c:v>1999</c:v>
                </c:pt>
              </c:strCache>
            </c:strRef>
          </c:tx>
          <c:invertIfNegative val="0"/>
          <c:dLbls>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Sheet4!$G$69:$H$69</c:f>
              <c:strCache>
                <c:ptCount val="2"/>
                <c:pt idx="0">
                  <c:v>Prepares Oral Rehydration Therapy Correctly</c:v>
                </c:pt>
                <c:pt idx="1">
                  <c:v>Use Oral Rehydration Therapy</c:v>
                </c:pt>
              </c:strCache>
            </c:strRef>
          </c:cat>
          <c:val>
            <c:numRef>
              <c:f>Sheet4!$G$70:$H$70</c:f>
              <c:numCache>
                <c:formatCode>0%</c:formatCode>
                <c:ptCount val="2"/>
                <c:pt idx="0">
                  <c:v>0.41399999999999998</c:v>
                </c:pt>
                <c:pt idx="1">
                  <c:v>0.23100000000000001</c:v>
                </c:pt>
              </c:numCache>
            </c:numRef>
          </c:val>
          <c:extLst>
            <c:ext xmlns:c16="http://schemas.microsoft.com/office/drawing/2014/chart" uri="{C3380CC4-5D6E-409C-BE32-E72D297353CC}">
              <c16:uniqueId val="{00000000-BB2B-304E-85F6-4412E613E598}"/>
            </c:ext>
          </c:extLst>
        </c:ser>
        <c:ser>
          <c:idx val="1"/>
          <c:order val="1"/>
          <c:tx>
            <c:strRef>
              <c:f>Sheet4!$F$71</c:f>
              <c:strCache>
                <c:ptCount val="1"/>
                <c:pt idx="0">
                  <c:v>2000</c:v>
                </c:pt>
              </c:strCache>
            </c:strRef>
          </c:tx>
          <c:spPr>
            <a:solidFill>
              <a:srgbClr val="FF0000"/>
            </a:solidFill>
          </c:spPr>
          <c:invertIfNegative val="0"/>
          <c:dLbls>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Sheet4!$G$69:$H$69</c:f>
              <c:strCache>
                <c:ptCount val="2"/>
                <c:pt idx="0">
                  <c:v>Prepares Oral Rehydration Therapy Correctly</c:v>
                </c:pt>
                <c:pt idx="1">
                  <c:v>Use Oral Rehydration Therapy</c:v>
                </c:pt>
              </c:strCache>
            </c:strRef>
          </c:cat>
          <c:val>
            <c:numRef>
              <c:f>Sheet4!$G$71:$H$71</c:f>
              <c:numCache>
                <c:formatCode>0%</c:formatCode>
                <c:ptCount val="2"/>
                <c:pt idx="1">
                  <c:v>0.377000000000001</c:v>
                </c:pt>
              </c:numCache>
            </c:numRef>
          </c:val>
          <c:extLst>
            <c:ext xmlns:c16="http://schemas.microsoft.com/office/drawing/2014/chart" uri="{C3380CC4-5D6E-409C-BE32-E72D297353CC}">
              <c16:uniqueId val="{00000001-BB2B-304E-85F6-4412E613E598}"/>
            </c:ext>
          </c:extLst>
        </c:ser>
        <c:ser>
          <c:idx val="2"/>
          <c:order val="2"/>
          <c:tx>
            <c:strRef>
              <c:f>Sheet4!$F$72</c:f>
              <c:strCache>
                <c:ptCount val="1"/>
                <c:pt idx="0">
                  <c:v>2001</c:v>
                </c:pt>
              </c:strCache>
            </c:strRef>
          </c:tx>
          <c:spPr>
            <a:solidFill>
              <a:srgbClr val="92D050"/>
            </a:solidFill>
          </c:spPr>
          <c:invertIfNegative val="0"/>
          <c:dLbls>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Sheet4!$G$72:$H$72</c:f>
              <c:numCache>
                <c:formatCode>General</c:formatCode>
                <c:ptCount val="2"/>
              </c:numCache>
            </c:numRef>
          </c:val>
          <c:extLst>
            <c:ext xmlns:c16="http://schemas.microsoft.com/office/drawing/2014/chart" uri="{C3380CC4-5D6E-409C-BE32-E72D297353CC}">
              <c16:uniqueId val="{00000002-BB2B-304E-85F6-4412E613E598}"/>
            </c:ext>
          </c:extLst>
        </c:ser>
        <c:dLbls>
          <c:showLegendKey val="0"/>
          <c:showVal val="0"/>
          <c:showCatName val="0"/>
          <c:showSerName val="0"/>
          <c:showPercent val="0"/>
          <c:showBubbleSize val="0"/>
        </c:dLbls>
        <c:gapWidth val="150"/>
        <c:axId val="368335328"/>
        <c:axId val="368336688"/>
      </c:barChart>
      <c:catAx>
        <c:axId val="368335328"/>
        <c:scaling>
          <c:orientation val="minMax"/>
        </c:scaling>
        <c:delete val="0"/>
        <c:axPos val="b"/>
        <c:numFmt formatCode="General" sourceLinked="1"/>
        <c:majorTickMark val="none"/>
        <c:minorTickMark val="none"/>
        <c:tickLblPos val="nextTo"/>
        <c:txPr>
          <a:bodyPr/>
          <a:lstStyle/>
          <a:p>
            <a:pPr>
              <a:defRPr sz="1800"/>
            </a:pPr>
            <a:endParaRPr lang="en-US"/>
          </a:p>
        </c:txPr>
        <c:crossAx val="368336688"/>
        <c:crosses val="autoZero"/>
        <c:auto val="1"/>
        <c:lblAlgn val="ctr"/>
        <c:lblOffset val="100"/>
        <c:noMultiLvlLbl val="0"/>
      </c:catAx>
      <c:valAx>
        <c:axId val="368336688"/>
        <c:scaling>
          <c:orientation val="minMax"/>
          <c:max val="1"/>
        </c:scaling>
        <c:delete val="0"/>
        <c:axPos val="l"/>
        <c:majorGridlines/>
        <c:title>
          <c:tx>
            <c:rich>
              <a:bodyPr/>
              <a:lstStyle/>
              <a:p>
                <a:pPr>
                  <a:defRPr sz="1800"/>
                </a:pPr>
                <a:r>
                  <a:rPr lang="en-US" sz="1800"/>
                  <a:t>% Mothers with Children 0-23 mo.</a:t>
                </a:r>
              </a:p>
            </c:rich>
          </c:tx>
          <c:overlay val="0"/>
        </c:title>
        <c:numFmt formatCode="0%" sourceLinked="1"/>
        <c:majorTickMark val="out"/>
        <c:minorTickMark val="none"/>
        <c:tickLblPos val="nextTo"/>
        <c:txPr>
          <a:bodyPr/>
          <a:lstStyle/>
          <a:p>
            <a:pPr>
              <a:defRPr sz="1400"/>
            </a:pPr>
            <a:endParaRPr lang="en-US"/>
          </a:p>
        </c:txPr>
        <c:crossAx val="368335328"/>
        <c:crosses val="autoZero"/>
        <c:crossBetween val="between"/>
      </c:valAx>
    </c:plotArea>
    <c:legend>
      <c:legendPos val="r"/>
      <c:overlay val="0"/>
      <c:txPr>
        <a:bodyPr/>
        <a:lstStyle/>
        <a:p>
          <a:pPr>
            <a:defRPr sz="1600"/>
          </a:pPr>
          <a:endParaRPr lang="en-US"/>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title>
      <c:tx>
        <c:rich>
          <a:bodyPr/>
          <a:lstStyle/>
          <a:p>
            <a:pPr>
              <a:defRPr sz="1800"/>
            </a:pPr>
            <a:r>
              <a:rPr lang="en-US" sz="1800"/>
              <a:t>Annual Monitoring of </a:t>
            </a:r>
            <a:r>
              <a:rPr lang="en-US" sz="1800" err="1"/>
              <a:t>Diarrhoea</a:t>
            </a:r>
            <a:r>
              <a:rPr lang="en-US" sz="1800"/>
              <a:t> Treatment </a:t>
            </a:r>
            <a:r>
              <a:rPr lang="en-US" sz="1800" err="1"/>
              <a:t>Behaviours</a:t>
            </a:r>
            <a:r>
              <a:rPr lang="en-US" sz="1800"/>
              <a:t> of Mothers with Children 0-23 Months in </a:t>
            </a:r>
          </a:p>
          <a:p>
            <a:pPr>
              <a:defRPr sz="1800"/>
            </a:pPr>
            <a:r>
              <a:rPr lang="en-US" sz="1800"/>
              <a:t>Jinotega </a:t>
            </a:r>
            <a:r>
              <a:rPr lang="en-US" sz="1800" err="1"/>
              <a:t>Depto</a:t>
            </a:r>
            <a:r>
              <a:rPr lang="en-US" sz="1800"/>
              <a:t>, Nicaragua</a:t>
            </a:r>
          </a:p>
        </c:rich>
      </c:tx>
      <c:overlay val="0"/>
    </c:title>
    <c:autoTitleDeleted val="0"/>
    <c:plotArea>
      <c:layout/>
      <c:barChart>
        <c:barDir val="col"/>
        <c:grouping val="clustered"/>
        <c:varyColors val="0"/>
        <c:ser>
          <c:idx val="0"/>
          <c:order val="0"/>
          <c:tx>
            <c:strRef>
              <c:f>Sheet4!$F$70</c:f>
              <c:strCache>
                <c:ptCount val="1"/>
                <c:pt idx="0">
                  <c:v>1999</c:v>
                </c:pt>
              </c:strCache>
            </c:strRef>
          </c:tx>
          <c:invertIfNegative val="0"/>
          <c:dLbls>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Sheet4!$G$69:$H$69</c:f>
              <c:strCache>
                <c:ptCount val="2"/>
                <c:pt idx="0">
                  <c:v>Prepares Oral Rehydration Therapy Correctly</c:v>
                </c:pt>
                <c:pt idx="1">
                  <c:v>Use Oral Rehydration Therapy</c:v>
                </c:pt>
              </c:strCache>
            </c:strRef>
          </c:cat>
          <c:val>
            <c:numRef>
              <c:f>Sheet4!$G$70:$H$70</c:f>
              <c:numCache>
                <c:formatCode>0%</c:formatCode>
                <c:ptCount val="2"/>
                <c:pt idx="0">
                  <c:v>0.41399999999999998</c:v>
                </c:pt>
                <c:pt idx="1">
                  <c:v>0.23100000000000001</c:v>
                </c:pt>
              </c:numCache>
            </c:numRef>
          </c:val>
          <c:extLst>
            <c:ext xmlns:c16="http://schemas.microsoft.com/office/drawing/2014/chart" uri="{C3380CC4-5D6E-409C-BE32-E72D297353CC}">
              <c16:uniqueId val="{00000000-62B3-D542-90B4-06A4BEF54389}"/>
            </c:ext>
          </c:extLst>
        </c:ser>
        <c:ser>
          <c:idx val="1"/>
          <c:order val="1"/>
          <c:tx>
            <c:strRef>
              <c:f>Sheet4!$F$71</c:f>
              <c:strCache>
                <c:ptCount val="1"/>
                <c:pt idx="0">
                  <c:v>2000</c:v>
                </c:pt>
              </c:strCache>
            </c:strRef>
          </c:tx>
          <c:spPr>
            <a:solidFill>
              <a:srgbClr val="FF0000"/>
            </a:solidFill>
          </c:spPr>
          <c:invertIfNegative val="0"/>
          <c:dLbls>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Sheet4!$G$69:$H$69</c:f>
              <c:strCache>
                <c:ptCount val="2"/>
                <c:pt idx="0">
                  <c:v>Prepares Oral Rehydration Therapy Correctly</c:v>
                </c:pt>
                <c:pt idx="1">
                  <c:v>Use Oral Rehydration Therapy</c:v>
                </c:pt>
              </c:strCache>
            </c:strRef>
          </c:cat>
          <c:val>
            <c:numRef>
              <c:f>Sheet4!$G$77:$H$77</c:f>
              <c:numCache>
                <c:formatCode>0%</c:formatCode>
                <c:ptCount val="2"/>
                <c:pt idx="0">
                  <c:v>0.42699999999999999</c:v>
                </c:pt>
                <c:pt idx="1">
                  <c:v>0.377000000000001</c:v>
                </c:pt>
              </c:numCache>
            </c:numRef>
          </c:val>
          <c:extLst>
            <c:ext xmlns:c16="http://schemas.microsoft.com/office/drawing/2014/chart" uri="{C3380CC4-5D6E-409C-BE32-E72D297353CC}">
              <c16:uniqueId val="{00000001-62B3-D542-90B4-06A4BEF54389}"/>
            </c:ext>
          </c:extLst>
        </c:ser>
        <c:ser>
          <c:idx val="2"/>
          <c:order val="2"/>
          <c:tx>
            <c:strRef>
              <c:f>Sheet4!$F$72</c:f>
              <c:strCache>
                <c:ptCount val="1"/>
                <c:pt idx="0">
                  <c:v>2001</c:v>
                </c:pt>
              </c:strCache>
            </c:strRef>
          </c:tx>
          <c:spPr>
            <a:solidFill>
              <a:srgbClr val="92D050"/>
            </a:solidFill>
          </c:spPr>
          <c:invertIfNegative val="0"/>
          <c:dLbls>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Sheet4!$G$72:$H$72</c:f>
              <c:numCache>
                <c:formatCode>General</c:formatCode>
                <c:ptCount val="2"/>
              </c:numCache>
            </c:numRef>
          </c:val>
          <c:extLst>
            <c:ext xmlns:c16="http://schemas.microsoft.com/office/drawing/2014/chart" uri="{C3380CC4-5D6E-409C-BE32-E72D297353CC}">
              <c16:uniqueId val="{00000002-62B3-D542-90B4-06A4BEF54389}"/>
            </c:ext>
          </c:extLst>
        </c:ser>
        <c:dLbls>
          <c:showLegendKey val="0"/>
          <c:showVal val="0"/>
          <c:showCatName val="0"/>
          <c:showSerName val="0"/>
          <c:showPercent val="0"/>
          <c:showBubbleSize val="0"/>
        </c:dLbls>
        <c:gapWidth val="150"/>
        <c:axId val="368384496"/>
        <c:axId val="368386544"/>
      </c:barChart>
      <c:catAx>
        <c:axId val="368384496"/>
        <c:scaling>
          <c:orientation val="minMax"/>
        </c:scaling>
        <c:delete val="0"/>
        <c:axPos val="b"/>
        <c:numFmt formatCode="General" sourceLinked="1"/>
        <c:majorTickMark val="none"/>
        <c:minorTickMark val="none"/>
        <c:tickLblPos val="nextTo"/>
        <c:txPr>
          <a:bodyPr/>
          <a:lstStyle/>
          <a:p>
            <a:pPr>
              <a:defRPr sz="1800"/>
            </a:pPr>
            <a:endParaRPr lang="en-US"/>
          </a:p>
        </c:txPr>
        <c:crossAx val="368386544"/>
        <c:crosses val="autoZero"/>
        <c:auto val="1"/>
        <c:lblAlgn val="ctr"/>
        <c:lblOffset val="100"/>
        <c:noMultiLvlLbl val="0"/>
      </c:catAx>
      <c:valAx>
        <c:axId val="368386544"/>
        <c:scaling>
          <c:orientation val="minMax"/>
          <c:max val="1"/>
        </c:scaling>
        <c:delete val="0"/>
        <c:axPos val="l"/>
        <c:majorGridlines/>
        <c:title>
          <c:tx>
            <c:rich>
              <a:bodyPr/>
              <a:lstStyle/>
              <a:p>
                <a:pPr>
                  <a:defRPr sz="1800"/>
                </a:pPr>
                <a:r>
                  <a:rPr lang="en-US" sz="1800"/>
                  <a:t>% Mothers with Children 0-23 mo.</a:t>
                </a:r>
              </a:p>
            </c:rich>
          </c:tx>
          <c:overlay val="0"/>
        </c:title>
        <c:numFmt formatCode="0%" sourceLinked="1"/>
        <c:majorTickMark val="out"/>
        <c:minorTickMark val="none"/>
        <c:tickLblPos val="nextTo"/>
        <c:txPr>
          <a:bodyPr/>
          <a:lstStyle/>
          <a:p>
            <a:pPr>
              <a:defRPr sz="1400"/>
            </a:pPr>
            <a:endParaRPr lang="en-US"/>
          </a:p>
        </c:txPr>
        <c:crossAx val="368384496"/>
        <c:crosses val="autoZero"/>
        <c:crossBetween val="between"/>
      </c:valAx>
    </c:plotArea>
    <c:legend>
      <c:legendPos val="r"/>
      <c:overlay val="0"/>
      <c:txPr>
        <a:bodyPr/>
        <a:lstStyle/>
        <a:p>
          <a:pPr>
            <a:defRPr sz="1600"/>
          </a:pPr>
          <a:endParaRPr lang="en-US"/>
        </a:p>
      </c:txPr>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title>
      <c:tx>
        <c:rich>
          <a:bodyPr/>
          <a:lstStyle/>
          <a:p>
            <a:pPr>
              <a:defRPr sz="1800"/>
            </a:pPr>
            <a:r>
              <a:rPr lang="en-US" sz="1800"/>
              <a:t>Annual Monitoring of </a:t>
            </a:r>
            <a:r>
              <a:rPr lang="en-US" sz="1800" err="1"/>
              <a:t>Diarrhoea</a:t>
            </a:r>
            <a:r>
              <a:rPr lang="en-US" sz="1800"/>
              <a:t> Treatment </a:t>
            </a:r>
            <a:r>
              <a:rPr lang="en-US" sz="1800" err="1"/>
              <a:t>Behaviours</a:t>
            </a:r>
            <a:r>
              <a:rPr lang="en-US" sz="1800"/>
              <a:t> of Mothers with Children 0-23 Months in </a:t>
            </a:r>
          </a:p>
          <a:p>
            <a:pPr>
              <a:defRPr sz="1800"/>
            </a:pPr>
            <a:r>
              <a:rPr lang="en-US" sz="1800"/>
              <a:t>Jinotega </a:t>
            </a:r>
            <a:r>
              <a:rPr lang="en-US" sz="1800" err="1"/>
              <a:t>Depto</a:t>
            </a:r>
            <a:r>
              <a:rPr lang="en-US" sz="1800"/>
              <a:t>, Nicaragua</a:t>
            </a:r>
          </a:p>
        </c:rich>
      </c:tx>
      <c:overlay val="0"/>
    </c:title>
    <c:autoTitleDeleted val="0"/>
    <c:plotArea>
      <c:layout/>
      <c:barChart>
        <c:barDir val="col"/>
        <c:grouping val="clustered"/>
        <c:varyColors val="0"/>
        <c:ser>
          <c:idx val="0"/>
          <c:order val="0"/>
          <c:tx>
            <c:strRef>
              <c:f>Sheet4!$F$70</c:f>
              <c:strCache>
                <c:ptCount val="1"/>
                <c:pt idx="0">
                  <c:v>1999</c:v>
                </c:pt>
              </c:strCache>
            </c:strRef>
          </c:tx>
          <c:invertIfNegative val="0"/>
          <c:dLbls>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Sheet4!$G$69:$H$69</c:f>
              <c:strCache>
                <c:ptCount val="2"/>
                <c:pt idx="0">
                  <c:v>Prepares Oral Rehydration Therapy Correctly</c:v>
                </c:pt>
                <c:pt idx="1">
                  <c:v>Use Oral Rehydration Therapy</c:v>
                </c:pt>
              </c:strCache>
            </c:strRef>
          </c:cat>
          <c:val>
            <c:numRef>
              <c:f>Sheet4!$G$70:$H$70</c:f>
              <c:numCache>
                <c:formatCode>0%</c:formatCode>
                <c:ptCount val="2"/>
                <c:pt idx="0">
                  <c:v>0.41399999999999998</c:v>
                </c:pt>
                <c:pt idx="1">
                  <c:v>0.23100000000000001</c:v>
                </c:pt>
              </c:numCache>
            </c:numRef>
          </c:val>
          <c:extLst>
            <c:ext xmlns:c16="http://schemas.microsoft.com/office/drawing/2014/chart" uri="{C3380CC4-5D6E-409C-BE32-E72D297353CC}">
              <c16:uniqueId val="{00000000-DB14-E74C-A64A-6741318F2A21}"/>
            </c:ext>
          </c:extLst>
        </c:ser>
        <c:ser>
          <c:idx val="1"/>
          <c:order val="1"/>
          <c:tx>
            <c:strRef>
              <c:f>Sheet4!$F$71</c:f>
              <c:strCache>
                <c:ptCount val="1"/>
                <c:pt idx="0">
                  <c:v>2000</c:v>
                </c:pt>
              </c:strCache>
            </c:strRef>
          </c:tx>
          <c:spPr>
            <a:solidFill>
              <a:srgbClr val="FF0000"/>
            </a:solidFill>
          </c:spPr>
          <c:invertIfNegative val="0"/>
          <c:dLbls>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Sheet4!$G$69:$H$69</c:f>
              <c:strCache>
                <c:ptCount val="2"/>
                <c:pt idx="0">
                  <c:v>Prepares Oral Rehydration Therapy Correctly</c:v>
                </c:pt>
                <c:pt idx="1">
                  <c:v>Use Oral Rehydration Therapy</c:v>
                </c:pt>
              </c:strCache>
            </c:strRef>
          </c:cat>
          <c:val>
            <c:numRef>
              <c:f>Sheet4!$G$77:$H$77</c:f>
              <c:numCache>
                <c:formatCode>0%</c:formatCode>
                <c:ptCount val="2"/>
                <c:pt idx="0">
                  <c:v>0.42699999999999999</c:v>
                </c:pt>
                <c:pt idx="1">
                  <c:v>0.377000000000001</c:v>
                </c:pt>
              </c:numCache>
            </c:numRef>
          </c:val>
          <c:extLst>
            <c:ext xmlns:c16="http://schemas.microsoft.com/office/drawing/2014/chart" uri="{C3380CC4-5D6E-409C-BE32-E72D297353CC}">
              <c16:uniqueId val="{00000001-DB14-E74C-A64A-6741318F2A21}"/>
            </c:ext>
          </c:extLst>
        </c:ser>
        <c:ser>
          <c:idx val="2"/>
          <c:order val="2"/>
          <c:tx>
            <c:strRef>
              <c:f>Sheet4!$F$72</c:f>
              <c:strCache>
                <c:ptCount val="1"/>
                <c:pt idx="0">
                  <c:v>2001</c:v>
                </c:pt>
              </c:strCache>
            </c:strRef>
          </c:tx>
          <c:spPr>
            <a:solidFill>
              <a:srgbClr val="92D050"/>
            </a:solidFill>
          </c:spPr>
          <c:invertIfNegative val="0"/>
          <c:dLbls>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Sheet4!$G$78:$H$78</c:f>
              <c:numCache>
                <c:formatCode>0%</c:formatCode>
                <c:ptCount val="2"/>
                <c:pt idx="0">
                  <c:v>0.83500000000000096</c:v>
                </c:pt>
                <c:pt idx="1">
                  <c:v>0.53700000000000003</c:v>
                </c:pt>
              </c:numCache>
            </c:numRef>
          </c:val>
          <c:extLst>
            <c:ext xmlns:c16="http://schemas.microsoft.com/office/drawing/2014/chart" uri="{C3380CC4-5D6E-409C-BE32-E72D297353CC}">
              <c16:uniqueId val="{00000002-DB14-E74C-A64A-6741318F2A21}"/>
            </c:ext>
          </c:extLst>
        </c:ser>
        <c:dLbls>
          <c:showLegendKey val="0"/>
          <c:showVal val="0"/>
          <c:showCatName val="0"/>
          <c:showSerName val="0"/>
          <c:showPercent val="0"/>
          <c:showBubbleSize val="0"/>
        </c:dLbls>
        <c:gapWidth val="150"/>
        <c:axId val="413000672"/>
        <c:axId val="412959248"/>
      </c:barChart>
      <c:catAx>
        <c:axId val="413000672"/>
        <c:scaling>
          <c:orientation val="minMax"/>
        </c:scaling>
        <c:delete val="0"/>
        <c:axPos val="b"/>
        <c:numFmt formatCode="General" sourceLinked="1"/>
        <c:majorTickMark val="none"/>
        <c:minorTickMark val="none"/>
        <c:tickLblPos val="nextTo"/>
        <c:txPr>
          <a:bodyPr/>
          <a:lstStyle/>
          <a:p>
            <a:pPr>
              <a:defRPr sz="1800"/>
            </a:pPr>
            <a:endParaRPr lang="en-US"/>
          </a:p>
        </c:txPr>
        <c:crossAx val="412959248"/>
        <c:crosses val="autoZero"/>
        <c:auto val="1"/>
        <c:lblAlgn val="ctr"/>
        <c:lblOffset val="100"/>
        <c:noMultiLvlLbl val="0"/>
      </c:catAx>
      <c:valAx>
        <c:axId val="412959248"/>
        <c:scaling>
          <c:orientation val="minMax"/>
          <c:max val="1"/>
        </c:scaling>
        <c:delete val="0"/>
        <c:axPos val="l"/>
        <c:majorGridlines/>
        <c:title>
          <c:tx>
            <c:rich>
              <a:bodyPr/>
              <a:lstStyle/>
              <a:p>
                <a:pPr>
                  <a:defRPr sz="1800"/>
                </a:pPr>
                <a:r>
                  <a:rPr lang="en-US" sz="1800"/>
                  <a:t>% Mothers with Children 0-23 mo.</a:t>
                </a:r>
              </a:p>
            </c:rich>
          </c:tx>
          <c:overlay val="0"/>
        </c:title>
        <c:numFmt formatCode="0%" sourceLinked="1"/>
        <c:majorTickMark val="out"/>
        <c:minorTickMark val="none"/>
        <c:tickLblPos val="nextTo"/>
        <c:txPr>
          <a:bodyPr/>
          <a:lstStyle/>
          <a:p>
            <a:pPr>
              <a:defRPr sz="1400"/>
            </a:pPr>
            <a:endParaRPr lang="en-US"/>
          </a:p>
        </c:txPr>
        <c:crossAx val="413000672"/>
        <c:crosses val="autoZero"/>
        <c:crossBetween val="between"/>
      </c:valAx>
    </c:plotArea>
    <c:legend>
      <c:legendPos val="r"/>
      <c:overlay val="0"/>
      <c:txPr>
        <a:bodyPr/>
        <a:lstStyle/>
        <a:p>
          <a:pPr>
            <a:defRPr sz="1600"/>
          </a:pPr>
          <a:endParaRPr lang="en-US"/>
        </a:p>
      </c:txPr>
    </c:legend>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95169-9DB3-7047-9D1F-8F9D2CE2FD5E}" type="datetimeFigureOut">
              <a:rPr lang="en-GB" smtClean="0"/>
              <a:t>05/03/2024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E2CB93-756C-984A-85D6-69CC0158224E}" type="slidenum">
              <a:rPr lang="en-GB" smtClean="0"/>
              <a:t>‹#›</a:t>
            </a:fld>
            <a:endParaRPr lang="en-GB"/>
          </a:p>
        </p:txBody>
      </p:sp>
    </p:spTree>
    <p:extLst>
      <p:ext uri="{BB962C8B-B14F-4D97-AF65-F5344CB8AC3E}">
        <p14:creationId xmlns:p14="http://schemas.microsoft.com/office/powerpoint/2010/main" val="3785583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58C1DE-3CBC-A54D-B0A9-B1AF9D29022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3785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879DE27-FCC6-4544-8AB7-367475B5358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8192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3"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atin typeface="Arial" charset="0"/>
              <a:cs typeface="Arial" charset="0"/>
            </a:endParaRPr>
          </a:p>
        </p:txBody>
      </p:sp>
    </p:spTree>
    <p:extLst>
      <p:ext uri="{BB962C8B-B14F-4D97-AF65-F5344CB8AC3E}">
        <p14:creationId xmlns:p14="http://schemas.microsoft.com/office/powerpoint/2010/main" val="829619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3"/>
          <p:cNvSpPr>
            <a:spLocks noGrp="1" noChangeArrowheads="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26C34E8-CB3B-6D41-ACFD-79743191EF52}" type="datetime1">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3/5/2024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8704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C3FAC6A-60AB-2D4B-9345-D40B9B9CD652}"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8704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7044" name="Rectangle 3"/>
          <p:cNvSpPr>
            <a:spLocks noGrp="1" noChangeArrowheads="1"/>
          </p:cNvSpPr>
          <p:nvPr>
            <p:ph type="body" idx="1"/>
          </p:nvPr>
        </p:nvSpPr>
        <p:spPr bwMode="auto">
          <a:xfrm>
            <a:off x="914400" y="4343400"/>
            <a:ext cx="5029200" cy="411638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40" tIns="45671" rIns="91340" bIns="45671" numCol="1" anchor="t" anchorCtr="0" compatLnSpc="1">
            <a:prstTxWarp prst="textNoShape">
              <a:avLst/>
            </a:prstTxWarp>
          </a:bodyPr>
          <a:lstStyle/>
          <a:p>
            <a:pPr eaLnBrk="1" hangingPunct="1"/>
            <a:r>
              <a:rPr lang="en-US">
                <a:latin typeface="Calibri" charset="0"/>
              </a:rPr>
              <a:t>This slide shows 3 uses of LQAS. Third use (Technical Quality Assessment) is not relevant to this paper.</a:t>
            </a:r>
          </a:p>
          <a:p>
            <a:pPr eaLnBrk="1" hangingPunct="1"/>
            <a:endParaRPr lang="en-US">
              <a:latin typeface="Calibri" charset="0"/>
            </a:endParaRPr>
          </a:p>
          <a:p>
            <a:pPr eaLnBrk="1" hangingPunct="1"/>
            <a:r>
              <a:rPr lang="en-US">
                <a:latin typeface="Calibri" charset="0"/>
              </a:rPr>
              <a:t>BY THIS COMMENT I THINK WE MEANS THAT THIS SLIDES DEALS WITH COVERAGE</a:t>
            </a:r>
            <a:r>
              <a:rPr lang="en-US" baseline="0">
                <a:latin typeface="Calibri" charset="0"/>
              </a:rPr>
              <a:t> ESTIMATES AND NOT QUALITY.</a:t>
            </a:r>
            <a:endParaRPr lang="es-NI">
              <a:latin typeface="Calibri" charset="0"/>
            </a:endParaRPr>
          </a:p>
        </p:txBody>
      </p:sp>
    </p:spTree>
    <p:extLst>
      <p:ext uri="{BB962C8B-B14F-4D97-AF65-F5344CB8AC3E}">
        <p14:creationId xmlns:p14="http://schemas.microsoft.com/office/powerpoint/2010/main" val="1177079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3"/>
          <p:cNvSpPr>
            <a:spLocks noGrp="1" noChangeArrowheads="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BD68A34-C64B-FB44-BF55-DBE7E069B14F}" type="datetime1">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3/5/2024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89090"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C98F8C4-A782-4743-8103-14A9AEEBB4FC}"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8909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9092" name="Rectangle 3"/>
          <p:cNvSpPr>
            <a:spLocks noGrp="1" noChangeArrowheads="1"/>
          </p:cNvSpPr>
          <p:nvPr>
            <p:ph type="body" idx="1"/>
          </p:nvPr>
        </p:nvSpPr>
        <p:spPr bwMode="auto">
          <a:xfrm>
            <a:off x="914400" y="4343400"/>
            <a:ext cx="5029200" cy="4114800"/>
          </a:xfrm>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9644" tIns="44823" rIns="89644" bIns="44823" numCol="1" anchor="t" anchorCtr="0" compatLnSpc="1">
            <a:prstTxWarp prst="textNoShape">
              <a:avLst/>
            </a:prstTxWarp>
          </a:bodyPr>
          <a:lstStyle/>
          <a:p>
            <a:pPr eaLnBrk="1" hangingPunct="1"/>
            <a:endParaRPr lang="es-ES" dirty="0">
              <a:latin typeface="Calibri" charset="0"/>
            </a:endParaRPr>
          </a:p>
        </p:txBody>
      </p:sp>
    </p:spTree>
    <p:extLst>
      <p:ext uri="{BB962C8B-B14F-4D97-AF65-F5344CB8AC3E}">
        <p14:creationId xmlns:p14="http://schemas.microsoft.com/office/powerpoint/2010/main" val="2218760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3"/>
          <p:cNvSpPr>
            <a:spLocks noGrp="1" noChangeArrowheads="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49C96BB-6CF7-8F45-84ED-E3076B1FBC7F}" type="datetime1">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3/5/2024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91138"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9BFE66E-4032-4B46-AD04-F2CC1959500C}"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9113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91140" name="Rectangle 3"/>
          <p:cNvSpPr>
            <a:spLocks noGrp="1" noChangeArrowheads="1"/>
          </p:cNvSpPr>
          <p:nvPr>
            <p:ph type="body" idx="1"/>
          </p:nvPr>
        </p:nvSpPr>
        <p:spPr bwMode="auto">
          <a:xfrm>
            <a:off x="914400" y="4343400"/>
            <a:ext cx="5029200" cy="4114800"/>
          </a:xfrm>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9644" tIns="44823" rIns="89644" bIns="44823" numCol="1" anchor="t" anchorCtr="0" compatLnSpc="1">
            <a:prstTxWarp prst="textNoShape">
              <a:avLst/>
            </a:prstTxWarp>
          </a:bodyPr>
          <a:lstStyle/>
          <a:p>
            <a:pPr eaLnBrk="1" hangingPunct="1"/>
            <a:endParaRPr lang="es-ES">
              <a:latin typeface="Calibri" charset="0"/>
            </a:endParaRPr>
          </a:p>
        </p:txBody>
      </p:sp>
    </p:spTree>
    <p:extLst>
      <p:ext uri="{BB962C8B-B14F-4D97-AF65-F5344CB8AC3E}">
        <p14:creationId xmlns:p14="http://schemas.microsoft.com/office/powerpoint/2010/main" val="1752502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2514"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atin typeface="Calibri" charset="0"/>
            </a:endParaRPr>
          </a:p>
        </p:txBody>
      </p:sp>
      <p:sp>
        <p:nvSpPr>
          <p:cNvPr id="192515" name="Date Placeholder 3"/>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0401A1-F556-C249-BA24-B0795EE5F023}" type="datetime1">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3/5/2024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192516" name="Slide Number Placeholder 4"/>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C6625E-B462-774A-A976-8028FC611BA2}"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78861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381000" y="685800"/>
            <a:ext cx="6096000" cy="3429000"/>
          </a:xfrm>
          <a:ln/>
        </p:spPr>
      </p:sp>
      <p:sp>
        <p:nvSpPr>
          <p:cNvPr id="69635" name="Notes Placeholder 2"/>
          <p:cNvSpPr>
            <a:spLocks noGrp="1"/>
          </p:cNvSpPr>
          <p:nvPr>
            <p:ph type="body" idx="1"/>
          </p:nvPr>
        </p:nvSpPr>
        <p:spPr>
          <a:noFill/>
          <a:ln/>
        </p:spPr>
        <p:txBody>
          <a:bodyPr/>
          <a:lstStyle/>
          <a:p>
            <a:r>
              <a:rPr lang="en-US"/>
              <a:t>With the binomial model -- </a:t>
            </a:r>
          </a:p>
        </p:txBody>
      </p:sp>
      <p:sp>
        <p:nvSpPr>
          <p:cNvPr id="69636" name="Date Placeholder 3"/>
          <p:cNvSpPr>
            <a:spLocks noGrp="1"/>
          </p:cNvSpPr>
          <p:nvPr>
            <p:ph type="dt" sz="quarter" idx="1"/>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D4B99A-081F-4EC0-AA2E-354281945F07}" type="datetime1">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3/5/2024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
        <p:nvSpPr>
          <p:cNvPr id="69637" name="Slide Number Placeholder 4"/>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FB0C841-80D1-4DD3-A8D6-8FCBA75B5F50}"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959997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6610"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atin typeface="Calibri" charset="0"/>
            </a:endParaRPr>
          </a:p>
        </p:txBody>
      </p:sp>
      <p:sp>
        <p:nvSpPr>
          <p:cNvPr id="196611" name="Date Placeholder 3"/>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C56DEE-1385-784A-9C36-950EB8BF2F51}" type="datetime1">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3/5/2024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196612" name="Slide Number Placeholder 4"/>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1F34B4-0E48-0846-8836-B23657EBA01A}"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9674662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Master" Target="../slideMasters/slideMaster6.xml"/><Relationship Id="rId5" Type="http://schemas.openxmlformats.org/officeDocument/2006/relationships/image" Target="../media/image22.png"/><Relationship Id="rId4" Type="http://schemas.openxmlformats.org/officeDocument/2006/relationships/image" Target="../media/image8.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1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1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1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1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e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16.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tiff"/><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3" descr="Logo_front_pg"/>
          <p:cNvPicPr>
            <a:picLocks noChangeAspect="1" noChangeArrowheads="1"/>
          </p:cNvPicPr>
          <p:nvPr userDrawn="1"/>
        </p:nvPicPr>
        <p:blipFill>
          <a:blip r:embed="rId2" cstate="print"/>
          <a:srcRect/>
          <a:stretch>
            <a:fillRect/>
          </a:stretch>
        </p:blipFill>
        <p:spPr bwMode="auto">
          <a:xfrm>
            <a:off x="8026400" y="557213"/>
            <a:ext cx="3481917" cy="1897062"/>
          </a:xfrm>
          <a:prstGeom prst="rect">
            <a:avLst/>
          </a:prstGeom>
          <a:noFill/>
          <a:ln w="9525">
            <a:noFill/>
            <a:miter lim="800000"/>
            <a:headEnd/>
            <a:tailEnd/>
          </a:ln>
        </p:spPr>
      </p:pic>
      <p:sp>
        <p:nvSpPr>
          <p:cNvPr id="5" name="Line 14"/>
          <p:cNvSpPr>
            <a:spLocks noChangeShapeType="1"/>
          </p:cNvSpPr>
          <p:nvPr userDrawn="1"/>
        </p:nvSpPr>
        <p:spPr bwMode="auto">
          <a:xfrm>
            <a:off x="0" y="4114800"/>
            <a:ext cx="12192000" cy="0"/>
          </a:xfrm>
          <a:prstGeom prst="line">
            <a:avLst/>
          </a:prstGeom>
          <a:noFill/>
          <a:ln w="28575">
            <a:solidFill>
              <a:srgbClr val="DC002E"/>
            </a:solidFill>
            <a:round/>
            <a:headEnd/>
            <a:tailEnd/>
          </a:ln>
        </p:spPr>
        <p:txBody>
          <a:bodyPr wrap="none" anchor="ctr"/>
          <a:lstStyle/>
          <a:p>
            <a:pPr eaLnBrk="0" hangingPunct="0">
              <a:defRPr/>
            </a:pPr>
            <a:endParaRPr lang="en-GB" sz="2400">
              <a:solidFill>
                <a:srgbClr val="000000"/>
              </a:solidFill>
              <a:latin typeface="Arial"/>
              <a:ea typeface="ヒラギノ角ゴ Pro W3"/>
            </a:endParaRPr>
          </a:p>
        </p:txBody>
      </p:sp>
      <p:sp>
        <p:nvSpPr>
          <p:cNvPr id="6" name="Line 15"/>
          <p:cNvSpPr>
            <a:spLocks noChangeShapeType="1"/>
          </p:cNvSpPr>
          <p:nvPr userDrawn="1"/>
        </p:nvSpPr>
        <p:spPr bwMode="auto">
          <a:xfrm>
            <a:off x="0" y="5810250"/>
            <a:ext cx="12192000" cy="0"/>
          </a:xfrm>
          <a:prstGeom prst="line">
            <a:avLst/>
          </a:prstGeom>
          <a:noFill/>
          <a:ln w="28575">
            <a:solidFill>
              <a:srgbClr val="DC002E"/>
            </a:solidFill>
            <a:round/>
            <a:headEnd/>
            <a:tailEnd/>
          </a:ln>
        </p:spPr>
        <p:txBody>
          <a:bodyPr wrap="none" anchor="ctr"/>
          <a:lstStyle/>
          <a:p>
            <a:pPr eaLnBrk="0" hangingPunct="0">
              <a:defRPr/>
            </a:pPr>
            <a:endParaRPr lang="en-GB" sz="2400">
              <a:solidFill>
                <a:srgbClr val="000000"/>
              </a:solidFill>
              <a:latin typeface="Arial"/>
              <a:ea typeface="ヒラギノ角ゴ Pro W3"/>
            </a:endParaRPr>
          </a:p>
        </p:txBody>
      </p:sp>
      <p:sp>
        <p:nvSpPr>
          <p:cNvPr id="5136" name="Rectangle 16"/>
          <p:cNvSpPr>
            <a:spLocks noGrp="1" noChangeArrowheads="1"/>
          </p:cNvSpPr>
          <p:nvPr>
            <p:ph type="ctrTitle" sz="quarter"/>
          </p:nvPr>
        </p:nvSpPr>
        <p:spPr>
          <a:xfrm>
            <a:off x="529169" y="4343400"/>
            <a:ext cx="9683751" cy="922338"/>
          </a:xfrm>
        </p:spPr>
        <p:txBody>
          <a:bodyPr/>
          <a:lstStyle>
            <a:lvl1pPr>
              <a:defRPr sz="2800" b="0">
                <a:latin typeface="Arial Black" pitchFamily="1" charset="0"/>
              </a:defRPr>
            </a:lvl1pPr>
          </a:lstStyle>
          <a:p>
            <a:r>
              <a:rPr lang="en-GB"/>
              <a:t>Click to edit Master title style</a:t>
            </a:r>
            <a:endParaRPr lang="en-US"/>
          </a:p>
        </p:txBody>
      </p:sp>
      <p:sp>
        <p:nvSpPr>
          <p:cNvPr id="5137" name="Rectangle 17"/>
          <p:cNvSpPr>
            <a:spLocks noGrp="1" noChangeArrowheads="1"/>
          </p:cNvSpPr>
          <p:nvPr>
            <p:ph type="subTitle" sz="quarter" idx="1"/>
          </p:nvPr>
        </p:nvSpPr>
        <p:spPr>
          <a:xfrm>
            <a:off x="-9753600" y="3733800"/>
            <a:ext cx="8534400" cy="1752600"/>
          </a:xfrm>
        </p:spPr>
        <p:txBody>
          <a:bodyPr/>
          <a:lstStyle>
            <a:lvl1pPr>
              <a:defRPr sz="2500" b="0"/>
            </a:lvl1pPr>
          </a:lstStyle>
          <a:p>
            <a:r>
              <a:rPr lang="en-GB"/>
              <a:t>Click to edit Master subtitle style</a:t>
            </a:r>
            <a:endParaRPr lang="en-US"/>
          </a:p>
        </p:txBody>
      </p:sp>
      <p:sp>
        <p:nvSpPr>
          <p:cNvPr id="7" name="Rectangle 21"/>
          <p:cNvSpPr>
            <a:spLocks noGrp="1" noChangeArrowheads="1"/>
          </p:cNvSpPr>
          <p:nvPr>
            <p:ph type="dt" sz="quarter" idx="10"/>
          </p:nvPr>
        </p:nvSpPr>
        <p:spPr bwMode="auto">
          <a:xfrm>
            <a:off x="539751" y="5213350"/>
            <a:ext cx="59944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2000" b="1" smtClean="0">
                <a:solidFill>
                  <a:srgbClr val="DC002E"/>
                </a:solidFill>
              </a:defRPr>
            </a:lvl1pPr>
          </a:lstStyle>
          <a:p>
            <a:pPr eaLnBrk="0" hangingPunct="0">
              <a:defRPr/>
            </a:pPr>
            <a:fld id="{FAE502F4-08B9-46FC-B66B-B7A8D15A10A2}" type="datetime4">
              <a:rPr lang="en-US">
                <a:latin typeface="Arial"/>
                <a:ea typeface="ヒラギノ角ゴ Pro W3"/>
              </a:rPr>
              <a:pPr eaLnBrk="0" hangingPunct="0">
                <a:defRPr/>
              </a:pPr>
              <a:t>March 5, 2024</a:t>
            </a:fld>
            <a:endParaRPr lang="en-US" sz="1800">
              <a:latin typeface="Arial"/>
              <a:ea typeface="ヒラギノ角ゴ Pro W3"/>
            </a:endParaRPr>
          </a:p>
        </p:txBody>
      </p:sp>
    </p:spTree>
    <p:extLst>
      <p:ext uri="{BB962C8B-B14F-4D97-AF65-F5344CB8AC3E}">
        <p14:creationId xmlns:p14="http://schemas.microsoft.com/office/powerpoint/2010/main" val="134320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0C52E7-470A-B540-A8ED-45D1D80748D9}" type="datetime1">
              <a:rPr lang="en-GB" smtClean="0"/>
              <a:t>05/03/2024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A3703B-A326-A741-BDBB-5D6B5649E869}" type="slidenum">
              <a:rPr lang="en-US" smtClean="0"/>
              <a:t>‹#›</a:t>
            </a:fld>
            <a:endParaRPr lang="en-US"/>
          </a:p>
        </p:txBody>
      </p:sp>
    </p:spTree>
    <p:extLst>
      <p:ext uri="{BB962C8B-B14F-4D97-AF65-F5344CB8AC3E}">
        <p14:creationId xmlns:p14="http://schemas.microsoft.com/office/powerpoint/2010/main" val="381777557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Content, and 3 Accent Photos">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699900A-0EE2-7249-A19B-A55D4E75620D}"/>
              </a:ext>
            </a:extLst>
          </p:cNvPr>
          <p:cNvSpPr/>
          <p:nvPr userDrawn="1"/>
        </p:nvSpPr>
        <p:spPr>
          <a:xfrm>
            <a:off x="0" y="1"/>
            <a:ext cx="12192000" cy="2502968"/>
          </a:xfrm>
          <a:prstGeom prst="rect">
            <a:avLst/>
          </a:prstGeom>
          <a:solidFill>
            <a:srgbClr val="D5FDF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37" name="Rounded Rectangle 36">
            <a:extLst>
              <a:ext uri="{FF2B5EF4-FFF2-40B4-BE49-F238E27FC236}">
                <a16:creationId xmlns:a16="http://schemas.microsoft.com/office/drawing/2014/main" id="{33063164-34EE-ED4D-AED6-0BA9CB368BAF}"/>
              </a:ext>
            </a:extLst>
          </p:cNvPr>
          <p:cNvSpPr/>
          <p:nvPr userDrawn="1"/>
        </p:nvSpPr>
        <p:spPr>
          <a:xfrm>
            <a:off x="83820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38" name="Rounded Rectangle 37">
            <a:extLst>
              <a:ext uri="{FF2B5EF4-FFF2-40B4-BE49-F238E27FC236}">
                <a16:creationId xmlns:a16="http://schemas.microsoft.com/office/drawing/2014/main" id="{F3123159-F246-1D42-A071-6EE179A5C7F7}"/>
              </a:ext>
            </a:extLst>
          </p:cNvPr>
          <p:cNvSpPr/>
          <p:nvPr userDrawn="1"/>
        </p:nvSpPr>
        <p:spPr>
          <a:xfrm>
            <a:off x="452477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39" name="Rounded Rectangle 38">
            <a:extLst>
              <a:ext uri="{FF2B5EF4-FFF2-40B4-BE49-F238E27FC236}">
                <a16:creationId xmlns:a16="http://schemas.microsoft.com/office/drawing/2014/main" id="{65E282FA-0502-5743-89DD-3F29DF5B8938}"/>
              </a:ext>
            </a:extLst>
          </p:cNvPr>
          <p:cNvSpPr/>
          <p:nvPr userDrawn="1"/>
        </p:nvSpPr>
        <p:spPr>
          <a:xfrm>
            <a:off x="821134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4" name="Picture Placeholder 3">
            <a:extLst>
              <a:ext uri="{FF2B5EF4-FFF2-40B4-BE49-F238E27FC236}">
                <a16:creationId xmlns:a16="http://schemas.microsoft.com/office/drawing/2014/main" id="{66D4F2D1-1736-FE43-96D5-725CE7F25D1B}"/>
              </a:ext>
            </a:extLst>
          </p:cNvPr>
          <p:cNvSpPr>
            <a:spLocks noGrp="1" noChangeAspect="1"/>
          </p:cNvSpPr>
          <p:nvPr>
            <p:ph type="pic" sz="quarter" idx="10" hasCustomPrompt="1"/>
          </p:nvPr>
        </p:nvSpPr>
        <p:spPr>
          <a:xfrm>
            <a:off x="1088448" y="981075"/>
            <a:ext cx="2743199" cy="2743200"/>
          </a:xfrm>
          <a:solidFill>
            <a:schemeClr val="bg2">
              <a:lumMod val="20000"/>
              <a:lumOff val="80000"/>
            </a:schemeClr>
          </a:solidFill>
        </p:spPr>
        <p:txBody>
          <a:bodyPr anchor="ctr" anchorCtr="1">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solidFill>
                  <a:schemeClr val="tx1"/>
                </a:solidFill>
              </a:defRPr>
            </a:lvl1pPr>
          </a:lstStyle>
          <a:p>
            <a:r>
              <a:rPr lang="en-US"/>
              <a:t>CLICK ICON TO ADD PICTURE</a:t>
            </a:r>
          </a:p>
        </p:txBody>
      </p:sp>
      <p:sp>
        <p:nvSpPr>
          <p:cNvPr id="43" name="Picture Placeholder 3">
            <a:extLst>
              <a:ext uri="{FF2B5EF4-FFF2-40B4-BE49-F238E27FC236}">
                <a16:creationId xmlns:a16="http://schemas.microsoft.com/office/drawing/2014/main" id="{86FADA8A-A4F7-3646-9CE9-B9826765E27B}"/>
              </a:ext>
            </a:extLst>
          </p:cNvPr>
          <p:cNvSpPr>
            <a:spLocks noGrp="1" noChangeAspect="1"/>
          </p:cNvSpPr>
          <p:nvPr>
            <p:ph type="pic" sz="quarter" idx="11" hasCustomPrompt="1"/>
          </p:nvPr>
        </p:nvSpPr>
        <p:spPr>
          <a:xfrm>
            <a:off x="4724400" y="981075"/>
            <a:ext cx="2743199" cy="2743200"/>
          </a:xfrm>
          <a:solidFill>
            <a:schemeClr val="bg2">
              <a:lumMod val="20000"/>
              <a:lumOff val="80000"/>
            </a:schemeClr>
          </a:solidFill>
        </p:spPr>
        <p:txBody>
          <a:bodyPr anchor="ctr" anchorCtr="1">
            <a:normAutofit/>
          </a:bodyPr>
          <a:lstStyle>
            <a:lvl1pPr marL="0" indent="0" algn="ctr">
              <a:buNone/>
              <a:defRPr sz="1600" b="0" i="0">
                <a:solidFill>
                  <a:schemeClr val="tx1"/>
                </a:solidFill>
              </a:defRPr>
            </a:lvl1pPr>
          </a:lstStyle>
          <a:p>
            <a:r>
              <a:rPr lang="en-US"/>
              <a:t>CLICK ICON TO ADD PICTURE</a:t>
            </a:r>
          </a:p>
        </p:txBody>
      </p:sp>
      <p:sp>
        <p:nvSpPr>
          <p:cNvPr id="44" name="Picture Placeholder 3">
            <a:extLst>
              <a:ext uri="{FF2B5EF4-FFF2-40B4-BE49-F238E27FC236}">
                <a16:creationId xmlns:a16="http://schemas.microsoft.com/office/drawing/2014/main" id="{BAC732DC-A73E-B248-94E1-4888FF909B46}"/>
              </a:ext>
            </a:extLst>
          </p:cNvPr>
          <p:cNvSpPr>
            <a:spLocks noGrp="1" noChangeAspect="1"/>
          </p:cNvSpPr>
          <p:nvPr>
            <p:ph type="pic" sz="quarter" idx="12" hasCustomPrompt="1"/>
          </p:nvPr>
        </p:nvSpPr>
        <p:spPr>
          <a:xfrm>
            <a:off x="8478838" y="981075"/>
            <a:ext cx="2743199" cy="2743200"/>
          </a:xfrm>
          <a:solidFill>
            <a:schemeClr val="bg2">
              <a:lumMod val="20000"/>
              <a:lumOff val="80000"/>
            </a:schemeClr>
          </a:solidFill>
        </p:spPr>
        <p:txBody>
          <a:bodyPr anchor="ctr" anchorCtr="1">
            <a:normAutofit/>
          </a:bodyPr>
          <a:lstStyle>
            <a:lvl1pPr marL="0" indent="0" algn="ctr">
              <a:buNone/>
              <a:defRPr sz="1600" b="0" i="0">
                <a:solidFill>
                  <a:schemeClr val="tx1"/>
                </a:solidFill>
              </a:defRPr>
            </a:lvl1pPr>
          </a:lstStyle>
          <a:p>
            <a:r>
              <a:rPr lang="en-US"/>
              <a:t>CLICK ICON TO ADD PICTURE</a:t>
            </a:r>
          </a:p>
        </p:txBody>
      </p:sp>
      <p:sp>
        <p:nvSpPr>
          <p:cNvPr id="6" name="Text Placeholder 5">
            <a:extLst>
              <a:ext uri="{FF2B5EF4-FFF2-40B4-BE49-F238E27FC236}">
                <a16:creationId xmlns:a16="http://schemas.microsoft.com/office/drawing/2014/main" id="{4346C8F6-C530-C64C-A9DD-C2FADAEDBAD4}"/>
              </a:ext>
            </a:extLst>
          </p:cNvPr>
          <p:cNvSpPr>
            <a:spLocks noGrp="1"/>
          </p:cNvSpPr>
          <p:nvPr>
            <p:ph type="body" sz="quarter" idx="13"/>
          </p:nvPr>
        </p:nvSpPr>
        <p:spPr>
          <a:xfrm>
            <a:off x="1089025" y="4271963"/>
            <a:ext cx="4829175" cy="2220912"/>
          </a:xfrm>
        </p:spPr>
        <p:txBody>
          <a:bodyPr>
            <a:normAutofit/>
          </a:bodyPr>
          <a:lstStyle>
            <a:lvl1pPr marL="0" indent="0">
              <a:buNone/>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Click to edit Master text styles</a:t>
            </a:r>
          </a:p>
        </p:txBody>
      </p:sp>
      <p:sp>
        <p:nvSpPr>
          <p:cNvPr id="45" name="Text Placeholder 5">
            <a:extLst>
              <a:ext uri="{FF2B5EF4-FFF2-40B4-BE49-F238E27FC236}">
                <a16:creationId xmlns:a16="http://schemas.microsoft.com/office/drawing/2014/main" id="{430F33AD-9266-8547-A119-43D19D682A23}"/>
              </a:ext>
            </a:extLst>
          </p:cNvPr>
          <p:cNvSpPr>
            <a:spLocks noGrp="1"/>
          </p:cNvSpPr>
          <p:nvPr>
            <p:ph type="body" sz="quarter" idx="14" hasCustomPrompt="1"/>
          </p:nvPr>
        </p:nvSpPr>
        <p:spPr>
          <a:xfrm>
            <a:off x="6273803" y="4271963"/>
            <a:ext cx="4947918" cy="2220912"/>
          </a:xfrm>
        </p:spPr>
        <p:txBody>
          <a:bodyPr>
            <a:normAutofit/>
          </a:bodyPr>
          <a:lstStyle>
            <a:lvl1pPr marL="0" indent="0">
              <a:buNone/>
              <a:defRPr sz="2200" b="0" i="0"/>
            </a:lvl1pPr>
          </a:lstStyle>
          <a:p>
            <a:pPr lvl="0"/>
            <a:r>
              <a:rPr lang="en-US"/>
              <a:t>22 to edit Master text style</a:t>
            </a:r>
          </a:p>
        </p:txBody>
      </p:sp>
      <p:sp>
        <p:nvSpPr>
          <p:cNvPr id="12" name="Round Same Side Corner Rectangle 11">
            <a:extLst>
              <a:ext uri="{FF2B5EF4-FFF2-40B4-BE49-F238E27FC236}">
                <a16:creationId xmlns:a16="http://schemas.microsoft.com/office/drawing/2014/main" id="{369EDB9C-CA72-174B-BACF-D6F206236572}"/>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Tree>
    <p:extLst>
      <p:ext uri="{BB962C8B-B14F-4D97-AF65-F5344CB8AC3E}">
        <p14:creationId xmlns:p14="http://schemas.microsoft.com/office/powerpoint/2010/main" val="163461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Key Message with Descriptor Photo">
    <p:bg>
      <p:bgPr>
        <a:gradFill>
          <a:gsLst>
            <a:gs pos="100000">
              <a:schemeClr val="accent5"/>
            </a:gs>
            <a:gs pos="0">
              <a:schemeClr val="accent5">
                <a:lumMod val="50000"/>
              </a:schemeClr>
            </a:gs>
          </a:gsLst>
          <a:lin ang="0" scaled="0"/>
        </a:gradFill>
        <a:effectLst/>
      </p:bgPr>
    </p:bg>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E8DA03F0-396A-EC43-9411-EBE37AFE2C9F}"/>
              </a:ext>
            </a:extLst>
          </p:cNvPr>
          <p:cNvSpPr>
            <a:spLocks noGrp="1"/>
          </p:cNvSpPr>
          <p:nvPr>
            <p:ph type="pic" sz="quarter" idx="16" hasCustomPrompt="1"/>
          </p:nvPr>
        </p:nvSpPr>
        <p:spPr>
          <a:xfrm>
            <a:off x="0" y="0"/>
            <a:ext cx="5483752" cy="6858000"/>
          </a:xfrm>
          <a:solidFill>
            <a:schemeClr val="bg2">
              <a:lumMod val="20000"/>
              <a:lumOff val="80000"/>
            </a:schemeClr>
          </a:solidFill>
        </p:spPr>
        <p:txBody>
          <a:bodyPr anchor="ctr">
            <a:normAutofit/>
          </a:bodyPr>
          <a:lstStyle>
            <a:lvl1pPr algn="ctr">
              <a:defRPr sz="1400" b="0" i="0">
                <a:latin typeface="Calibri" panose="020F0502020204030204" pitchFamily="34" charset="0"/>
              </a:defRPr>
            </a:lvl1pPr>
          </a:lstStyle>
          <a:p>
            <a:r>
              <a:rPr lang="en-US"/>
              <a:t>INSERT PHOTO HERE</a:t>
            </a:r>
          </a:p>
        </p:txBody>
      </p:sp>
      <p:sp>
        <p:nvSpPr>
          <p:cNvPr id="14" name="Rounded Rectangle 13">
            <a:extLst>
              <a:ext uri="{FF2B5EF4-FFF2-40B4-BE49-F238E27FC236}">
                <a16:creationId xmlns:a16="http://schemas.microsoft.com/office/drawing/2014/main" id="{D6176AAF-352E-5744-B304-285B50DD18D0}"/>
              </a:ext>
            </a:extLst>
          </p:cNvPr>
          <p:cNvSpPr/>
          <p:nvPr userDrawn="1"/>
        </p:nvSpPr>
        <p:spPr>
          <a:xfrm>
            <a:off x="610300" y="2011246"/>
            <a:ext cx="10965050" cy="2835508"/>
          </a:xfrm>
          <a:prstGeom prst="roundRect">
            <a:avLst>
              <a:gd name="adj" fmla="val 6109"/>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5" name="Rounded Rectangle 14">
            <a:extLst>
              <a:ext uri="{FF2B5EF4-FFF2-40B4-BE49-F238E27FC236}">
                <a16:creationId xmlns:a16="http://schemas.microsoft.com/office/drawing/2014/main" id="{AB5D734B-CA7B-A944-96E1-F1B39A52FEF4}"/>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5" name="Text Placeholder 4">
            <a:extLst>
              <a:ext uri="{FF2B5EF4-FFF2-40B4-BE49-F238E27FC236}">
                <a16:creationId xmlns:a16="http://schemas.microsoft.com/office/drawing/2014/main" id="{9AE03339-EDFB-C24E-AF58-ABBC1720AC17}"/>
              </a:ext>
            </a:extLst>
          </p:cNvPr>
          <p:cNvSpPr>
            <a:spLocks noGrp="1"/>
          </p:cNvSpPr>
          <p:nvPr>
            <p:ph type="body" sz="quarter" idx="17" hasCustomPrompt="1"/>
          </p:nvPr>
        </p:nvSpPr>
        <p:spPr>
          <a:xfrm>
            <a:off x="841553" y="2232025"/>
            <a:ext cx="5526088" cy="2393950"/>
          </a:xfrm>
          <a:prstGeom prst="roundRect">
            <a:avLst>
              <a:gd name="adj" fmla="val 9028"/>
            </a:avLst>
          </a:prstGeom>
          <a:solidFill>
            <a:schemeClr val="accent5">
              <a:lumMod val="20000"/>
              <a:lumOff val="80000"/>
            </a:schemeClr>
          </a:solidFill>
        </p:spPr>
        <p:txBody>
          <a:bodyPr lIns="228600" anchor="ctr" anchorCtr="0">
            <a:normAutofit/>
          </a:bodyPr>
          <a:lstStyle>
            <a:lvl1pPr marL="0" indent="0">
              <a:buNone/>
              <a:defRPr sz="3200" b="0" i="0">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Key Message Text</a:t>
            </a:r>
          </a:p>
        </p:txBody>
      </p:sp>
      <p:sp>
        <p:nvSpPr>
          <p:cNvPr id="8" name="Text Placeholder 7">
            <a:extLst>
              <a:ext uri="{FF2B5EF4-FFF2-40B4-BE49-F238E27FC236}">
                <a16:creationId xmlns:a16="http://schemas.microsoft.com/office/drawing/2014/main" id="{443AEA1A-E929-7040-BFF0-0298469CEE91}"/>
              </a:ext>
            </a:extLst>
          </p:cNvPr>
          <p:cNvSpPr>
            <a:spLocks noGrp="1"/>
          </p:cNvSpPr>
          <p:nvPr>
            <p:ph type="body" sz="quarter" idx="18" hasCustomPrompt="1"/>
          </p:nvPr>
        </p:nvSpPr>
        <p:spPr>
          <a:xfrm>
            <a:off x="6865938" y="2293938"/>
            <a:ext cx="4356100" cy="2362200"/>
          </a:xfrm>
        </p:spPr>
        <p:txBody>
          <a:bodyPr anchor="ctr" anchorCtr="0">
            <a:normAutofit/>
          </a:bodyPr>
          <a:lstStyle>
            <a:lvl1pPr marL="0" indent="0">
              <a:buNone/>
              <a:defRPr sz="1800" b="0" i="0">
                <a:solidFill>
                  <a:schemeClr val="bg1"/>
                </a:solidFill>
              </a:defRPr>
            </a:lvl1pPr>
          </a:lstStyle>
          <a:p>
            <a:pPr lvl="0"/>
            <a:r>
              <a:rPr lang="en-US"/>
              <a:t>Descriptor text here</a:t>
            </a:r>
          </a:p>
        </p:txBody>
      </p:sp>
    </p:spTree>
    <p:extLst>
      <p:ext uri="{BB962C8B-B14F-4D97-AF65-F5344CB8AC3E}">
        <p14:creationId xmlns:p14="http://schemas.microsoft.com/office/powerpoint/2010/main" val="1312806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980E10-0755-FC47-BD08-5BA7E42635B9}"/>
              </a:ext>
            </a:extLst>
          </p:cNvPr>
          <p:cNvSpPr/>
          <p:nvPr userDrawn="1"/>
        </p:nvSpPr>
        <p:spPr>
          <a:xfrm>
            <a:off x="0" y="1"/>
            <a:ext cx="12192000" cy="457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cxnSp>
        <p:nvCxnSpPr>
          <p:cNvPr id="9" name="Straight Connector 8">
            <a:extLst>
              <a:ext uri="{FF2B5EF4-FFF2-40B4-BE49-F238E27FC236}">
                <a16:creationId xmlns:a16="http://schemas.microsoft.com/office/drawing/2014/main" id="{12B1BB7C-2ABB-3B4B-8989-9AF2730CE7E1}"/>
              </a:ext>
            </a:extLst>
          </p:cNvPr>
          <p:cNvCxnSpPr/>
          <p:nvPr userDrawn="1"/>
        </p:nvCxnSpPr>
        <p:spPr>
          <a:xfrm>
            <a:off x="865265" y="6144481"/>
            <a:ext cx="4074725"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203AE6F2-C947-9247-AD9A-B7F513978152}"/>
              </a:ext>
            </a:extLst>
          </p:cNvPr>
          <p:cNvSpPr/>
          <p:nvPr userDrawn="1"/>
        </p:nvSpPr>
        <p:spPr>
          <a:xfrm>
            <a:off x="1418096" y="364893"/>
            <a:ext cx="9128502" cy="4777338"/>
          </a:xfrm>
          <a:prstGeom prst="roundRect">
            <a:avLst>
              <a:gd name="adj" fmla="val 6109"/>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11" name="Picture 10" descr="A close up of a logo&#10;&#10;Description automatically generated">
            <a:extLst>
              <a:ext uri="{FF2B5EF4-FFF2-40B4-BE49-F238E27FC236}">
                <a16:creationId xmlns:a16="http://schemas.microsoft.com/office/drawing/2014/main" id="{A4349929-D9C2-0443-AA6B-BEA1F67F1EF2}"/>
              </a:ext>
            </a:extLst>
          </p:cNvPr>
          <p:cNvPicPr>
            <a:picLocks noChangeAspect="1"/>
          </p:cNvPicPr>
          <p:nvPr userDrawn="1"/>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0"/>
                    </a14:imgEffect>
                  </a14:imgLayer>
                </a14:imgProps>
              </a:ext>
            </a:extLst>
          </a:blip>
          <a:stretch>
            <a:fillRect/>
          </a:stretch>
        </p:blipFill>
        <p:spPr>
          <a:xfrm flipH="1">
            <a:off x="418815" y="364893"/>
            <a:ext cx="1383543" cy="1383543"/>
          </a:xfrm>
          <a:prstGeom prst="rect">
            <a:avLst/>
          </a:prstGeom>
          <a:noFill/>
        </p:spPr>
      </p:pic>
      <p:sp>
        <p:nvSpPr>
          <p:cNvPr id="5" name="Text Placeholder 4">
            <a:extLst>
              <a:ext uri="{FF2B5EF4-FFF2-40B4-BE49-F238E27FC236}">
                <a16:creationId xmlns:a16="http://schemas.microsoft.com/office/drawing/2014/main" id="{D8CFF89A-5E3B-2149-A444-E1D5359EE918}"/>
              </a:ext>
            </a:extLst>
          </p:cNvPr>
          <p:cNvSpPr>
            <a:spLocks noGrp="1"/>
          </p:cNvSpPr>
          <p:nvPr>
            <p:ph type="body" sz="quarter" idx="10"/>
          </p:nvPr>
        </p:nvSpPr>
        <p:spPr>
          <a:xfrm>
            <a:off x="1954213" y="713519"/>
            <a:ext cx="8086725" cy="3625120"/>
          </a:xfrm>
        </p:spPr>
        <p:txBody>
          <a:bodyPr>
            <a:normAutofit/>
          </a:bodyPr>
          <a:lstStyle>
            <a:lvl1pPr marL="0" indent="0">
              <a:lnSpc>
                <a:spcPct val="100000"/>
              </a:lnSpc>
              <a:buNone/>
              <a:defRPr sz="3200" b="0" i="1">
                <a:solidFill>
                  <a:schemeClr val="bg1"/>
                </a:solidFill>
              </a:defRPr>
            </a:lvl1pPr>
          </a:lstStyle>
          <a:p>
            <a:pPr lvl="0"/>
            <a:r>
              <a:rPr lang="en-US"/>
              <a:t>Click to edit Master text styles</a:t>
            </a:r>
          </a:p>
        </p:txBody>
      </p:sp>
      <p:sp>
        <p:nvSpPr>
          <p:cNvPr id="14" name="Text Placeholder 13">
            <a:extLst>
              <a:ext uri="{FF2B5EF4-FFF2-40B4-BE49-F238E27FC236}">
                <a16:creationId xmlns:a16="http://schemas.microsoft.com/office/drawing/2014/main" id="{076520E5-1402-B04D-A303-728E6FD27477}"/>
              </a:ext>
            </a:extLst>
          </p:cNvPr>
          <p:cNvSpPr>
            <a:spLocks noGrp="1"/>
          </p:cNvSpPr>
          <p:nvPr>
            <p:ph type="body" sz="quarter" idx="11" hasCustomPrompt="1"/>
          </p:nvPr>
        </p:nvSpPr>
        <p:spPr>
          <a:xfrm>
            <a:off x="865188" y="5468938"/>
            <a:ext cx="4075112" cy="519112"/>
          </a:xfrm>
        </p:spPr>
        <p:txBody>
          <a:bodyPr anchor="ctr" anchorCtr="0">
            <a:noAutofit/>
          </a:bodyPr>
          <a:lstStyle>
            <a:lvl1pPr marL="0" indent="0">
              <a:buNone/>
              <a:defRPr sz="2400" b="1" i="0">
                <a:solidFill>
                  <a:schemeClr val="accent3"/>
                </a:solidFill>
              </a:defRPr>
            </a:lvl1pPr>
          </a:lstStyle>
          <a:p>
            <a:pPr lvl="0"/>
            <a:r>
              <a:rPr lang="en-US"/>
              <a:t>QUOTATION AUTHOR</a:t>
            </a:r>
          </a:p>
        </p:txBody>
      </p:sp>
    </p:spTree>
    <p:extLst>
      <p:ext uri="{BB962C8B-B14F-4D97-AF65-F5344CB8AC3E}">
        <p14:creationId xmlns:p14="http://schemas.microsoft.com/office/powerpoint/2010/main" val="37908813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720B7A-90E6-AF44-8F48-822ACA1E6E2A}"/>
              </a:ext>
            </a:extLst>
          </p:cNvPr>
          <p:cNvSpPr/>
          <p:nvPr userDrawn="1"/>
        </p:nvSpPr>
        <p:spPr>
          <a:xfrm>
            <a:off x="9668108" y="0"/>
            <a:ext cx="2523893" cy="6858000"/>
          </a:xfrm>
          <a:prstGeom prst="rect">
            <a:avLst/>
          </a:prstGeom>
          <a:gradFill>
            <a:gsLst>
              <a:gs pos="100000">
                <a:schemeClr val="accent5">
                  <a:lumMod val="75000"/>
                </a:schemeClr>
              </a:gs>
              <a:gs pos="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12" name="Picture 11" descr="A close up of a logo&#10;&#10;Description automatically generated">
            <a:extLst>
              <a:ext uri="{FF2B5EF4-FFF2-40B4-BE49-F238E27FC236}">
                <a16:creationId xmlns:a16="http://schemas.microsoft.com/office/drawing/2014/main" id="{F6C2FD5F-8A04-BE4C-970E-25BD62105A58}"/>
              </a:ext>
            </a:extLst>
          </p:cNvPr>
          <p:cNvPicPr>
            <a:picLocks noChangeAspect="1"/>
          </p:cNvPicPr>
          <p:nvPr userDrawn="1"/>
        </p:nvPicPr>
        <p:blipFill>
          <a:blip r:embed="rId2"/>
          <a:stretch>
            <a:fillRect/>
          </a:stretch>
        </p:blipFill>
        <p:spPr>
          <a:xfrm>
            <a:off x="1089648" y="5611903"/>
            <a:ext cx="2094811" cy="668557"/>
          </a:xfrm>
          <a:prstGeom prst="rect">
            <a:avLst/>
          </a:prstGeom>
        </p:spPr>
      </p:pic>
      <p:pic>
        <p:nvPicPr>
          <p:cNvPr id="13" name="Picture 12">
            <a:extLst>
              <a:ext uri="{FF2B5EF4-FFF2-40B4-BE49-F238E27FC236}">
                <a16:creationId xmlns:a16="http://schemas.microsoft.com/office/drawing/2014/main" id="{85BFAA19-DA17-AD45-8496-C7466899EB6F}"/>
              </a:ext>
            </a:extLst>
          </p:cNvPr>
          <p:cNvPicPr>
            <a:picLocks noChangeAspect="1"/>
          </p:cNvPicPr>
          <p:nvPr userDrawn="1"/>
        </p:nvPicPr>
        <p:blipFill>
          <a:blip r:embed="rId3"/>
          <a:srcRect/>
          <a:stretch/>
        </p:blipFill>
        <p:spPr>
          <a:xfrm>
            <a:off x="3782357" y="5584260"/>
            <a:ext cx="2094828" cy="755960"/>
          </a:xfrm>
          <a:prstGeom prst="rect">
            <a:avLst/>
          </a:prstGeom>
        </p:spPr>
      </p:pic>
      <p:cxnSp>
        <p:nvCxnSpPr>
          <p:cNvPr id="15" name="Straight Connector 14">
            <a:extLst>
              <a:ext uri="{FF2B5EF4-FFF2-40B4-BE49-F238E27FC236}">
                <a16:creationId xmlns:a16="http://schemas.microsoft.com/office/drawing/2014/main" id="{049D10FB-0389-604F-AEC8-52EF9301C50D}"/>
              </a:ext>
            </a:extLst>
          </p:cNvPr>
          <p:cNvCxnSpPr>
            <a:cxnSpLocks/>
          </p:cNvCxnSpPr>
          <p:nvPr userDrawn="1"/>
        </p:nvCxnSpPr>
        <p:spPr>
          <a:xfrm>
            <a:off x="568712" y="658710"/>
            <a:ext cx="0" cy="5540580"/>
          </a:xfrm>
          <a:prstGeom prst="line">
            <a:avLst/>
          </a:prstGeom>
          <a:ln w="50800" cap="rnd">
            <a:gradFill>
              <a:gsLst>
                <a:gs pos="0">
                  <a:schemeClr val="accent5">
                    <a:lumMod val="50000"/>
                  </a:schemeClr>
                </a:gs>
                <a:gs pos="100000">
                  <a:schemeClr val="accent5"/>
                </a:gs>
              </a:gsLst>
              <a:lin ang="5400000" scaled="1"/>
            </a:gra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78027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D33D2E0-D551-874C-B55F-1E4F80DD9289}"/>
              </a:ext>
            </a:extLst>
          </p:cNvPr>
          <p:cNvPicPr>
            <a:picLocks noChangeAspect="1"/>
          </p:cNvPicPr>
          <p:nvPr userDrawn="1"/>
        </p:nvPicPr>
        <p:blipFill rotWithShape="1">
          <a:blip r:embed="rId2" cstate="screen">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1"/>
            <a:ext cx="12205218" cy="6857998"/>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pic>
        <p:nvPicPr>
          <p:cNvPr id="9" name="Picture 8">
            <a:extLst>
              <a:ext uri="{FF2B5EF4-FFF2-40B4-BE49-F238E27FC236}">
                <a16:creationId xmlns:a16="http://schemas.microsoft.com/office/drawing/2014/main" id="{0CC66C49-2266-6E4C-896F-074552D3A0B2}"/>
              </a:ext>
            </a:extLst>
          </p:cNvPr>
          <p:cNvPicPr>
            <a:picLocks noChangeAspect="1"/>
          </p:cNvPicPr>
          <p:nvPr userDrawn="1"/>
        </p:nvPicPr>
        <p:blipFill>
          <a:blip r:embed="rId3">
            <a:alphaModFix amt="20000"/>
          </a:blip>
          <a:stretch>
            <a:fillRect/>
          </a:stretch>
        </p:blipFill>
        <p:spPr>
          <a:xfrm>
            <a:off x="-264881" y="621422"/>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4800" b="0" i="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Source Sans Pro" panose="020B0503030403020204" pitchFamily="34" charset="0"/>
                <a:ea typeface="Source Sans Pro" panose="020B0503030403020204" pitchFamily="34" charset="0"/>
                <a:cs typeface="Roboto Condensed" panose="02000000000000000000" pitchFamily="2" charset="0"/>
              </a:defRPr>
            </a:lvl1pPr>
          </a:lstStyle>
          <a:p>
            <a:pPr lvl="0"/>
            <a:r>
              <a:rPr lang="en-US"/>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400" b="0" i="0">
                <a:solidFill>
                  <a:schemeClr val="bg1"/>
                </a:solidFill>
                <a:latin typeface="Source Sans Pro" panose="020B0503030403020204" pitchFamily="34" charset="0"/>
                <a:ea typeface="Source Sans Pro" panose="020B0503030403020204" pitchFamily="34" charset="0"/>
                <a:cs typeface="Roboto Condensed" panose="02000000000000000000" pitchFamily="2" charset="0"/>
              </a:defRPr>
            </a:lvl1pPr>
          </a:lstStyle>
          <a:p>
            <a:pPr lvl="0"/>
            <a:r>
              <a:rPr lang="en-US"/>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200" b="0" i="0">
                <a:solidFill>
                  <a:schemeClr val="bg1"/>
                </a:solidFill>
                <a:latin typeface="Source Sans Pro" panose="020B0503030403020204" pitchFamily="34" charset="0"/>
                <a:ea typeface="Source Sans Pro" panose="020B0503030403020204" pitchFamily="34" charset="0"/>
                <a:cs typeface="Roboto Condensed" panose="02000000000000000000" pitchFamily="2" charset="0"/>
              </a:defRPr>
            </a:lvl1pPr>
          </a:lstStyle>
          <a:p>
            <a:pPr lvl="0"/>
            <a:r>
              <a:rPr lang="en-US"/>
              <a:t>EVENT NAME | DATE |</a:t>
            </a:r>
          </a:p>
        </p:txBody>
      </p:sp>
      <p:sp>
        <p:nvSpPr>
          <p:cNvPr id="17" name="Round Single Corner Rectangle 16">
            <a:extLst>
              <a:ext uri="{FF2B5EF4-FFF2-40B4-BE49-F238E27FC236}">
                <a16:creationId xmlns:a16="http://schemas.microsoft.com/office/drawing/2014/main" id="{5FF3010C-F22E-5745-9D90-6894979E5E05}"/>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grpSp>
        <p:nvGrpSpPr>
          <p:cNvPr id="20" name="Group 19">
            <a:extLst>
              <a:ext uri="{FF2B5EF4-FFF2-40B4-BE49-F238E27FC236}">
                <a16:creationId xmlns:a16="http://schemas.microsoft.com/office/drawing/2014/main" id="{6536C783-42BD-3347-AF73-044FF9EB1AD6}"/>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E6D5945B-4C39-B04F-AA02-6D12EECB8DC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D81074F8-86B6-5C43-ACA4-FBE3A9EA912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261408163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2700"/>
              <a:buFont typeface="Arial Narrow"/>
              <a:buNone/>
              <a:defRPr sz="3600" b="0" i="0">
                <a:latin typeface="Arial Narrow"/>
                <a:ea typeface="Arial Narrow"/>
                <a:cs typeface="Arial Narrow"/>
                <a:sym typeface="Arial Narrow"/>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0" name="Google Shape;70;p15"/>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48722" algn="l" rtl="0">
              <a:lnSpc>
                <a:spcPct val="110000"/>
              </a:lnSpc>
              <a:spcBef>
                <a:spcPts val="1067"/>
              </a:spcBef>
              <a:spcAft>
                <a:spcPts val="0"/>
              </a:spcAft>
              <a:buClr>
                <a:schemeClr val="dk1"/>
              </a:buClr>
              <a:buSzPts val="1700"/>
              <a:buChar char="•"/>
              <a:defRPr b="0" i="0">
                <a:solidFill>
                  <a:schemeClr val="dk1"/>
                </a:solidFill>
                <a:latin typeface="Calibri"/>
                <a:ea typeface="Calibri"/>
                <a:cs typeface="Calibri"/>
                <a:sym typeface="Calibri"/>
              </a:defRPr>
            </a:lvl1pPr>
            <a:lvl2pPr marL="1219170" lvl="1" indent="-448722" algn="l" rtl="0">
              <a:lnSpc>
                <a:spcPct val="110000"/>
              </a:lnSpc>
              <a:spcBef>
                <a:spcPts val="1067"/>
              </a:spcBef>
              <a:spcAft>
                <a:spcPts val="0"/>
              </a:spcAft>
              <a:buClr>
                <a:schemeClr val="dk1"/>
              </a:buClr>
              <a:buSzPts val="1700"/>
              <a:buChar char="•"/>
              <a:defRPr b="0" i="0">
                <a:solidFill>
                  <a:schemeClr val="dk1"/>
                </a:solidFill>
                <a:latin typeface="Calibri"/>
                <a:ea typeface="Calibri"/>
                <a:cs typeface="Calibri"/>
                <a:sym typeface="Calibri"/>
              </a:defRPr>
            </a:lvl2pPr>
            <a:lvl3pPr marL="1828754" lvl="2" indent="-431789" algn="l" rtl="0">
              <a:lnSpc>
                <a:spcPct val="110000"/>
              </a:lnSpc>
              <a:spcBef>
                <a:spcPts val="1067"/>
              </a:spcBef>
              <a:spcAft>
                <a:spcPts val="0"/>
              </a:spcAft>
              <a:buClr>
                <a:schemeClr val="dk1"/>
              </a:buClr>
              <a:buSzPts val="1500"/>
              <a:buChar char="•"/>
              <a:defRPr b="0" i="0">
                <a:solidFill>
                  <a:schemeClr val="dk1"/>
                </a:solidFill>
                <a:latin typeface="Calibri"/>
                <a:ea typeface="Calibri"/>
                <a:cs typeface="Calibri"/>
                <a:sym typeface="Calibri"/>
              </a:defRPr>
            </a:lvl3pPr>
            <a:lvl4pPr marL="2438339" lvl="3" indent="-423323" algn="l" rtl="0">
              <a:lnSpc>
                <a:spcPct val="110000"/>
              </a:lnSpc>
              <a:spcBef>
                <a:spcPts val="1067"/>
              </a:spcBef>
              <a:spcAft>
                <a:spcPts val="0"/>
              </a:spcAft>
              <a:buClr>
                <a:schemeClr val="dk1"/>
              </a:buClr>
              <a:buSzPts val="1400"/>
              <a:buChar char="•"/>
              <a:defRPr b="0" i="0">
                <a:solidFill>
                  <a:schemeClr val="dk1"/>
                </a:solidFill>
                <a:latin typeface="Calibri"/>
                <a:ea typeface="Calibri"/>
                <a:cs typeface="Calibri"/>
                <a:sym typeface="Calibri"/>
              </a:defRPr>
            </a:lvl4pPr>
            <a:lvl5pPr marL="3047924" lvl="4" indent="-423323" algn="l" rtl="0">
              <a:lnSpc>
                <a:spcPct val="110000"/>
              </a:lnSpc>
              <a:spcBef>
                <a:spcPts val="1067"/>
              </a:spcBef>
              <a:spcAft>
                <a:spcPts val="0"/>
              </a:spcAft>
              <a:buClr>
                <a:schemeClr val="dk1"/>
              </a:buClr>
              <a:buSzPts val="1400"/>
              <a:buChar char="•"/>
              <a:defRPr b="0" i="0">
                <a:solidFill>
                  <a:schemeClr val="dk1"/>
                </a:solidFill>
                <a:latin typeface="Calibri"/>
                <a:ea typeface="Calibri"/>
                <a:cs typeface="Calibri"/>
                <a:sym typeface="Calibri"/>
              </a:defRPr>
            </a:lvl5pPr>
            <a:lvl6pPr marL="3657509" lvl="5" indent="-423323" algn="l" rtl="0">
              <a:lnSpc>
                <a:spcPct val="90000"/>
              </a:lnSpc>
              <a:spcBef>
                <a:spcPts val="1067"/>
              </a:spcBef>
              <a:spcAft>
                <a:spcPts val="0"/>
              </a:spcAft>
              <a:buClr>
                <a:schemeClr val="dk1"/>
              </a:buClr>
              <a:buSzPts val="1400"/>
              <a:buChar char="•"/>
              <a:defRPr>
                <a:solidFill>
                  <a:schemeClr val="dk1"/>
                </a:solidFill>
              </a:defRPr>
            </a:lvl6pPr>
            <a:lvl7pPr marL="4267093" lvl="6" indent="-423323" algn="l" rtl="0">
              <a:lnSpc>
                <a:spcPct val="90000"/>
              </a:lnSpc>
              <a:spcBef>
                <a:spcPts val="533"/>
              </a:spcBef>
              <a:spcAft>
                <a:spcPts val="0"/>
              </a:spcAft>
              <a:buClr>
                <a:schemeClr val="dk1"/>
              </a:buClr>
              <a:buSzPts val="1400"/>
              <a:buChar char="•"/>
              <a:defRPr>
                <a:solidFill>
                  <a:schemeClr val="dk1"/>
                </a:solidFill>
              </a:defRPr>
            </a:lvl7pPr>
            <a:lvl8pPr marL="4876678" lvl="7" indent="-423323" algn="l" rtl="0">
              <a:lnSpc>
                <a:spcPct val="90000"/>
              </a:lnSpc>
              <a:spcBef>
                <a:spcPts val="533"/>
              </a:spcBef>
              <a:spcAft>
                <a:spcPts val="0"/>
              </a:spcAft>
              <a:buClr>
                <a:schemeClr val="dk1"/>
              </a:buClr>
              <a:buSzPts val="1400"/>
              <a:buChar char="•"/>
              <a:defRPr>
                <a:solidFill>
                  <a:schemeClr val="dk1"/>
                </a:solidFill>
              </a:defRPr>
            </a:lvl8pPr>
            <a:lvl9pPr marL="5486263" lvl="8" indent="-423323" algn="l" rtl="0">
              <a:lnSpc>
                <a:spcPct val="90000"/>
              </a:lnSpc>
              <a:spcBef>
                <a:spcPts val="533"/>
              </a:spcBef>
              <a:spcAft>
                <a:spcPts val="0"/>
              </a:spcAft>
              <a:buClr>
                <a:schemeClr val="dk1"/>
              </a:buClr>
              <a:buSzPts val="1400"/>
              <a:buChar char="•"/>
              <a:defRPr>
                <a:solidFill>
                  <a:schemeClr val="dk1"/>
                </a:solidFill>
              </a:defRPr>
            </a:lvl9pPr>
          </a:lstStyle>
          <a:p>
            <a:endParaRPr/>
          </a:p>
        </p:txBody>
      </p:sp>
      <p:sp>
        <p:nvSpPr>
          <p:cNvPr id="71" name="Google Shape;71;p15"/>
          <p:cNvSpPr/>
          <p:nvPr/>
        </p:nvSpPr>
        <p:spPr>
          <a:xfrm rot="5400000">
            <a:off x="-465792" y="831125"/>
            <a:ext cx="1316800" cy="384800"/>
          </a:xfrm>
          <a:prstGeom prst="round2SameRect">
            <a:avLst>
              <a:gd name="adj1" fmla="val 16667"/>
              <a:gd name="adj2" fmla="val 0"/>
            </a:avLst>
          </a:prstGeom>
          <a:solidFill>
            <a:schemeClr val="accent5"/>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72" name="Google Shape;72;p15"/>
          <p:cNvSpPr txBox="1">
            <a:spLocks noGrp="1"/>
          </p:cNvSpPr>
          <p:nvPr>
            <p:ph type="sldNum" idx="12"/>
          </p:nvPr>
        </p:nvSpPr>
        <p:spPr>
          <a:xfrm>
            <a:off x="11221279" y="6310312"/>
            <a:ext cx="7040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accent5"/>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accent5"/>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accent5"/>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accent5"/>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accent5"/>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accent5"/>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accent5"/>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accent5"/>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accent5"/>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12201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AEA4DC-E1B1-EA4F-82AA-7D181D70BEDC}" type="datetime1">
              <a:rPr lang="en-GB" smtClean="0"/>
              <a:t>05/03/2024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A3703B-A326-A741-BDBB-5D6B5649E869}" type="slidenum">
              <a:rPr lang="en-US" smtClean="0"/>
              <a:t>‹#›</a:t>
            </a:fld>
            <a:endParaRPr lang="en-US"/>
          </a:p>
        </p:txBody>
      </p:sp>
    </p:spTree>
    <p:extLst>
      <p:ext uri="{BB962C8B-B14F-4D97-AF65-F5344CB8AC3E}">
        <p14:creationId xmlns:p14="http://schemas.microsoft.com/office/powerpoint/2010/main" val="2085148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6274" y="143814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20274" y="143814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5B901E-AB39-C24F-84E9-C84AE24DF0E2}" type="datetime1">
              <a:rPr lang="en-GB" smtClean="0"/>
              <a:t>05/03/2024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A3703B-A326-A741-BDBB-5D6B5649E869}" type="slidenum">
              <a:rPr lang="en-US" smtClean="0"/>
              <a:t>‹#›</a:t>
            </a:fld>
            <a:endParaRPr lang="en-US"/>
          </a:p>
        </p:txBody>
      </p:sp>
    </p:spTree>
    <p:extLst>
      <p:ext uri="{BB962C8B-B14F-4D97-AF65-F5344CB8AC3E}">
        <p14:creationId xmlns:p14="http://schemas.microsoft.com/office/powerpoint/2010/main" val="2325463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3926" y="170656"/>
            <a:ext cx="10515600" cy="798513"/>
          </a:xfrm>
        </p:spPr>
        <p:txBody>
          <a:bodyPr/>
          <a:lstStyle/>
          <a:p>
            <a:r>
              <a:rPr lang="en-US"/>
              <a:t>Click to edit Master title style</a:t>
            </a:r>
          </a:p>
        </p:txBody>
      </p:sp>
      <p:sp>
        <p:nvSpPr>
          <p:cNvPr id="3" name="Text Placeholder 2"/>
          <p:cNvSpPr>
            <a:spLocks noGrp="1"/>
          </p:cNvSpPr>
          <p:nvPr>
            <p:ph type="body" idx="1"/>
          </p:nvPr>
        </p:nvSpPr>
        <p:spPr>
          <a:xfrm>
            <a:off x="363926" y="143164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3926" y="2255553"/>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96338" y="143164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96338" y="2255553"/>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538694-4059-2948-A306-489BCA7A2EB1}" type="datetime1">
              <a:rPr lang="en-GB" smtClean="0"/>
              <a:t>05/03/2024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A3703B-A326-A741-BDBB-5D6B5649E869}" type="slidenum">
              <a:rPr lang="en-US" smtClean="0"/>
              <a:t>‹#›</a:t>
            </a:fld>
            <a:endParaRPr lang="en-US"/>
          </a:p>
        </p:txBody>
      </p:sp>
    </p:spTree>
    <p:extLst>
      <p:ext uri="{BB962C8B-B14F-4D97-AF65-F5344CB8AC3E}">
        <p14:creationId xmlns:p14="http://schemas.microsoft.com/office/powerpoint/2010/main" val="3930291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8E8851-D240-F949-A4E3-C7B5092061C1}" type="datetime1">
              <a:rPr lang="en-GB" smtClean="0"/>
              <a:t>05/03/2024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A3703B-A326-A741-BDBB-5D6B5649E869}" type="slidenum">
              <a:rPr lang="en-US" smtClean="0"/>
              <a:t>‹#›</a:t>
            </a:fld>
            <a:endParaRPr lang="en-US"/>
          </a:p>
        </p:txBody>
      </p:sp>
    </p:spTree>
    <p:extLst>
      <p:ext uri="{BB962C8B-B14F-4D97-AF65-F5344CB8AC3E}">
        <p14:creationId xmlns:p14="http://schemas.microsoft.com/office/powerpoint/2010/main" val="2541564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1C438E-6C7C-1344-A68A-35C17C20453C}" type="datetime1">
              <a:rPr lang="en-GB" smtClean="0"/>
              <a:t>05/03/2024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A3703B-A326-A741-BDBB-5D6B5649E869}" type="slidenum">
              <a:rPr lang="en-US" smtClean="0"/>
              <a:t>‹#›</a:t>
            </a:fld>
            <a:endParaRPr lang="en-US"/>
          </a:p>
        </p:txBody>
      </p:sp>
    </p:spTree>
    <p:extLst>
      <p:ext uri="{BB962C8B-B14F-4D97-AF65-F5344CB8AC3E}">
        <p14:creationId xmlns:p14="http://schemas.microsoft.com/office/powerpoint/2010/main" val="2497937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F0E461-C71C-A740-A571-0D7ED4FD6899}" type="datetime1">
              <a:rPr lang="en-GB" smtClean="0"/>
              <a:t>05/03/2024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A3703B-A326-A741-BDBB-5D6B5649E869}" type="slidenum">
              <a:rPr lang="en-US" smtClean="0"/>
              <a:t>‹#›</a:t>
            </a:fld>
            <a:endParaRPr lang="en-US"/>
          </a:p>
        </p:txBody>
      </p:sp>
    </p:spTree>
    <p:extLst>
      <p:ext uri="{BB962C8B-B14F-4D97-AF65-F5344CB8AC3E}">
        <p14:creationId xmlns:p14="http://schemas.microsoft.com/office/powerpoint/2010/main" val="3406952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A5A060-FEBD-FF4D-988C-9C203D223F3E}" type="datetime1">
              <a:rPr lang="en-GB" smtClean="0"/>
              <a:t>05/03/2024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A3703B-A326-A741-BDBB-5D6B5649E869}" type="slidenum">
              <a:rPr lang="en-US" smtClean="0"/>
              <a:t>‹#›</a:t>
            </a:fld>
            <a:endParaRPr lang="en-US"/>
          </a:p>
        </p:txBody>
      </p:sp>
    </p:spTree>
    <p:extLst>
      <p:ext uri="{BB962C8B-B14F-4D97-AF65-F5344CB8AC3E}">
        <p14:creationId xmlns:p14="http://schemas.microsoft.com/office/powerpoint/2010/main" val="2013601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0A6D73-5FFF-CE44-AA48-8902D1FB5A6B}" type="datetime1">
              <a:rPr lang="en-GB" smtClean="0"/>
              <a:t>05/03/2024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A3703B-A326-A741-BDBB-5D6B5649E869}" type="slidenum">
              <a:rPr lang="en-US" smtClean="0"/>
              <a:t>‹#›</a:t>
            </a:fld>
            <a:endParaRPr lang="en-US"/>
          </a:p>
        </p:txBody>
      </p:sp>
    </p:spTree>
    <p:extLst>
      <p:ext uri="{BB962C8B-B14F-4D97-AF65-F5344CB8AC3E}">
        <p14:creationId xmlns:p14="http://schemas.microsoft.com/office/powerpoint/2010/main" val="16640636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90A3E4-31D0-0249-89A6-7B4D4D1F54B7}" type="datetime1">
              <a:rPr lang="en-GB" smtClean="0"/>
              <a:t>05/03/2024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A3703B-A326-A741-BDBB-5D6B5649E869}" type="slidenum">
              <a:rPr lang="en-US" smtClean="0"/>
              <a:t>‹#›</a:t>
            </a:fld>
            <a:endParaRPr lang="en-US"/>
          </a:p>
        </p:txBody>
      </p:sp>
    </p:spTree>
    <p:extLst>
      <p:ext uri="{BB962C8B-B14F-4D97-AF65-F5344CB8AC3E}">
        <p14:creationId xmlns:p14="http://schemas.microsoft.com/office/powerpoint/2010/main" val="2923975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307296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4915A82-1B03-46B0-A8D7-F2DB90227077}" type="datetimeFigureOut">
              <a:rPr lang="en-GB" smtClean="0"/>
              <a:t>05/03/2024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2295C-212A-4C03-B71B-35AA5F2550E5}" type="slidenum">
              <a:rPr lang="en-GB" smtClean="0"/>
              <a:t>‹#›</a:t>
            </a:fld>
            <a:endParaRPr lang="en-GB"/>
          </a:p>
        </p:txBody>
      </p:sp>
    </p:spTree>
    <p:extLst>
      <p:ext uri="{BB962C8B-B14F-4D97-AF65-F5344CB8AC3E}">
        <p14:creationId xmlns:p14="http://schemas.microsoft.com/office/powerpoint/2010/main" val="27044158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4915A82-1B03-46B0-A8D7-F2DB90227077}" type="datetimeFigureOut">
              <a:rPr lang="en-GB" smtClean="0"/>
              <a:t>05/03/2024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2295C-212A-4C03-B71B-35AA5F2550E5}" type="slidenum">
              <a:rPr lang="en-GB" smtClean="0"/>
              <a:t>‹#›</a:t>
            </a:fld>
            <a:endParaRPr lang="en-GB"/>
          </a:p>
        </p:txBody>
      </p:sp>
    </p:spTree>
    <p:extLst>
      <p:ext uri="{BB962C8B-B14F-4D97-AF65-F5344CB8AC3E}">
        <p14:creationId xmlns:p14="http://schemas.microsoft.com/office/powerpoint/2010/main" val="3795611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915A82-1B03-46B0-A8D7-F2DB90227077}" type="datetimeFigureOut">
              <a:rPr lang="en-GB" smtClean="0"/>
              <a:t>05/03/2024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2295C-212A-4C03-B71B-35AA5F2550E5}" type="slidenum">
              <a:rPr lang="en-GB" smtClean="0"/>
              <a:t>‹#›</a:t>
            </a:fld>
            <a:endParaRPr lang="en-GB"/>
          </a:p>
        </p:txBody>
      </p:sp>
    </p:spTree>
    <p:extLst>
      <p:ext uri="{BB962C8B-B14F-4D97-AF65-F5344CB8AC3E}">
        <p14:creationId xmlns:p14="http://schemas.microsoft.com/office/powerpoint/2010/main" val="652282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4915A82-1B03-46B0-A8D7-F2DB90227077}" type="datetimeFigureOut">
              <a:rPr lang="en-GB" smtClean="0"/>
              <a:t>05/03/2024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2295C-212A-4C03-B71B-35AA5F2550E5}" type="slidenum">
              <a:rPr lang="en-GB" smtClean="0"/>
              <a:t>‹#›</a:t>
            </a:fld>
            <a:endParaRPr lang="en-GB"/>
          </a:p>
        </p:txBody>
      </p:sp>
    </p:spTree>
    <p:extLst>
      <p:ext uri="{BB962C8B-B14F-4D97-AF65-F5344CB8AC3E}">
        <p14:creationId xmlns:p14="http://schemas.microsoft.com/office/powerpoint/2010/main" val="34373632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4915A82-1B03-46B0-A8D7-F2DB90227077}" type="datetimeFigureOut">
              <a:rPr lang="en-GB" smtClean="0"/>
              <a:t>05/03/2024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422295C-212A-4C03-B71B-35AA5F2550E5}" type="slidenum">
              <a:rPr lang="en-GB" smtClean="0"/>
              <a:t>‹#›</a:t>
            </a:fld>
            <a:endParaRPr lang="en-GB"/>
          </a:p>
        </p:txBody>
      </p:sp>
    </p:spTree>
    <p:extLst>
      <p:ext uri="{BB962C8B-B14F-4D97-AF65-F5344CB8AC3E}">
        <p14:creationId xmlns:p14="http://schemas.microsoft.com/office/powerpoint/2010/main" val="32302748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4915A82-1B03-46B0-A8D7-F2DB90227077}" type="datetimeFigureOut">
              <a:rPr lang="en-GB" smtClean="0"/>
              <a:t>05/03/2024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422295C-212A-4C03-B71B-35AA5F2550E5}" type="slidenum">
              <a:rPr lang="en-GB" smtClean="0"/>
              <a:t>‹#›</a:t>
            </a:fld>
            <a:endParaRPr lang="en-GB"/>
          </a:p>
        </p:txBody>
      </p:sp>
    </p:spTree>
    <p:extLst>
      <p:ext uri="{BB962C8B-B14F-4D97-AF65-F5344CB8AC3E}">
        <p14:creationId xmlns:p14="http://schemas.microsoft.com/office/powerpoint/2010/main" val="3378511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915A82-1B03-46B0-A8D7-F2DB90227077}" type="datetimeFigureOut">
              <a:rPr lang="en-GB" smtClean="0"/>
              <a:t>05/03/2024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422295C-212A-4C03-B71B-35AA5F2550E5}" type="slidenum">
              <a:rPr lang="en-GB" smtClean="0"/>
              <a:t>‹#›</a:t>
            </a:fld>
            <a:endParaRPr lang="en-GB"/>
          </a:p>
        </p:txBody>
      </p:sp>
    </p:spTree>
    <p:extLst>
      <p:ext uri="{BB962C8B-B14F-4D97-AF65-F5344CB8AC3E}">
        <p14:creationId xmlns:p14="http://schemas.microsoft.com/office/powerpoint/2010/main" val="34808971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915A82-1B03-46B0-A8D7-F2DB90227077}" type="datetimeFigureOut">
              <a:rPr lang="en-GB" smtClean="0"/>
              <a:t>05/03/2024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2295C-212A-4C03-B71B-35AA5F2550E5}" type="slidenum">
              <a:rPr lang="en-GB" smtClean="0"/>
              <a:t>‹#›</a:t>
            </a:fld>
            <a:endParaRPr lang="en-GB"/>
          </a:p>
        </p:txBody>
      </p:sp>
    </p:spTree>
    <p:extLst>
      <p:ext uri="{BB962C8B-B14F-4D97-AF65-F5344CB8AC3E}">
        <p14:creationId xmlns:p14="http://schemas.microsoft.com/office/powerpoint/2010/main" val="20784064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3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915A82-1B03-46B0-A8D7-F2DB90227077}" type="datetimeFigureOut">
              <a:rPr lang="en-GB" smtClean="0"/>
              <a:t>05/03/2024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2295C-212A-4C03-B71B-35AA5F2550E5}" type="slidenum">
              <a:rPr lang="en-GB" smtClean="0"/>
              <a:t>‹#›</a:t>
            </a:fld>
            <a:endParaRPr lang="en-GB"/>
          </a:p>
        </p:txBody>
      </p:sp>
    </p:spTree>
    <p:extLst>
      <p:ext uri="{BB962C8B-B14F-4D97-AF65-F5344CB8AC3E}">
        <p14:creationId xmlns:p14="http://schemas.microsoft.com/office/powerpoint/2010/main" val="30761149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4915A82-1B03-46B0-A8D7-F2DB90227077}" type="datetimeFigureOut">
              <a:rPr lang="en-GB" smtClean="0"/>
              <a:t>05/03/2024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2295C-212A-4C03-B71B-35AA5F2550E5}" type="slidenum">
              <a:rPr lang="en-GB" smtClean="0"/>
              <a:t>‹#›</a:t>
            </a:fld>
            <a:endParaRPr lang="en-GB"/>
          </a:p>
        </p:txBody>
      </p:sp>
    </p:spTree>
    <p:extLst>
      <p:ext uri="{BB962C8B-B14F-4D97-AF65-F5344CB8AC3E}">
        <p14:creationId xmlns:p14="http://schemas.microsoft.com/office/powerpoint/2010/main" val="1884158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3"/>
            <a:ext cx="2844800" cy="365125"/>
          </a:xfrm>
          <a:prstGeom prst="rect">
            <a:avLst/>
          </a:prstGeom>
        </p:spPr>
        <p:txBody>
          <a:bodyPr/>
          <a:lstStyle/>
          <a:p>
            <a:fld id="{39143A1D-3CD8-4173-9DBA-CC2BFF739253}" type="datetimeFigureOut">
              <a:rPr lang="en-GB" sz="1800" smtClean="0">
                <a:solidFill>
                  <a:srgbClr val="000000"/>
                </a:solidFill>
              </a:rPr>
              <a:pPr/>
              <a:t>05/03/2024</a:t>
            </a:fld>
            <a:endParaRPr lang="en-GB" sz="1800">
              <a:solidFill>
                <a:srgbClr val="000000"/>
              </a:solidFill>
            </a:endParaRPr>
          </a:p>
        </p:txBody>
      </p:sp>
      <p:sp>
        <p:nvSpPr>
          <p:cNvPr id="3" name="Footer Placeholder 2"/>
          <p:cNvSpPr>
            <a:spLocks noGrp="1"/>
          </p:cNvSpPr>
          <p:nvPr>
            <p:ph type="ftr" sz="quarter" idx="11"/>
          </p:nvPr>
        </p:nvSpPr>
        <p:spPr>
          <a:xfrm>
            <a:off x="4165600" y="6356353"/>
            <a:ext cx="3860800" cy="365125"/>
          </a:xfrm>
          <a:prstGeom prst="rect">
            <a:avLst/>
          </a:prstGeom>
        </p:spPr>
        <p:txBody>
          <a:bodyPr/>
          <a:lstStyle/>
          <a:p>
            <a:endParaRPr lang="en-GB" sz="1800">
              <a:solidFill>
                <a:srgbClr val="000000"/>
              </a:solidFill>
            </a:endParaRPr>
          </a:p>
        </p:txBody>
      </p:sp>
      <p:sp>
        <p:nvSpPr>
          <p:cNvPr id="4" name="Slide Number Placeholder 3"/>
          <p:cNvSpPr>
            <a:spLocks noGrp="1"/>
          </p:cNvSpPr>
          <p:nvPr>
            <p:ph type="sldNum" sz="quarter" idx="12"/>
          </p:nvPr>
        </p:nvSpPr>
        <p:spPr>
          <a:xfrm>
            <a:off x="8737600" y="6356353"/>
            <a:ext cx="2844800" cy="365125"/>
          </a:xfrm>
          <a:prstGeom prst="rect">
            <a:avLst/>
          </a:prstGeom>
        </p:spPr>
        <p:txBody>
          <a:bodyPr/>
          <a:lstStyle/>
          <a:p>
            <a:fld id="{ED02CE5C-6781-4372-AADC-B519B15DB7D7}" type="slidenum">
              <a:rPr lang="en-GB" sz="1800" smtClean="0">
                <a:solidFill>
                  <a:srgbClr val="000000"/>
                </a:solidFill>
              </a:rPr>
              <a:pPr/>
              <a:t>‹#›</a:t>
            </a:fld>
            <a:endParaRPr lang="en-GB" sz="1800">
              <a:solidFill>
                <a:srgbClr val="000000"/>
              </a:solidFill>
            </a:endParaRPr>
          </a:p>
        </p:txBody>
      </p:sp>
    </p:spTree>
    <p:extLst>
      <p:ext uri="{BB962C8B-B14F-4D97-AF65-F5344CB8AC3E}">
        <p14:creationId xmlns:p14="http://schemas.microsoft.com/office/powerpoint/2010/main" val="17732190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4915A82-1B03-46B0-A8D7-F2DB90227077}" type="datetimeFigureOut">
              <a:rPr lang="en-GB" smtClean="0"/>
              <a:t>05/03/2024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2295C-212A-4C03-B71B-35AA5F2550E5}" type="slidenum">
              <a:rPr lang="en-GB" smtClean="0"/>
              <a:t>‹#›</a:t>
            </a:fld>
            <a:endParaRPr lang="en-GB"/>
          </a:p>
        </p:txBody>
      </p:sp>
    </p:spTree>
    <p:extLst>
      <p:ext uri="{BB962C8B-B14F-4D97-AF65-F5344CB8AC3E}">
        <p14:creationId xmlns:p14="http://schemas.microsoft.com/office/powerpoint/2010/main" val="28950102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reeform 6"/>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sz="2400"/>
          </a:p>
        </p:txBody>
      </p:sp>
      <p:sp>
        <p:nvSpPr>
          <p:cNvPr id="8" name="Freeform 7"/>
          <p:cNvSpPr>
            <a:spLocks/>
          </p:cNvSpPr>
          <p:nvPr/>
        </p:nvSpPr>
        <p:spPr bwMode="auto">
          <a:xfrm>
            <a:off x="8140701" y="0"/>
            <a:ext cx="40513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sz="2400"/>
          </a:p>
        </p:txBody>
      </p:sp>
      <p:sp>
        <p:nvSpPr>
          <p:cNvPr id="9" name="Title 8"/>
          <p:cNvSpPr>
            <a:spLocks noGrp="1"/>
          </p:cNvSpPr>
          <p:nvPr>
            <p:ph type="ctrTitle"/>
          </p:nvPr>
        </p:nvSpPr>
        <p:spPr>
          <a:xfrm>
            <a:off x="572085" y="3337560"/>
            <a:ext cx="8640064"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17" name="Subtitle 16"/>
          <p:cNvSpPr>
            <a:spLocks noGrp="1"/>
          </p:cNvSpPr>
          <p:nvPr>
            <p:ph type="subTitle" idx="1"/>
          </p:nvPr>
        </p:nvSpPr>
        <p:spPr>
          <a:xfrm>
            <a:off x="577400" y="1544812"/>
            <a:ext cx="8640064"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pPr>
              <a:defRPr/>
            </a:pPr>
            <a:fld id="{83F9F3E4-D5D7-4816-B925-5A8E79FD0B76}" type="datetimeFigureOut">
              <a:rPr lang="en-US" smtClean="0"/>
              <a:pPr>
                <a:defRPr/>
              </a:pPr>
              <a:t>3/5/2024</a:t>
            </a:fld>
            <a:endParaRPr lang="en-US"/>
          </a:p>
        </p:txBody>
      </p:sp>
      <p:sp>
        <p:nvSpPr>
          <p:cNvPr id="19" name="Footer Placeholder 18"/>
          <p:cNvSpPr>
            <a:spLocks noGrp="1"/>
          </p:cNvSpPr>
          <p:nvPr>
            <p:ph type="ftr" sz="quarter" idx="11"/>
          </p:nvPr>
        </p:nvSpPr>
        <p:spPr/>
        <p:txBody>
          <a:bodyPr/>
          <a:lstStyle/>
          <a:p>
            <a:pPr>
              <a:defRPr/>
            </a:pPr>
            <a:endParaRPr lang="en-US"/>
          </a:p>
        </p:txBody>
      </p:sp>
      <p:sp>
        <p:nvSpPr>
          <p:cNvPr id="27" name="Slide Number Placeholder 26"/>
          <p:cNvSpPr>
            <a:spLocks noGrp="1"/>
          </p:cNvSpPr>
          <p:nvPr>
            <p:ph type="sldNum" sz="quarter" idx="12"/>
          </p:nvPr>
        </p:nvSpPr>
        <p:spPr/>
        <p:txBody>
          <a:bodyPr/>
          <a:lstStyle/>
          <a:p>
            <a:pPr>
              <a:defRPr/>
            </a:pPr>
            <a:fld id="{D65245BC-9701-4CB7-86B2-3C39EA685851}" type="slidenum">
              <a:rPr lang="en-US" smtClean="0"/>
              <a:pPr>
                <a:defRPr/>
              </a:pPr>
              <a:t>‹#›</a:t>
            </a:fld>
            <a:endParaRPr lang="en-US"/>
          </a:p>
        </p:txBody>
      </p:sp>
    </p:spTree>
    <p:extLst>
      <p:ext uri="{BB962C8B-B14F-4D97-AF65-F5344CB8AC3E}">
        <p14:creationId xmlns:p14="http://schemas.microsoft.com/office/powerpoint/2010/main" val="3867161178"/>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D6C6C0C2-A582-4204-909D-BF6F8FF1C35E}" type="datetimeFigureOut">
              <a:rPr lang="en-US" smtClean="0"/>
              <a:pPr>
                <a:defRPr/>
              </a:pPr>
              <a:t>3/5/2024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89F4CC2-202B-4EFF-988E-388E107D5201}" type="slidenum">
              <a:rPr lang="en-US" smtClean="0"/>
              <a:pPr>
                <a:defRPr/>
              </a:pPr>
              <a:t>‹#›</a:t>
            </a:fld>
            <a:endParaRPr lang="en-US"/>
          </a:p>
        </p:txBody>
      </p:sp>
    </p:spTree>
    <p:extLst>
      <p:ext uri="{BB962C8B-B14F-4D97-AF65-F5344CB8AC3E}">
        <p14:creationId xmlns:p14="http://schemas.microsoft.com/office/powerpoint/2010/main" val="15209359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Freeform 6"/>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sz="2400"/>
          </a:p>
        </p:txBody>
      </p:sp>
      <p:sp>
        <p:nvSpPr>
          <p:cNvPr id="9" name="Freeform 8"/>
          <p:cNvSpPr>
            <a:spLocks/>
          </p:cNvSpPr>
          <p:nvPr/>
        </p:nvSpPr>
        <p:spPr bwMode="auto">
          <a:xfrm>
            <a:off x="8140701" y="0"/>
            <a:ext cx="40513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sz="2400"/>
          </a:p>
        </p:txBody>
      </p:sp>
      <p:sp>
        <p:nvSpPr>
          <p:cNvPr id="2" name="Title 1"/>
          <p:cNvSpPr>
            <a:spLocks noGrp="1"/>
          </p:cNvSpPr>
          <p:nvPr>
            <p:ph type="title"/>
          </p:nvPr>
        </p:nvSpPr>
        <p:spPr>
          <a:xfrm>
            <a:off x="914400" y="3583838"/>
            <a:ext cx="88392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3" name="Text Placeholder 2"/>
          <p:cNvSpPr>
            <a:spLocks noGrp="1"/>
          </p:cNvSpPr>
          <p:nvPr>
            <p:ph type="body" idx="1"/>
          </p:nvPr>
        </p:nvSpPr>
        <p:spPr>
          <a:xfrm>
            <a:off x="914400" y="2485800"/>
            <a:ext cx="88392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fld id="{06C930AA-89DC-4DC9-98A3-41A590E6D166}" type="datetimeFigureOut">
              <a:rPr lang="en-US" smtClean="0"/>
              <a:pPr>
                <a:defRPr/>
              </a:pPr>
              <a:t>3/5/2024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B8B3CF8-F08F-4C29-A4D9-1F6E883406AA}" type="slidenum">
              <a:rPr lang="en-US" smtClean="0"/>
              <a:pPr>
                <a:defRPr/>
              </a:pPr>
              <a:t>‹#›</a:t>
            </a:fld>
            <a:endParaRPr lang="en-US"/>
          </a:p>
        </p:txBody>
      </p:sp>
    </p:spTree>
    <p:extLst>
      <p:ext uri="{BB962C8B-B14F-4D97-AF65-F5344CB8AC3E}">
        <p14:creationId xmlns:p14="http://schemas.microsoft.com/office/powerpoint/2010/main" val="1324339520"/>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956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600201"/>
            <a:ext cx="48768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689600" y="1600201"/>
            <a:ext cx="48768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DFB1AB1F-4001-4762-9E4A-C2FD220D7E31}" type="datetimeFigureOut">
              <a:rPr lang="en-US" smtClean="0"/>
              <a:pPr>
                <a:defRPr/>
              </a:pPr>
              <a:t>3/5/2024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CA0767B-B5AE-4B0A-BFA4-B690E76F1C08}" type="slidenum">
              <a:rPr lang="en-US" smtClean="0"/>
              <a:pPr>
                <a:defRPr/>
              </a:pPr>
              <a:t>‹#›</a:t>
            </a:fld>
            <a:endParaRPr lang="en-US"/>
          </a:p>
        </p:txBody>
      </p:sp>
    </p:spTree>
    <p:extLst>
      <p:ext uri="{BB962C8B-B14F-4D97-AF65-F5344CB8AC3E}">
        <p14:creationId xmlns:p14="http://schemas.microsoft.com/office/powerpoint/2010/main" val="2558522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5486400"/>
            <a:ext cx="5386917"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5486400"/>
            <a:ext cx="5389033"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516912"/>
            <a:ext cx="5386917"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516912"/>
            <a:ext cx="5389033"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fld id="{908EE68B-8C92-465E-9DDB-2D17C8AA24FB}" type="datetimeFigureOut">
              <a:rPr lang="en-US" smtClean="0"/>
              <a:pPr>
                <a:defRPr/>
              </a:pPr>
              <a:t>3/5/2024</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3531EB1B-9A8F-4BDC-8564-12309EF4443A}" type="slidenum">
              <a:rPr lang="en-US" smtClean="0"/>
              <a:pPr>
                <a:defRPr/>
              </a:pPr>
              <a:t>‹#›</a:t>
            </a:fld>
            <a:endParaRPr lang="en-US"/>
          </a:p>
        </p:txBody>
      </p:sp>
    </p:spTree>
    <p:extLst>
      <p:ext uri="{BB962C8B-B14F-4D97-AF65-F5344CB8AC3E}">
        <p14:creationId xmlns:p14="http://schemas.microsoft.com/office/powerpoint/2010/main" val="2825491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9960864" cy="1143000"/>
          </a:xfrm>
        </p:spPr>
        <p:txBody>
          <a:bodyPr anchor="ctr"/>
          <a:lstStyle>
            <a:lvl1pPr algn="l">
              <a:defRPr sz="4600"/>
            </a:lvl1pPr>
          </a:lstStyle>
          <a:p>
            <a:r>
              <a:rPr kumimoji="0" lang="en-US"/>
              <a:t>Click to edit Master title style</a:t>
            </a:r>
          </a:p>
        </p:txBody>
      </p:sp>
      <p:sp>
        <p:nvSpPr>
          <p:cNvPr id="7" name="Date Placeholder 6"/>
          <p:cNvSpPr>
            <a:spLocks noGrp="1"/>
          </p:cNvSpPr>
          <p:nvPr>
            <p:ph type="dt" sz="half" idx="10"/>
          </p:nvPr>
        </p:nvSpPr>
        <p:spPr/>
        <p:txBody>
          <a:bodyPr/>
          <a:lstStyle/>
          <a:p>
            <a:pPr>
              <a:defRPr/>
            </a:pPr>
            <a:fld id="{E8AA5C55-E98A-4DC2-9586-EE6CE6BF7A62}" type="datetimeFigureOut">
              <a:rPr lang="en-US" smtClean="0"/>
              <a:pPr>
                <a:defRPr/>
              </a:pPr>
              <a:t>3/5/2024</a:t>
            </a:fld>
            <a:endParaRPr lang="en-US"/>
          </a:p>
        </p:txBody>
      </p:sp>
      <p:sp>
        <p:nvSpPr>
          <p:cNvPr id="8" name="Slide Number Placeholder 7"/>
          <p:cNvSpPr>
            <a:spLocks noGrp="1"/>
          </p:cNvSpPr>
          <p:nvPr>
            <p:ph type="sldNum" sz="quarter" idx="11"/>
          </p:nvPr>
        </p:nvSpPr>
        <p:spPr/>
        <p:txBody>
          <a:bodyPr/>
          <a:lstStyle/>
          <a:p>
            <a:pPr>
              <a:defRPr/>
            </a:pPr>
            <a:fld id="{86D893A2-75F6-4F69-A17E-127EA7E537E7}" type="slidenum">
              <a:rPr lang="en-US" smtClean="0"/>
              <a:pPr>
                <a:defRPr/>
              </a:pPr>
              <a:t>‹#›</a:t>
            </a:fld>
            <a:endParaRPr lang="en-US"/>
          </a:p>
        </p:txBody>
      </p:sp>
      <p:sp>
        <p:nvSpPr>
          <p:cNvPr id="9" name="Footer Placeholder 8"/>
          <p:cNvSpPr>
            <a:spLocks noGrp="1"/>
          </p:cNvSpPr>
          <p:nvPr>
            <p:ph type="ftr" sz="quarter" idx="12"/>
          </p:nvPr>
        </p:nvSpPr>
        <p:spPr/>
        <p:txBody>
          <a:bodyPr/>
          <a:lstStyle/>
          <a:p>
            <a:pPr>
              <a:defRPr/>
            </a:pPr>
            <a:endParaRPr lang="en-US"/>
          </a:p>
        </p:txBody>
      </p:sp>
    </p:spTree>
    <p:extLst>
      <p:ext uri="{BB962C8B-B14F-4D97-AF65-F5344CB8AC3E}">
        <p14:creationId xmlns:p14="http://schemas.microsoft.com/office/powerpoint/2010/main" val="15536837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FE3A852-E377-4503-A200-AE600D231467}" type="datetimeFigureOut">
              <a:rPr lang="en-US" smtClean="0"/>
              <a:pPr>
                <a:defRPr/>
              </a:pPr>
              <a:t>3/5/2024</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CA831D64-E6E1-4294-B3DF-131B329CF26F}" type="slidenum">
              <a:rPr lang="en-US" smtClean="0"/>
              <a:pPr>
                <a:defRPr/>
              </a:pPr>
              <a:t>‹#›</a:t>
            </a:fld>
            <a:endParaRPr lang="en-US"/>
          </a:p>
        </p:txBody>
      </p:sp>
    </p:spTree>
    <p:extLst>
      <p:ext uri="{BB962C8B-B14F-4D97-AF65-F5344CB8AC3E}">
        <p14:creationId xmlns:p14="http://schemas.microsoft.com/office/powerpoint/2010/main" val="22578126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185528"/>
            <a:ext cx="4267200" cy="730250"/>
          </a:xfrm>
        </p:spPr>
        <p:txBody>
          <a:bodyPr tIns="0" bIns="0" anchor="t"/>
          <a:lstStyle>
            <a:lvl1pPr algn="l">
              <a:buNone/>
              <a:defRPr sz="1800" b="1">
                <a:solidFill>
                  <a:schemeClr val="accent1"/>
                </a:solidFill>
              </a:defRPr>
            </a:lvl1pPr>
          </a:lstStyle>
          <a:p>
            <a:r>
              <a:rPr kumimoji="0" lang="en-US"/>
              <a:t>Click to edit Master title style</a:t>
            </a:r>
          </a:p>
        </p:txBody>
      </p:sp>
      <p:sp>
        <p:nvSpPr>
          <p:cNvPr id="3" name="Text Placeholder 2"/>
          <p:cNvSpPr>
            <a:spLocks noGrp="1"/>
          </p:cNvSpPr>
          <p:nvPr>
            <p:ph type="body" idx="2"/>
          </p:nvPr>
        </p:nvSpPr>
        <p:spPr>
          <a:xfrm>
            <a:off x="609600" y="214424"/>
            <a:ext cx="36576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1981200"/>
            <a:ext cx="94488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420FDB0E-D581-4A4E-ACC1-40003047B165}" type="datetimeFigureOut">
              <a:rPr lang="en-US" smtClean="0"/>
              <a:pPr>
                <a:defRPr/>
              </a:pPr>
              <a:t>3/5/2024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10875264" y="6422065"/>
            <a:ext cx="1016000" cy="365125"/>
          </a:xfrm>
        </p:spPr>
        <p:txBody>
          <a:bodyPr/>
          <a:lstStyle/>
          <a:p>
            <a:pPr>
              <a:defRPr/>
            </a:pPr>
            <a:fld id="{E0FD669D-EEC5-4220-B17B-2E9168146AF9}" type="slidenum">
              <a:rPr lang="en-US" smtClean="0"/>
              <a:pPr>
                <a:defRPr/>
              </a:pPr>
              <a:t>‹#›</a:t>
            </a:fld>
            <a:endParaRPr lang="en-US"/>
          </a:p>
        </p:txBody>
      </p:sp>
    </p:spTree>
    <p:extLst>
      <p:ext uri="{BB962C8B-B14F-4D97-AF65-F5344CB8AC3E}">
        <p14:creationId xmlns:p14="http://schemas.microsoft.com/office/powerpoint/2010/main" val="8100640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08976" y="1705709"/>
            <a:ext cx="4071824" cy="1253808"/>
          </a:xfrm>
        </p:spPr>
        <p:txBody>
          <a:bodyPr anchor="b"/>
          <a:lstStyle>
            <a:lvl1pPr algn="l">
              <a:buNone/>
              <a:defRPr sz="2200" b="1">
                <a:solidFill>
                  <a:schemeClr val="accent1"/>
                </a:solidFill>
              </a:defRPr>
            </a:lvl1pPr>
          </a:lstStyle>
          <a:p>
            <a:r>
              <a:rPr kumimoji="0" lang="en-US"/>
              <a:t>Click to edit Master title style</a:t>
            </a:r>
          </a:p>
        </p:txBody>
      </p:sp>
      <p:sp>
        <p:nvSpPr>
          <p:cNvPr id="3" name="Picture Placeholder 2"/>
          <p:cNvSpPr>
            <a:spLocks noGrp="1"/>
          </p:cNvSpPr>
          <p:nvPr>
            <p:ph type="pic" idx="1"/>
          </p:nvPr>
        </p:nvSpPr>
        <p:spPr>
          <a:xfrm>
            <a:off x="1420837" y="1019907"/>
            <a:ext cx="54864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a:t>Click icon to add picture</a:t>
            </a:r>
          </a:p>
        </p:txBody>
      </p:sp>
      <p:sp>
        <p:nvSpPr>
          <p:cNvPr id="4" name="Text Placeholder 3"/>
          <p:cNvSpPr>
            <a:spLocks noGrp="1"/>
          </p:cNvSpPr>
          <p:nvPr>
            <p:ph type="body" sz="half" idx="2"/>
          </p:nvPr>
        </p:nvSpPr>
        <p:spPr>
          <a:xfrm>
            <a:off x="7408979" y="2998765"/>
            <a:ext cx="4071821"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609600" y="6422065"/>
            <a:ext cx="2844800" cy="365125"/>
          </a:xfrm>
        </p:spPr>
        <p:txBody>
          <a:bodyPr/>
          <a:lstStyle/>
          <a:p>
            <a:pPr>
              <a:defRPr/>
            </a:pPr>
            <a:fld id="{E85781C4-D4BB-47CC-A1D2-7BFF2B0D4FED}" type="datetimeFigureOut">
              <a:rPr lang="en-US" smtClean="0"/>
              <a:pPr>
                <a:defRPr/>
              </a:pPr>
              <a:t>3/5/2024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3555F08-528F-4D2B-8460-29496BEB5B8E}" type="slidenum">
              <a:rPr lang="en-US" smtClean="0"/>
              <a:pPr>
                <a:defRPr/>
              </a:pPr>
              <a:t>‹#›</a:t>
            </a:fld>
            <a:endParaRPr lang="en-US"/>
          </a:p>
        </p:txBody>
      </p:sp>
    </p:spTree>
    <p:extLst>
      <p:ext uri="{BB962C8B-B14F-4D97-AF65-F5344CB8AC3E}">
        <p14:creationId xmlns:p14="http://schemas.microsoft.com/office/powerpoint/2010/main" val="2613852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xfrm>
            <a:off x="609600" y="6243638"/>
            <a:ext cx="2844800" cy="457200"/>
          </a:xfrm>
          <a:prstGeom prst="rect">
            <a:avLst/>
          </a:prstGeom>
          <a:ln/>
        </p:spPr>
        <p:txBody>
          <a:bodyPr/>
          <a:lstStyle>
            <a:lvl1pPr>
              <a:defRPr/>
            </a:lvl1pPr>
          </a:lstStyle>
          <a:p>
            <a:endParaRPr lang="en-US" sz="1800">
              <a:solidFill>
                <a:srgbClr val="FFFFFF"/>
              </a:solidFill>
            </a:endParaRPr>
          </a:p>
        </p:txBody>
      </p:sp>
      <p:sp>
        <p:nvSpPr>
          <p:cNvPr id="4" name="Rectangle 41"/>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endParaRPr lang="en-US" sz="1800">
              <a:solidFill>
                <a:srgbClr val="FFFFFF"/>
              </a:solidFill>
            </a:endParaRPr>
          </a:p>
        </p:txBody>
      </p:sp>
      <p:sp>
        <p:nvSpPr>
          <p:cNvPr id="5" name="Rectangle 42"/>
          <p:cNvSpPr>
            <a:spLocks noGrp="1" noChangeArrowheads="1"/>
          </p:cNvSpPr>
          <p:nvPr>
            <p:ph type="sldNum" sz="quarter" idx="12"/>
          </p:nvPr>
        </p:nvSpPr>
        <p:spPr>
          <a:xfrm>
            <a:off x="8737600" y="6243638"/>
            <a:ext cx="2844800" cy="457200"/>
          </a:xfrm>
          <a:prstGeom prst="rect">
            <a:avLst/>
          </a:prstGeom>
          <a:ln/>
        </p:spPr>
        <p:txBody>
          <a:bodyPr/>
          <a:lstStyle>
            <a:lvl1pPr>
              <a:defRPr/>
            </a:lvl1pPr>
          </a:lstStyle>
          <a:p>
            <a:fld id="{82457D42-F585-4064-895F-88113FF4177F}" type="slidenum">
              <a:rPr lang="en-US" sz="1800">
                <a:solidFill>
                  <a:srgbClr val="FFFFFF"/>
                </a:solidFill>
              </a:rPr>
              <a:pPr/>
              <a:t>‹#›</a:t>
            </a:fld>
            <a:endParaRPr lang="en-US" sz="1800">
              <a:solidFill>
                <a:srgbClr val="FFFFFF"/>
              </a:solidFill>
            </a:endParaRPr>
          </a:p>
        </p:txBody>
      </p:sp>
      <p:pic>
        <p:nvPicPr>
          <p:cNvPr id="6" name="Picture 13" descr="Logo_front_pg"/>
          <p:cNvPicPr>
            <a:picLocks noChangeAspect="1" noChangeArrowheads="1"/>
          </p:cNvPicPr>
          <p:nvPr userDrawn="1"/>
        </p:nvPicPr>
        <p:blipFill>
          <a:blip r:embed="rId2" cstate="print"/>
          <a:srcRect/>
          <a:stretch>
            <a:fillRect/>
          </a:stretch>
        </p:blipFill>
        <p:spPr bwMode="auto">
          <a:xfrm>
            <a:off x="10843684" y="3"/>
            <a:ext cx="1348317" cy="734607"/>
          </a:xfrm>
          <a:prstGeom prst="rect">
            <a:avLst/>
          </a:prstGeom>
          <a:noFill/>
          <a:ln w="9525">
            <a:noFill/>
            <a:miter lim="800000"/>
            <a:headEnd/>
            <a:tailEnd/>
          </a:ln>
        </p:spPr>
      </p:pic>
    </p:spTree>
    <p:extLst>
      <p:ext uri="{BB962C8B-B14F-4D97-AF65-F5344CB8AC3E}">
        <p14:creationId xmlns:p14="http://schemas.microsoft.com/office/powerpoint/2010/main" val="38817964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0F2EE647-D943-4177-9987-D47BDF660CCF}" type="datetimeFigureOut">
              <a:rPr lang="en-US" smtClean="0"/>
              <a:pPr>
                <a:defRPr/>
              </a:pPr>
              <a:t>3/5/2024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74D38DE-0D99-41FB-92E0-CB9F0722C240}" type="slidenum">
              <a:rPr lang="en-US" smtClean="0"/>
              <a:pPr>
                <a:defRPr/>
              </a:pPr>
              <a:t>‹#›</a:t>
            </a:fld>
            <a:endParaRPr lang="en-US"/>
          </a:p>
        </p:txBody>
      </p:sp>
    </p:spTree>
    <p:extLst>
      <p:ext uri="{BB962C8B-B14F-4D97-AF65-F5344CB8AC3E}">
        <p14:creationId xmlns:p14="http://schemas.microsoft.com/office/powerpoint/2010/main" val="28392498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59E33006-6D74-4ED4-938F-1232A162738F}" type="datetimeFigureOut">
              <a:rPr lang="en-US" smtClean="0"/>
              <a:pPr>
                <a:defRPr/>
              </a:pPr>
              <a:t>3/5/2024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52D73D5-EF1D-4A38-87F0-20CB624C9AD6}" type="slidenum">
              <a:rPr lang="en-US" smtClean="0"/>
              <a:pPr>
                <a:defRPr/>
              </a:pPr>
              <a:t>‹#›</a:t>
            </a:fld>
            <a:endParaRPr lang="en-US"/>
          </a:p>
        </p:txBody>
      </p:sp>
    </p:spTree>
    <p:extLst>
      <p:ext uri="{BB962C8B-B14F-4D97-AF65-F5344CB8AC3E}">
        <p14:creationId xmlns:p14="http://schemas.microsoft.com/office/powerpoint/2010/main" val="26631290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416E01E-30D6-F941-83F0-95469EA57F33}"/>
              </a:ext>
            </a:extLst>
          </p:cNvPr>
          <p:cNvPicPr>
            <a:picLocks noChangeAspect="1"/>
          </p:cNvPicPr>
          <p:nvPr userDrawn="1"/>
        </p:nvPicPr>
        <p:blipFill>
          <a:blip r:embed="rId2" cstate="hqprint">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15199" y="0"/>
            <a:ext cx="12176801" cy="6857999"/>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14" name="Picture 13">
            <a:extLst>
              <a:ext uri="{FF2B5EF4-FFF2-40B4-BE49-F238E27FC236}">
                <a16:creationId xmlns:a16="http://schemas.microsoft.com/office/drawing/2014/main" id="{F4AC4F29-C7B2-E74C-9C07-C3709DC96965}"/>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EVENT NAME | DATE</a:t>
            </a:r>
          </a:p>
        </p:txBody>
      </p:sp>
      <p:sp>
        <p:nvSpPr>
          <p:cNvPr id="19" name="Round Single Corner Rectangle 18">
            <a:extLst>
              <a:ext uri="{FF2B5EF4-FFF2-40B4-BE49-F238E27FC236}">
                <a16:creationId xmlns:a16="http://schemas.microsoft.com/office/drawing/2014/main" id="{4E47DF41-909F-D249-9E54-03C60974DDC7}"/>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grpSp>
        <p:nvGrpSpPr>
          <p:cNvPr id="20" name="Group 19">
            <a:extLst>
              <a:ext uri="{FF2B5EF4-FFF2-40B4-BE49-F238E27FC236}">
                <a16:creationId xmlns:a16="http://schemas.microsoft.com/office/drawing/2014/main" id="{3B19B223-E5E8-F14D-9327-2D4D283C2C91}"/>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9EA42494-4AFB-8A4E-A4B6-46A5AFF4D917}"/>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0398B553-B514-BF4B-97B3-44F0954BDA45}"/>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2174747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D33D2E0-D551-874C-B55F-1E4F80DD9289}"/>
              </a:ext>
            </a:extLst>
          </p:cNvPr>
          <p:cNvPicPr>
            <a:picLocks noChangeAspect="1"/>
          </p:cNvPicPr>
          <p:nvPr userDrawn="1"/>
        </p:nvPicPr>
        <p:blipFill rotWithShape="1">
          <a:blip r:embed="rId2" cstate="hqprint">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1"/>
            <a:ext cx="12205218" cy="6857998"/>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14" name="Picture 13">
            <a:extLst>
              <a:ext uri="{FF2B5EF4-FFF2-40B4-BE49-F238E27FC236}">
                <a16:creationId xmlns:a16="http://schemas.microsoft.com/office/drawing/2014/main" id="{A07CBF4D-BC86-EE45-BCFA-9D6EE43122F7}"/>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EVENT NAME | DATE</a:t>
            </a:r>
          </a:p>
        </p:txBody>
      </p:sp>
      <p:sp>
        <p:nvSpPr>
          <p:cNvPr id="17" name="Round Single Corner Rectangle 16">
            <a:extLst>
              <a:ext uri="{FF2B5EF4-FFF2-40B4-BE49-F238E27FC236}">
                <a16:creationId xmlns:a16="http://schemas.microsoft.com/office/drawing/2014/main" id="{5FF3010C-F22E-5745-9D90-6894979E5E05}"/>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grpSp>
        <p:nvGrpSpPr>
          <p:cNvPr id="20" name="Group 19">
            <a:extLst>
              <a:ext uri="{FF2B5EF4-FFF2-40B4-BE49-F238E27FC236}">
                <a16:creationId xmlns:a16="http://schemas.microsoft.com/office/drawing/2014/main" id="{6536C783-42BD-3347-AF73-044FF9EB1AD6}"/>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E6D5945B-4C39-B04F-AA02-6D12EECB8DCD}"/>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D81074F8-86B6-5C43-ACA4-FBE3A9EA9125}"/>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2187941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64584C5-3E35-0049-B31A-DD264DE1EA98}"/>
              </a:ext>
            </a:extLst>
          </p:cNvPr>
          <p:cNvPicPr>
            <a:picLocks noChangeAspect="1"/>
          </p:cNvPicPr>
          <p:nvPr userDrawn="1"/>
        </p:nvPicPr>
        <p:blipFill rotWithShape="1">
          <a:blip r:embed="rId2" cstate="hqprint">
            <a:duotone>
              <a:prstClr val="black"/>
              <a:schemeClr val="accent5">
                <a:tint val="45000"/>
                <a:satMod val="400000"/>
              </a:schemeClr>
            </a:duotone>
            <a:extLst>
              <a:ext uri="{28A0092B-C50C-407E-A947-70E740481C1C}">
                <a14:useLocalDpi xmlns:a14="http://schemas.microsoft.com/office/drawing/2010/main"/>
              </a:ext>
            </a:extLst>
          </a:blip>
          <a:srcRect/>
          <a:stretch/>
        </p:blipFill>
        <p:spPr>
          <a:xfrm flipH="1">
            <a:off x="0" y="1"/>
            <a:ext cx="12192000" cy="6831094"/>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14" name="Picture 13">
            <a:extLst>
              <a:ext uri="{FF2B5EF4-FFF2-40B4-BE49-F238E27FC236}">
                <a16:creationId xmlns:a16="http://schemas.microsoft.com/office/drawing/2014/main" id="{60EA0C42-252A-7941-9AD5-8D7125E0E567}"/>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Calibri" panose="020F0502020204030204" pitchFamily="34" charset="0"/>
              </a:defRPr>
            </a:lvl1pPr>
          </a:lstStyle>
          <a:p>
            <a:pPr lvl="0"/>
            <a:r>
              <a:rPr lang="en-US"/>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EVENT NAME | DATE</a:t>
            </a:r>
          </a:p>
        </p:txBody>
      </p:sp>
      <p:sp>
        <p:nvSpPr>
          <p:cNvPr id="6" name="Round Single Corner Rectangle 5">
            <a:extLst>
              <a:ext uri="{FF2B5EF4-FFF2-40B4-BE49-F238E27FC236}">
                <a16:creationId xmlns:a16="http://schemas.microsoft.com/office/drawing/2014/main" id="{F648643B-C9CC-154A-9D31-590865F6E8A6}"/>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grpSp>
        <p:nvGrpSpPr>
          <p:cNvPr id="2" name="Group 1">
            <a:extLst>
              <a:ext uri="{FF2B5EF4-FFF2-40B4-BE49-F238E27FC236}">
                <a16:creationId xmlns:a16="http://schemas.microsoft.com/office/drawing/2014/main" id="{F5A39B6A-D4D7-D041-AC19-3001EA1EB386}"/>
              </a:ext>
            </a:extLst>
          </p:cNvPr>
          <p:cNvGrpSpPr/>
          <p:nvPr userDrawn="1"/>
        </p:nvGrpSpPr>
        <p:grpSpPr>
          <a:xfrm>
            <a:off x="7080143" y="5871713"/>
            <a:ext cx="4452334" cy="717418"/>
            <a:chOff x="7080143" y="5871713"/>
            <a:chExt cx="4452334" cy="717418"/>
          </a:xfrm>
        </p:grpSpPr>
        <p:pic>
          <p:nvPicPr>
            <p:cNvPr id="7" name="Picture 6">
              <a:extLst>
                <a:ext uri="{FF2B5EF4-FFF2-40B4-BE49-F238E27FC236}">
                  <a16:creationId xmlns:a16="http://schemas.microsoft.com/office/drawing/2014/main" id="{52F9944C-A1B0-EE45-B3A4-20F02F662F06}"/>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10" name="Picture 9">
              <a:extLst>
                <a:ext uri="{FF2B5EF4-FFF2-40B4-BE49-F238E27FC236}">
                  <a16:creationId xmlns:a16="http://schemas.microsoft.com/office/drawing/2014/main" id="{50DEDC36-B17E-FD47-95BA-5C96E194638E}"/>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24624438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7B1D195-FAC4-C643-82C8-813EE67A02BB}"/>
              </a:ext>
            </a:extLst>
          </p:cNvPr>
          <p:cNvPicPr>
            <a:picLocks noChangeAspect="1"/>
          </p:cNvPicPr>
          <p:nvPr userDrawn="1"/>
        </p:nvPicPr>
        <p:blipFill rotWithShape="1">
          <a:blip r:embed="rId2" cstate="hqprint">
            <a:duotone>
              <a:prstClr val="black"/>
              <a:schemeClr val="accent5">
                <a:tint val="45000"/>
                <a:satMod val="400000"/>
              </a:schemeClr>
            </a:duotone>
            <a:extLst>
              <a:ext uri="{28A0092B-C50C-407E-A947-70E740481C1C}">
                <a14:useLocalDpi xmlns:a14="http://schemas.microsoft.com/office/drawing/2010/main"/>
              </a:ext>
            </a:extLst>
          </a:blip>
          <a:srcRect/>
          <a:stretch/>
        </p:blipFill>
        <p:spPr>
          <a:xfrm flipH="1">
            <a:off x="1" y="0"/>
            <a:ext cx="12192000" cy="6858000"/>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14" name="Picture 13">
            <a:extLst>
              <a:ext uri="{FF2B5EF4-FFF2-40B4-BE49-F238E27FC236}">
                <a16:creationId xmlns:a16="http://schemas.microsoft.com/office/drawing/2014/main" id="{36929DB9-F33B-7D46-9FEB-B1B09082D4E8}"/>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EVENT NAME | DATE</a:t>
            </a:r>
          </a:p>
        </p:txBody>
      </p:sp>
      <p:sp>
        <p:nvSpPr>
          <p:cNvPr id="17" name="Round Single Corner Rectangle 16">
            <a:extLst>
              <a:ext uri="{FF2B5EF4-FFF2-40B4-BE49-F238E27FC236}">
                <a16:creationId xmlns:a16="http://schemas.microsoft.com/office/drawing/2014/main" id="{A7535E20-6C14-9E4E-A795-24BF31C5E7E2}"/>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grpSp>
        <p:nvGrpSpPr>
          <p:cNvPr id="20" name="Group 19">
            <a:extLst>
              <a:ext uri="{FF2B5EF4-FFF2-40B4-BE49-F238E27FC236}">
                <a16:creationId xmlns:a16="http://schemas.microsoft.com/office/drawing/2014/main" id="{5B3D3E15-D98D-BF44-8601-297A25D16A9E}"/>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8CD4CE17-6993-4C45-86B4-9EB72FB41ACC}"/>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11035A2F-C7FC-DA43-8223-EFBC01BC79B8}"/>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2530733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D150368-A115-1049-B188-B390A8222CEB}"/>
              </a:ext>
            </a:extLst>
          </p:cNvPr>
          <p:cNvPicPr>
            <a:picLocks noChangeAspect="1"/>
          </p:cNvPicPr>
          <p:nvPr userDrawn="1"/>
        </p:nvPicPr>
        <p:blipFill rotWithShape="1">
          <a:blip r:embed="rId2" cstate="hqprint">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1"/>
            <a:ext cx="12191999" cy="6857999"/>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14" name="Picture 13">
            <a:extLst>
              <a:ext uri="{FF2B5EF4-FFF2-40B4-BE49-F238E27FC236}">
                <a16:creationId xmlns:a16="http://schemas.microsoft.com/office/drawing/2014/main" id="{5758092F-C0E2-2144-B27E-2431EE38AA8E}"/>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EVENT NAME | DATE</a:t>
            </a:r>
          </a:p>
        </p:txBody>
      </p:sp>
      <p:sp>
        <p:nvSpPr>
          <p:cNvPr id="19" name="Round Single Corner Rectangle 18">
            <a:extLst>
              <a:ext uri="{FF2B5EF4-FFF2-40B4-BE49-F238E27FC236}">
                <a16:creationId xmlns:a16="http://schemas.microsoft.com/office/drawing/2014/main" id="{082DFE9A-FCFB-9F4A-8E90-FA78D59CC5C3}"/>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grpSp>
        <p:nvGrpSpPr>
          <p:cNvPr id="20" name="Group 19">
            <a:extLst>
              <a:ext uri="{FF2B5EF4-FFF2-40B4-BE49-F238E27FC236}">
                <a16:creationId xmlns:a16="http://schemas.microsoft.com/office/drawing/2014/main" id="{57CD25CE-A31C-7E48-99CF-B44B85EFCE88}"/>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00E15BC2-3F0E-8D47-861D-B19FEAC9B0E7}"/>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A2C44D1E-A5A4-7D4B-8B34-1A418F9A8B01}"/>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15497164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9" name="Picture 8">
            <a:extLst>
              <a:ext uri="{FF2B5EF4-FFF2-40B4-BE49-F238E27FC236}">
                <a16:creationId xmlns:a16="http://schemas.microsoft.com/office/drawing/2014/main" id="{0CC66C49-2266-6E4C-896F-074552D3A0B2}"/>
              </a:ext>
            </a:extLst>
          </p:cNvPr>
          <p:cNvPicPr>
            <a:picLocks noChangeAspect="1"/>
          </p:cNvPicPr>
          <p:nvPr userDrawn="1"/>
        </p:nvPicPr>
        <p:blipFill>
          <a:blip r:embed="rId2">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EVENT NAME | DATE</a:t>
            </a:r>
          </a:p>
        </p:txBody>
      </p:sp>
      <p:sp>
        <p:nvSpPr>
          <p:cNvPr id="19" name="Round Single Corner Rectangle 18">
            <a:extLst>
              <a:ext uri="{FF2B5EF4-FFF2-40B4-BE49-F238E27FC236}">
                <a16:creationId xmlns:a16="http://schemas.microsoft.com/office/drawing/2014/main" id="{082DFE9A-FCFB-9F4A-8E90-FA78D59CC5C3}"/>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grpSp>
        <p:nvGrpSpPr>
          <p:cNvPr id="20" name="Group 19">
            <a:extLst>
              <a:ext uri="{FF2B5EF4-FFF2-40B4-BE49-F238E27FC236}">
                <a16:creationId xmlns:a16="http://schemas.microsoft.com/office/drawing/2014/main" id="{57CD25CE-A31C-7E48-99CF-B44B85EFCE88}"/>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00E15BC2-3F0E-8D47-861D-B19FEAC9B0E7}"/>
                </a:ext>
              </a:extLst>
            </p:cNvPr>
            <p:cNvPicPr>
              <a:picLocks noChangeAspect="1"/>
            </p:cNvPicPr>
            <p:nvPr userDrawn="1"/>
          </p:nvPicPr>
          <p:blipFill>
            <a:blip r:embed="rId3"/>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A2C44D1E-A5A4-7D4B-8B34-1A418F9A8B01}"/>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26559248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Branded Title Slide 1">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D33D2E0-D551-874C-B55F-1E4F80DD9289}"/>
              </a:ext>
            </a:extLst>
          </p:cNvPr>
          <p:cNvPicPr>
            <a:picLocks noChangeAspect="1"/>
          </p:cNvPicPr>
          <p:nvPr userDrawn="1"/>
        </p:nvPicPr>
        <p:blipFill rotWithShape="1">
          <a:blip r:embed="rId2" cstate="hqprint">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1"/>
            <a:ext cx="12205218" cy="6857998"/>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14" name="Picture 13">
            <a:extLst>
              <a:ext uri="{FF2B5EF4-FFF2-40B4-BE49-F238E27FC236}">
                <a16:creationId xmlns:a16="http://schemas.microsoft.com/office/drawing/2014/main" id="{A07CBF4D-BC86-EE45-BCFA-9D6EE43122F7}"/>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EVENT NAME | DATE</a:t>
            </a:r>
          </a:p>
        </p:txBody>
      </p:sp>
      <p:sp>
        <p:nvSpPr>
          <p:cNvPr id="15" name="Round Single Corner Rectangle 14">
            <a:extLst>
              <a:ext uri="{FF2B5EF4-FFF2-40B4-BE49-F238E27FC236}">
                <a16:creationId xmlns:a16="http://schemas.microsoft.com/office/drawing/2014/main" id="{F0054062-B1E4-3581-9EC0-A3440016369E}"/>
              </a:ext>
            </a:extLst>
          </p:cNvPr>
          <p:cNvSpPr/>
          <p:nvPr userDrawn="1"/>
        </p:nvSpPr>
        <p:spPr>
          <a:xfrm flipH="1">
            <a:off x="-3" y="5642518"/>
            <a:ext cx="12205216" cy="1217708"/>
          </a:xfrm>
          <a:prstGeom prst="round1Rect">
            <a:avLst>
              <a:gd name="adj"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9" name="Picture Placeholder 3">
            <a:extLst>
              <a:ext uri="{FF2B5EF4-FFF2-40B4-BE49-F238E27FC236}">
                <a16:creationId xmlns:a16="http://schemas.microsoft.com/office/drawing/2014/main" id="{6FA2D9E6-AEAC-E2A8-8F08-C56D00A7A1A3}"/>
              </a:ext>
            </a:extLst>
          </p:cNvPr>
          <p:cNvSpPr>
            <a:spLocks noGrp="1"/>
          </p:cNvSpPr>
          <p:nvPr>
            <p:ph type="pic" sz="quarter" idx="14" hasCustomPrompt="1"/>
          </p:nvPr>
        </p:nvSpPr>
        <p:spPr>
          <a:xfrm>
            <a:off x="658180" y="5889375"/>
            <a:ext cx="4453128" cy="722376"/>
          </a:xfrm>
          <a:noFill/>
        </p:spPr>
        <p:txBody>
          <a:bodyPr anchor="ctr" anchorCtr="1">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solidFill>
                  <a:schemeClr val="tx1"/>
                </a:solidFill>
              </a:defRPr>
            </a:lvl1pPr>
          </a:lstStyle>
          <a:p>
            <a:r>
              <a:rPr lang="en-US"/>
              <a:t>CLICK ICON TO ADD PICTURE</a:t>
            </a:r>
          </a:p>
        </p:txBody>
      </p:sp>
    </p:spTree>
    <p:extLst>
      <p:ext uri="{BB962C8B-B14F-4D97-AF65-F5344CB8AC3E}">
        <p14:creationId xmlns:p14="http://schemas.microsoft.com/office/powerpoint/2010/main" val="25111438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Branded Title Slide 2">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9" name="Picture 8">
            <a:extLst>
              <a:ext uri="{FF2B5EF4-FFF2-40B4-BE49-F238E27FC236}">
                <a16:creationId xmlns:a16="http://schemas.microsoft.com/office/drawing/2014/main" id="{0CC66C49-2266-6E4C-896F-074552D3A0B2}"/>
              </a:ext>
            </a:extLst>
          </p:cNvPr>
          <p:cNvPicPr>
            <a:picLocks noChangeAspect="1"/>
          </p:cNvPicPr>
          <p:nvPr userDrawn="1"/>
        </p:nvPicPr>
        <p:blipFill>
          <a:blip r:embed="rId2">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EVENT NAME | DATE</a:t>
            </a:r>
          </a:p>
        </p:txBody>
      </p:sp>
      <p:sp>
        <p:nvSpPr>
          <p:cNvPr id="19" name="Round Single Corner Rectangle 18">
            <a:extLst>
              <a:ext uri="{FF2B5EF4-FFF2-40B4-BE49-F238E27FC236}">
                <a16:creationId xmlns:a16="http://schemas.microsoft.com/office/drawing/2014/main" id="{082DFE9A-FCFB-9F4A-8E90-FA78D59CC5C3}"/>
              </a:ext>
            </a:extLst>
          </p:cNvPr>
          <p:cNvSpPr/>
          <p:nvPr userDrawn="1"/>
        </p:nvSpPr>
        <p:spPr>
          <a:xfrm flipH="1">
            <a:off x="-1" y="5642518"/>
            <a:ext cx="12191999" cy="1217708"/>
          </a:xfrm>
          <a:prstGeom prst="round1Rect">
            <a:avLst>
              <a:gd name="adj"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4" name="Picture Placeholder 3">
            <a:extLst>
              <a:ext uri="{FF2B5EF4-FFF2-40B4-BE49-F238E27FC236}">
                <a16:creationId xmlns:a16="http://schemas.microsoft.com/office/drawing/2014/main" id="{4B230825-7BE6-7FE8-BCDD-BAF406123E9F}"/>
              </a:ext>
            </a:extLst>
          </p:cNvPr>
          <p:cNvSpPr>
            <a:spLocks noGrp="1"/>
          </p:cNvSpPr>
          <p:nvPr>
            <p:ph type="pic" sz="quarter" idx="14" hasCustomPrompt="1"/>
          </p:nvPr>
        </p:nvSpPr>
        <p:spPr>
          <a:xfrm>
            <a:off x="658180" y="5889375"/>
            <a:ext cx="4453128" cy="722376"/>
          </a:xfrm>
          <a:noFill/>
        </p:spPr>
        <p:txBody>
          <a:bodyPr anchor="ctr" anchorCtr="1">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solidFill>
                  <a:schemeClr val="tx1"/>
                </a:solidFill>
              </a:defRPr>
            </a:lvl1pPr>
          </a:lstStyle>
          <a:p>
            <a:r>
              <a:rPr lang="en-US"/>
              <a:t>CLICK ICON TO ADD PICTURE</a:t>
            </a:r>
          </a:p>
        </p:txBody>
      </p:sp>
    </p:spTree>
    <p:extLst>
      <p:ext uri="{BB962C8B-B14F-4D97-AF65-F5344CB8AC3E}">
        <p14:creationId xmlns:p14="http://schemas.microsoft.com/office/powerpoint/2010/main" val="3907350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6"/>
            <a:ext cx="10972800" cy="1139825"/>
          </a:xfrm>
        </p:spPr>
        <p:txBody>
          <a:bodyPr/>
          <a:lstStyle/>
          <a:p>
            <a:r>
              <a:rPr lang="en-US"/>
              <a:t>Click to edit Master title style</a:t>
            </a:r>
          </a:p>
        </p:txBody>
      </p:sp>
      <p:sp>
        <p:nvSpPr>
          <p:cNvPr id="3" name="Chart Placeholder 2"/>
          <p:cNvSpPr>
            <a:spLocks noGrp="1"/>
          </p:cNvSpPr>
          <p:nvPr>
            <p:ph type="chart" idx="1"/>
          </p:nvPr>
        </p:nvSpPr>
        <p:spPr>
          <a:xfrm>
            <a:off x="609600" y="1600203"/>
            <a:ext cx="10972800" cy="4530725"/>
          </a:xfrm>
        </p:spPr>
        <p:txBody>
          <a:bodyPr/>
          <a:lstStyle/>
          <a:p>
            <a:pPr lvl="0"/>
            <a:endParaRPr lang="en-US" noProof="0"/>
          </a:p>
        </p:txBody>
      </p:sp>
      <p:sp>
        <p:nvSpPr>
          <p:cNvPr id="4" name="Rectangle 40"/>
          <p:cNvSpPr>
            <a:spLocks noGrp="1" noChangeArrowheads="1"/>
          </p:cNvSpPr>
          <p:nvPr>
            <p:ph type="dt" sz="half" idx="10"/>
          </p:nvPr>
        </p:nvSpPr>
        <p:spPr>
          <a:xfrm>
            <a:off x="609600" y="6243638"/>
            <a:ext cx="2844800" cy="457200"/>
          </a:xfrm>
          <a:prstGeom prst="rect">
            <a:avLst/>
          </a:prstGeom>
          <a:ln/>
        </p:spPr>
        <p:txBody>
          <a:bodyPr/>
          <a:lstStyle>
            <a:lvl1pPr>
              <a:defRPr/>
            </a:lvl1pPr>
          </a:lstStyle>
          <a:p>
            <a:endParaRPr lang="en-US" sz="1800">
              <a:solidFill>
                <a:srgbClr val="FFFFFF"/>
              </a:solidFill>
            </a:endParaRPr>
          </a:p>
        </p:txBody>
      </p:sp>
      <p:sp>
        <p:nvSpPr>
          <p:cNvPr id="5" name="Rectangle 41"/>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endParaRPr lang="en-US" sz="1800">
              <a:solidFill>
                <a:srgbClr val="FFFFFF"/>
              </a:solidFill>
            </a:endParaRPr>
          </a:p>
        </p:txBody>
      </p:sp>
      <p:sp>
        <p:nvSpPr>
          <p:cNvPr id="6" name="Rectangle 42"/>
          <p:cNvSpPr>
            <a:spLocks noGrp="1" noChangeArrowheads="1"/>
          </p:cNvSpPr>
          <p:nvPr>
            <p:ph type="sldNum" sz="quarter" idx="12"/>
          </p:nvPr>
        </p:nvSpPr>
        <p:spPr>
          <a:xfrm>
            <a:off x="8737600" y="6243638"/>
            <a:ext cx="2844800" cy="457200"/>
          </a:xfrm>
          <a:prstGeom prst="rect">
            <a:avLst/>
          </a:prstGeom>
          <a:ln/>
        </p:spPr>
        <p:txBody>
          <a:bodyPr/>
          <a:lstStyle>
            <a:lvl1pPr>
              <a:defRPr/>
            </a:lvl1pPr>
          </a:lstStyle>
          <a:p>
            <a:fld id="{8198104B-4672-4D51-BCE7-6DD9B6692CB9}" type="slidenum">
              <a:rPr lang="en-US" sz="1800">
                <a:solidFill>
                  <a:srgbClr val="FFFFFF"/>
                </a:solidFill>
              </a:rPr>
              <a:pPr/>
              <a:t>‹#›</a:t>
            </a:fld>
            <a:endParaRPr lang="en-US" sz="1800">
              <a:solidFill>
                <a:srgbClr val="FFFFFF"/>
              </a:solidFill>
            </a:endParaRPr>
          </a:p>
        </p:txBody>
      </p:sp>
      <p:pic>
        <p:nvPicPr>
          <p:cNvPr id="7" name="Picture 13" descr="Logo_front_pg"/>
          <p:cNvPicPr>
            <a:picLocks noChangeAspect="1" noChangeArrowheads="1"/>
          </p:cNvPicPr>
          <p:nvPr userDrawn="1"/>
        </p:nvPicPr>
        <p:blipFill>
          <a:blip r:embed="rId2" cstate="print"/>
          <a:srcRect/>
          <a:stretch>
            <a:fillRect/>
          </a:stretch>
        </p:blipFill>
        <p:spPr bwMode="auto">
          <a:xfrm>
            <a:off x="10843684" y="3"/>
            <a:ext cx="1348317" cy="734607"/>
          </a:xfrm>
          <a:prstGeom prst="rect">
            <a:avLst/>
          </a:prstGeom>
          <a:noFill/>
          <a:ln w="9525">
            <a:noFill/>
            <a:miter lim="800000"/>
            <a:headEnd/>
            <a:tailEnd/>
          </a:ln>
        </p:spPr>
      </p:pic>
    </p:spTree>
    <p:extLst>
      <p:ext uri="{BB962C8B-B14F-4D97-AF65-F5344CB8AC3E}">
        <p14:creationId xmlns:p14="http://schemas.microsoft.com/office/powerpoint/2010/main" val="42387704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randed Image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74225-E39C-9A44-9309-78376EFB2430}"/>
              </a:ext>
            </a:extLst>
          </p:cNvPr>
          <p:cNvPicPr>
            <a:picLocks noChangeAspect="1"/>
          </p:cNvPicPr>
          <p:nvPr userDrawn="1"/>
        </p:nvPicPr>
        <p:blipFill rotWithShape="1">
          <a:blip r:embed="rId2" cstate="hqprint">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15199" y="0"/>
            <a:ext cx="12176801" cy="6915555"/>
          </a:xfrm>
          <a:prstGeom prst="rect">
            <a:avLst/>
          </a:prstGeom>
        </p:spPr>
      </p:pic>
      <p:sp>
        <p:nvSpPr>
          <p:cNvPr id="8" name="Rectangle 7">
            <a:extLst>
              <a:ext uri="{FF2B5EF4-FFF2-40B4-BE49-F238E27FC236}">
                <a16:creationId xmlns:a16="http://schemas.microsoft.com/office/drawing/2014/main" id="{E4997FF9-301A-5A4A-BA53-31FF032E90FC}"/>
              </a:ext>
            </a:extLst>
          </p:cNvPr>
          <p:cNvSpPr/>
          <p:nvPr userDrawn="1"/>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14" name="Picture 13">
            <a:extLst>
              <a:ext uri="{FF2B5EF4-FFF2-40B4-BE49-F238E27FC236}">
                <a16:creationId xmlns:a16="http://schemas.microsoft.com/office/drawing/2014/main" id="{A898A5EB-2A6C-164B-86F1-B0CFCD0DEFAA}"/>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7" name="Picture 6">
            <a:extLst>
              <a:ext uri="{FF2B5EF4-FFF2-40B4-BE49-F238E27FC236}">
                <a16:creationId xmlns:a16="http://schemas.microsoft.com/office/drawing/2014/main" id="{BB625808-7DBF-754E-AFAC-D8192CE8A0C0}"/>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Tree>
    <p:extLst>
      <p:ext uri="{BB962C8B-B14F-4D97-AF65-F5344CB8AC3E}">
        <p14:creationId xmlns:p14="http://schemas.microsoft.com/office/powerpoint/2010/main" val="21096295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randed Image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74225-E39C-9A44-9309-78376EFB2430}"/>
              </a:ext>
            </a:extLst>
          </p:cNvPr>
          <p:cNvPicPr>
            <a:picLocks noChangeAspect="1"/>
          </p:cNvPicPr>
          <p:nvPr userDrawn="1"/>
        </p:nvPicPr>
        <p:blipFill rotWithShape="1">
          <a:blip r:embed="rId2" cstate="hqprint">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1"/>
            <a:ext cx="12205218" cy="6884906"/>
          </a:xfrm>
          <a:prstGeom prst="rect">
            <a:avLst/>
          </a:prstGeom>
        </p:spPr>
      </p:pic>
      <p:sp>
        <p:nvSpPr>
          <p:cNvPr id="8" name="Rectangle 7">
            <a:extLst>
              <a:ext uri="{FF2B5EF4-FFF2-40B4-BE49-F238E27FC236}">
                <a16:creationId xmlns:a16="http://schemas.microsoft.com/office/drawing/2014/main" id="{E4997FF9-301A-5A4A-BA53-31FF032E90FC}"/>
              </a:ext>
            </a:extLst>
          </p:cNvPr>
          <p:cNvSpPr/>
          <p:nvPr userDrawn="1"/>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14" name="Picture 13">
            <a:extLst>
              <a:ext uri="{FF2B5EF4-FFF2-40B4-BE49-F238E27FC236}">
                <a16:creationId xmlns:a16="http://schemas.microsoft.com/office/drawing/2014/main" id="{A898A5EB-2A6C-164B-86F1-B0CFCD0DEFAA}"/>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7" name="Picture 6">
            <a:extLst>
              <a:ext uri="{FF2B5EF4-FFF2-40B4-BE49-F238E27FC236}">
                <a16:creationId xmlns:a16="http://schemas.microsoft.com/office/drawing/2014/main" id="{B2DD1DEB-5995-9F40-A2DC-6B22C81ACC79}"/>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Tree>
    <p:extLst>
      <p:ext uri="{BB962C8B-B14F-4D97-AF65-F5344CB8AC3E}">
        <p14:creationId xmlns:p14="http://schemas.microsoft.com/office/powerpoint/2010/main" val="35581360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randed Image Slide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417BA0-CE91-1041-8213-9823DA5A1EE9}"/>
              </a:ext>
            </a:extLst>
          </p:cNvPr>
          <p:cNvPicPr>
            <a:picLocks noChangeAspect="1"/>
          </p:cNvPicPr>
          <p:nvPr userDrawn="1"/>
        </p:nvPicPr>
        <p:blipFill rotWithShape="1">
          <a:blip r:embed="rId2" cstate="hqprint">
            <a:duotone>
              <a:prstClr val="black"/>
              <a:schemeClr val="accent5">
                <a:tint val="45000"/>
                <a:satMod val="400000"/>
              </a:schemeClr>
            </a:duotone>
            <a:extLst>
              <a:ext uri="{28A0092B-C50C-407E-A947-70E740481C1C}">
                <a14:useLocalDpi xmlns:a14="http://schemas.microsoft.com/office/drawing/2010/main"/>
              </a:ext>
            </a:extLst>
          </a:blip>
          <a:srcRect/>
          <a:stretch/>
        </p:blipFill>
        <p:spPr>
          <a:xfrm flipH="1">
            <a:off x="0" y="-26905"/>
            <a:ext cx="12192000" cy="6884905"/>
          </a:xfrm>
          <a:prstGeom prst="rect">
            <a:avLst/>
          </a:prstGeom>
        </p:spPr>
      </p:pic>
      <p:sp>
        <p:nvSpPr>
          <p:cNvPr id="8" name="Rectangle 7">
            <a:extLst>
              <a:ext uri="{FF2B5EF4-FFF2-40B4-BE49-F238E27FC236}">
                <a16:creationId xmlns:a16="http://schemas.microsoft.com/office/drawing/2014/main" id="{E4997FF9-301A-5A4A-BA53-31FF032E90FC}"/>
              </a:ext>
            </a:extLst>
          </p:cNvPr>
          <p:cNvSpPr/>
          <p:nvPr userDrawn="1"/>
        </p:nvSpPr>
        <p:spPr>
          <a:xfrm>
            <a:off x="0" y="-26906"/>
            <a:ext cx="11750936" cy="6884906"/>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14" name="Picture 13">
            <a:extLst>
              <a:ext uri="{FF2B5EF4-FFF2-40B4-BE49-F238E27FC236}">
                <a16:creationId xmlns:a16="http://schemas.microsoft.com/office/drawing/2014/main" id="{A898A5EB-2A6C-164B-86F1-B0CFCD0DEFAA}"/>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10" name="Picture 9">
            <a:extLst>
              <a:ext uri="{FF2B5EF4-FFF2-40B4-BE49-F238E27FC236}">
                <a16:creationId xmlns:a16="http://schemas.microsoft.com/office/drawing/2014/main" id="{8776F7ED-7837-F04E-8876-63C0BB50E4C1}"/>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Tree>
    <p:extLst>
      <p:ext uri="{BB962C8B-B14F-4D97-AF65-F5344CB8AC3E}">
        <p14:creationId xmlns:p14="http://schemas.microsoft.com/office/powerpoint/2010/main" val="4590317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randed Image Slide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74225-E39C-9A44-9309-78376EFB2430}"/>
              </a:ext>
            </a:extLst>
          </p:cNvPr>
          <p:cNvPicPr>
            <a:picLocks noChangeAspect="1"/>
          </p:cNvPicPr>
          <p:nvPr userDrawn="1"/>
        </p:nvPicPr>
        <p:blipFill rotWithShape="1">
          <a:blip r:embed="rId2" cstate="hqprint">
            <a:duotone>
              <a:prstClr val="black"/>
              <a:schemeClr val="accent5">
                <a:tint val="45000"/>
                <a:satMod val="400000"/>
              </a:schemeClr>
            </a:duotone>
            <a:extLst>
              <a:ext uri="{28A0092B-C50C-407E-A947-70E740481C1C}">
                <a14:useLocalDpi xmlns:a14="http://schemas.microsoft.com/office/drawing/2010/main"/>
              </a:ext>
            </a:extLst>
          </a:blip>
          <a:srcRect/>
          <a:stretch/>
        </p:blipFill>
        <p:spPr>
          <a:xfrm flipH="1">
            <a:off x="1" y="0"/>
            <a:ext cx="12192000" cy="6858000"/>
          </a:xfrm>
          <a:prstGeom prst="rect">
            <a:avLst/>
          </a:prstGeom>
        </p:spPr>
      </p:pic>
      <p:sp>
        <p:nvSpPr>
          <p:cNvPr id="8" name="Rectangle 7">
            <a:extLst>
              <a:ext uri="{FF2B5EF4-FFF2-40B4-BE49-F238E27FC236}">
                <a16:creationId xmlns:a16="http://schemas.microsoft.com/office/drawing/2014/main" id="{E4997FF9-301A-5A4A-BA53-31FF032E90FC}"/>
              </a:ext>
            </a:extLst>
          </p:cNvPr>
          <p:cNvSpPr/>
          <p:nvPr userDrawn="1"/>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14" name="Picture 13">
            <a:extLst>
              <a:ext uri="{FF2B5EF4-FFF2-40B4-BE49-F238E27FC236}">
                <a16:creationId xmlns:a16="http://schemas.microsoft.com/office/drawing/2014/main" id="{A898A5EB-2A6C-164B-86F1-B0CFCD0DEFAA}"/>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7" name="Picture 6">
            <a:extLst>
              <a:ext uri="{FF2B5EF4-FFF2-40B4-BE49-F238E27FC236}">
                <a16:creationId xmlns:a16="http://schemas.microsoft.com/office/drawing/2014/main" id="{74C475C9-1531-6D49-BD45-DE4C93631381}"/>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Tree>
    <p:extLst>
      <p:ext uri="{BB962C8B-B14F-4D97-AF65-F5344CB8AC3E}">
        <p14:creationId xmlns:p14="http://schemas.microsoft.com/office/powerpoint/2010/main" val="40531471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randed Image Slide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74225-E39C-9A44-9309-78376EFB2430}"/>
              </a:ext>
            </a:extLst>
          </p:cNvPr>
          <p:cNvPicPr>
            <a:picLocks noChangeAspect="1"/>
          </p:cNvPicPr>
          <p:nvPr userDrawn="1"/>
        </p:nvPicPr>
        <p:blipFill rotWithShape="1">
          <a:blip r:embed="rId2" cstate="hqprint">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1"/>
            <a:ext cx="12191999" cy="6915555"/>
          </a:xfrm>
          <a:prstGeom prst="rect">
            <a:avLst/>
          </a:prstGeom>
        </p:spPr>
      </p:pic>
      <p:sp>
        <p:nvSpPr>
          <p:cNvPr id="8" name="Rectangle 7">
            <a:extLst>
              <a:ext uri="{FF2B5EF4-FFF2-40B4-BE49-F238E27FC236}">
                <a16:creationId xmlns:a16="http://schemas.microsoft.com/office/drawing/2014/main" id="{E4997FF9-301A-5A4A-BA53-31FF032E90FC}"/>
              </a:ext>
            </a:extLst>
          </p:cNvPr>
          <p:cNvSpPr/>
          <p:nvPr userDrawn="1"/>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14" name="Picture 13">
            <a:extLst>
              <a:ext uri="{FF2B5EF4-FFF2-40B4-BE49-F238E27FC236}">
                <a16:creationId xmlns:a16="http://schemas.microsoft.com/office/drawing/2014/main" id="{A898A5EB-2A6C-164B-86F1-B0CFCD0DEFAA}"/>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7" name="Picture 6">
            <a:extLst>
              <a:ext uri="{FF2B5EF4-FFF2-40B4-BE49-F238E27FC236}">
                <a16:creationId xmlns:a16="http://schemas.microsoft.com/office/drawing/2014/main" id="{C66BF5D9-F79E-7943-8468-EB0A89B5DC93}"/>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Tree>
    <p:extLst>
      <p:ext uri="{BB962C8B-B14F-4D97-AF65-F5344CB8AC3E}">
        <p14:creationId xmlns:p14="http://schemas.microsoft.com/office/powerpoint/2010/main" val="17762258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Header with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86E0F9E-AE40-F846-9CE9-AED59E7744B2}"/>
              </a:ext>
            </a:extLst>
          </p:cNvPr>
          <p:cNvSpPr>
            <a:spLocks noGrp="1"/>
          </p:cNvSpPr>
          <p:nvPr>
            <p:ph type="pic" sz="quarter" idx="10" hasCustomPrompt="1"/>
          </p:nvPr>
        </p:nvSpPr>
        <p:spPr>
          <a:xfrm>
            <a:off x="-20158" y="0"/>
            <a:ext cx="7579198" cy="6858000"/>
          </a:xfrm>
          <a:solidFill>
            <a:schemeClr val="bg2">
              <a:lumMod val="20000"/>
              <a:lumOff val="80000"/>
            </a:schemeClr>
          </a:solidFill>
        </p:spPr>
        <p:txBody>
          <a:bodyPr anchor="ctr">
            <a:normAutofit/>
          </a:bodyPr>
          <a:lstStyle>
            <a:lvl1pPr marL="0" indent="0" algn="ctr">
              <a:buNone/>
              <a:defRPr sz="1600" b="0" i="0">
                <a:solidFill>
                  <a:schemeClr val="tx1"/>
                </a:solidFill>
              </a:defRPr>
            </a:lvl1pPr>
          </a:lstStyle>
          <a:p>
            <a:r>
              <a:rPr lang="en-US"/>
              <a:t>CLICK ICON TO ADD PICTURE</a:t>
            </a:r>
          </a:p>
        </p:txBody>
      </p:sp>
      <p:sp>
        <p:nvSpPr>
          <p:cNvPr id="10" name="Rectangle 9">
            <a:extLst>
              <a:ext uri="{FF2B5EF4-FFF2-40B4-BE49-F238E27FC236}">
                <a16:creationId xmlns:a16="http://schemas.microsoft.com/office/drawing/2014/main" id="{1DE25459-199F-8A42-B2D7-68881B49985B}"/>
              </a:ext>
            </a:extLst>
          </p:cNvPr>
          <p:cNvSpPr/>
          <p:nvPr userDrawn="1"/>
        </p:nvSpPr>
        <p:spPr>
          <a:xfrm>
            <a:off x="7559040" y="0"/>
            <a:ext cx="4632960" cy="6858000"/>
          </a:xfrm>
          <a:prstGeom prst="rect">
            <a:avLst/>
          </a:prstGeom>
          <a:solidFill>
            <a:srgbClr val="D5FDF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Calibri" panose="020F0502020204030204" pitchFamily="34" charset="0"/>
              </a:rPr>
              <a:t>t</a:t>
            </a:r>
          </a:p>
        </p:txBody>
      </p:sp>
      <p:sp>
        <p:nvSpPr>
          <p:cNvPr id="11" name="Rounded Rectangle 8">
            <a:extLst>
              <a:ext uri="{FF2B5EF4-FFF2-40B4-BE49-F238E27FC236}">
                <a16:creationId xmlns:a16="http://schemas.microsoft.com/office/drawing/2014/main" id="{D6E8AD20-D57E-E645-903B-FFA87C139AFF}"/>
              </a:ext>
            </a:extLst>
          </p:cNvPr>
          <p:cNvSpPr/>
          <p:nvPr userDrawn="1"/>
        </p:nvSpPr>
        <p:spPr>
          <a:xfrm>
            <a:off x="450376" y="443621"/>
            <a:ext cx="11734898" cy="5995765"/>
          </a:xfrm>
          <a:custGeom>
            <a:avLst/>
            <a:gdLst>
              <a:gd name="connsiteX0" fmla="*/ 0 w 12389861"/>
              <a:gd name="connsiteY0" fmla="*/ 417896 h 5984476"/>
              <a:gd name="connsiteX1" fmla="*/ 417896 w 12389861"/>
              <a:gd name="connsiteY1" fmla="*/ 0 h 5984476"/>
              <a:gd name="connsiteX2" fmla="*/ 11971965 w 12389861"/>
              <a:gd name="connsiteY2" fmla="*/ 0 h 5984476"/>
              <a:gd name="connsiteX3" fmla="*/ 12389861 w 12389861"/>
              <a:gd name="connsiteY3" fmla="*/ 417896 h 5984476"/>
              <a:gd name="connsiteX4" fmla="*/ 12389861 w 12389861"/>
              <a:gd name="connsiteY4" fmla="*/ 5566580 h 5984476"/>
              <a:gd name="connsiteX5" fmla="*/ 11971965 w 12389861"/>
              <a:gd name="connsiteY5" fmla="*/ 5984476 h 5984476"/>
              <a:gd name="connsiteX6" fmla="*/ 417896 w 12389861"/>
              <a:gd name="connsiteY6" fmla="*/ 5984476 h 5984476"/>
              <a:gd name="connsiteX7" fmla="*/ 0 w 12389861"/>
              <a:gd name="connsiteY7" fmla="*/ 5566580 h 5984476"/>
              <a:gd name="connsiteX8" fmla="*/ 0 w 12389861"/>
              <a:gd name="connsiteY8" fmla="*/ 417896 h 598447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2063405 w 12389861"/>
              <a:gd name="connsiteY8" fmla="*/ 91440 h 5984476"/>
              <a:gd name="connsiteX0" fmla="*/ 11971965 w 12389861"/>
              <a:gd name="connsiteY0" fmla="*/ 10160 h 5994636"/>
              <a:gd name="connsiteX1" fmla="*/ 12389861 w 12389861"/>
              <a:gd name="connsiteY1" fmla="*/ 428056 h 5994636"/>
              <a:gd name="connsiteX2" fmla="*/ 12389861 w 12389861"/>
              <a:gd name="connsiteY2" fmla="*/ 5576740 h 5994636"/>
              <a:gd name="connsiteX3" fmla="*/ 11971965 w 12389861"/>
              <a:gd name="connsiteY3" fmla="*/ 5994636 h 5994636"/>
              <a:gd name="connsiteX4" fmla="*/ 417896 w 12389861"/>
              <a:gd name="connsiteY4" fmla="*/ 5994636 h 5994636"/>
              <a:gd name="connsiteX5" fmla="*/ 0 w 12389861"/>
              <a:gd name="connsiteY5" fmla="*/ 5576740 h 5994636"/>
              <a:gd name="connsiteX6" fmla="*/ 0 w 12389861"/>
              <a:gd name="connsiteY6" fmla="*/ 428056 h 5994636"/>
              <a:gd name="connsiteX7" fmla="*/ 417896 w 12389861"/>
              <a:gd name="connsiteY7" fmla="*/ 10160 h 5994636"/>
              <a:gd name="connsiteX8" fmla="*/ 11736027 w 12389861"/>
              <a:gd name="connsiteY8" fmla="*/ 0 h 599463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1713449 w 12389861"/>
              <a:gd name="connsiteY8" fmla="*/ 1129 h 5984476"/>
              <a:gd name="connsiteX0" fmla="*/ 12389861 w 12389861"/>
              <a:gd name="connsiteY0" fmla="*/ 417896 h 5984476"/>
              <a:gd name="connsiteX1" fmla="*/ 12389861 w 12389861"/>
              <a:gd name="connsiteY1" fmla="*/ 5566580 h 5984476"/>
              <a:gd name="connsiteX2" fmla="*/ 11971965 w 12389861"/>
              <a:gd name="connsiteY2" fmla="*/ 5984476 h 5984476"/>
              <a:gd name="connsiteX3" fmla="*/ 417896 w 12389861"/>
              <a:gd name="connsiteY3" fmla="*/ 5984476 h 5984476"/>
              <a:gd name="connsiteX4" fmla="*/ 0 w 12389861"/>
              <a:gd name="connsiteY4" fmla="*/ 5566580 h 5984476"/>
              <a:gd name="connsiteX5" fmla="*/ 0 w 12389861"/>
              <a:gd name="connsiteY5" fmla="*/ 417896 h 5984476"/>
              <a:gd name="connsiteX6" fmla="*/ 417896 w 12389861"/>
              <a:gd name="connsiteY6" fmla="*/ 0 h 5984476"/>
              <a:gd name="connsiteX7" fmla="*/ 11713449 w 12389861"/>
              <a:gd name="connsiteY7" fmla="*/ 1129 h 5984476"/>
              <a:gd name="connsiteX0" fmla="*/ 12389861 w 12389861"/>
              <a:gd name="connsiteY0" fmla="*/ 5566580 h 5984476"/>
              <a:gd name="connsiteX1" fmla="*/ 11971965 w 12389861"/>
              <a:gd name="connsiteY1" fmla="*/ 5984476 h 5984476"/>
              <a:gd name="connsiteX2" fmla="*/ 417896 w 12389861"/>
              <a:gd name="connsiteY2" fmla="*/ 5984476 h 5984476"/>
              <a:gd name="connsiteX3" fmla="*/ 0 w 12389861"/>
              <a:gd name="connsiteY3" fmla="*/ 5566580 h 5984476"/>
              <a:gd name="connsiteX4" fmla="*/ 0 w 12389861"/>
              <a:gd name="connsiteY4" fmla="*/ 417896 h 5984476"/>
              <a:gd name="connsiteX5" fmla="*/ 417896 w 12389861"/>
              <a:gd name="connsiteY5" fmla="*/ 0 h 5984476"/>
              <a:gd name="connsiteX6" fmla="*/ 11713449 w 12389861"/>
              <a:gd name="connsiteY6" fmla="*/ 1129 h 5984476"/>
              <a:gd name="connsiteX0" fmla="*/ 11971965 w 11971965"/>
              <a:gd name="connsiteY0" fmla="*/ 5984476 h 5984476"/>
              <a:gd name="connsiteX1" fmla="*/ 417896 w 11971965"/>
              <a:gd name="connsiteY1" fmla="*/ 5984476 h 5984476"/>
              <a:gd name="connsiteX2" fmla="*/ 0 w 11971965"/>
              <a:gd name="connsiteY2" fmla="*/ 5566580 h 5984476"/>
              <a:gd name="connsiteX3" fmla="*/ 0 w 11971965"/>
              <a:gd name="connsiteY3" fmla="*/ 417896 h 5984476"/>
              <a:gd name="connsiteX4" fmla="*/ 417896 w 11971965"/>
              <a:gd name="connsiteY4" fmla="*/ 0 h 5984476"/>
              <a:gd name="connsiteX5" fmla="*/ 11713449 w 11971965"/>
              <a:gd name="connsiteY5" fmla="*/ 1129 h 5984476"/>
              <a:gd name="connsiteX0" fmla="*/ 11712320 w 11713449"/>
              <a:gd name="connsiteY0" fmla="*/ 5973187 h 5984476"/>
              <a:gd name="connsiteX1" fmla="*/ 417896 w 11713449"/>
              <a:gd name="connsiteY1" fmla="*/ 5984476 h 5984476"/>
              <a:gd name="connsiteX2" fmla="*/ 0 w 11713449"/>
              <a:gd name="connsiteY2" fmla="*/ 5566580 h 5984476"/>
              <a:gd name="connsiteX3" fmla="*/ 0 w 11713449"/>
              <a:gd name="connsiteY3" fmla="*/ 417896 h 5984476"/>
              <a:gd name="connsiteX4" fmla="*/ 417896 w 11713449"/>
              <a:gd name="connsiteY4" fmla="*/ 0 h 5984476"/>
              <a:gd name="connsiteX5" fmla="*/ 11713449 w 11713449"/>
              <a:gd name="connsiteY5" fmla="*/ 1129 h 5984476"/>
              <a:gd name="connsiteX0" fmla="*/ 11734898 w 11734898"/>
              <a:gd name="connsiteY0" fmla="*/ 5995765 h 5995765"/>
              <a:gd name="connsiteX1" fmla="*/ 417896 w 11734898"/>
              <a:gd name="connsiteY1" fmla="*/ 5984476 h 5995765"/>
              <a:gd name="connsiteX2" fmla="*/ 0 w 11734898"/>
              <a:gd name="connsiteY2" fmla="*/ 5566580 h 5995765"/>
              <a:gd name="connsiteX3" fmla="*/ 0 w 11734898"/>
              <a:gd name="connsiteY3" fmla="*/ 417896 h 5995765"/>
              <a:gd name="connsiteX4" fmla="*/ 417896 w 11734898"/>
              <a:gd name="connsiteY4" fmla="*/ 0 h 5995765"/>
              <a:gd name="connsiteX5" fmla="*/ 11713449 w 11734898"/>
              <a:gd name="connsiteY5" fmla="*/ 1129 h 599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34898" h="5995765">
                <a:moveTo>
                  <a:pt x="11734898" y="5995765"/>
                </a:moveTo>
                <a:lnTo>
                  <a:pt x="417896" y="5984476"/>
                </a:lnTo>
                <a:cubicBezTo>
                  <a:pt x="187098" y="5984476"/>
                  <a:pt x="0" y="5797378"/>
                  <a:pt x="0" y="5566580"/>
                </a:cubicBezTo>
                <a:lnTo>
                  <a:pt x="0" y="417896"/>
                </a:lnTo>
                <a:cubicBezTo>
                  <a:pt x="0" y="187098"/>
                  <a:pt x="187098" y="0"/>
                  <a:pt x="417896" y="0"/>
                </a:cubicBezTo>
                <a:lnTo>
                  <a:pt x="11713449" y="1129"/>
                </a:ln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2" name="Rounded Rectangle 11">
            <a:extLst>
              <a:ext uri="{FF2B5EF4-FFF2-40B4-BE49-F238E27FC236}">
                <a16:creationId xmlns:a16="http://schemas.microsoft.com/office/drawing/2014/main" id="{A9208CF1-27A8-0E42-9B26-8721B8AE5FE9}"/>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7" name="Text Placeholder 6">
            <a:extLst>
              <a:ext uri="{FF2B5EF4-FFF2-40B4-BE49-F238E27FC236}">
                <a16:creationId xmlns:a16="http://schemas.microsoft.com/office/drawing/2014/main" id="{12542EFB-1FEF-C944-AE2F-2C67533D8241}"/>
              </a:ext>
            </a:extLst>
          </p:cNvPr>
          <p:cNvSpPr>
            <a:spLocks noGrp="1"/>
          </p:cNvSpPr>
          <p:nvPr>
            <p:ph type="body" sz="quarter" idx="11" hasCustomPrompt="1"/>
          </p:nvPr>
        </p:nvSpPr>
        <p:spPr>
          <a:xfrm>
            <a:off x="8022848" y="2384612"/>
            <a:ext cx="2617787" cy="610009"/>
          </a:xfrm>
        </p:spPr>
        <p:txBody>
          <a:bodyPr anchor="ctr" anchorCtr="0">
            <a:norm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SECTION NO.</a:t>
            </a:r>
          </a:p>
        </p:txBody>
      </p:sp>
      <p:sp>
        <p:nvSpPr>
          <p:cNvPr id="14" name="Text Placeholder 6">
            <a:extLst>
              <a:ext uri="{FF2B5EF4-FFF2-40B4-BE49-F238E27FC236}">
                <a16:creationId xmlns:a16="http://schemas.microsoft.com/office/drawing/2014/main" id="{600CA7F4-63A4-3D40-AA51-42ABF2E76743}"/>
              </a:ext>
            </a:extLst>
          </p:cNvPr>
          <p:cNvSpPr>
            <a:spLocks noGrp="1"/>
          </p:cNvSpPr>
          <p:nvPr>
            <p:ph type="body" sz="quarter" idx="12" hasCustomPrompt="1"/>
          </p:nvPr>
        </p:nvSpPr>
        <p:spPr>
          <a:xfrm>
            <a:off x="8022848" y="2976283"/>
            <a:ext cx="3469905" cy="2671482"/>
          </a:xfrm>
        </p:spPr>
        <p:txBody>
          <a:bodyPr tIns="182880" anchor="t" anchorCtr="0">
            <a:normAutofit/>
          </a:bodyPr>
          <a:lstStyle>
            <a:lvl1pPr marL="0" indent="0">
              <a:buNone/>
              <a:defRPr sz="3600" b="0" i="0" spc="100" baseline="0">
                <a:solidFill>
                  <a:schemeClr val="accent5">
                    <a:lumMod val="50000"/>
                  </a:schemeClr>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Section Title</a:t>
            </a:r>
          </a:p>
        </p:txBody>
      </p:sp>
    </p:spTree>
    <p:extLst>
      <p:ext uri="{BB962C8B-B14F-4D97-AF65-F5344CB8AC3E}">
        <p14:creationId xmlns:p14="http://schemas.microsoft.com/office/powerpoint/2010/main" val="8013317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without Photo">
    <p:bg>
      <p:bgPr>
        <a:solidFill>
          <a:srgbClr val="D5FDFD">
            <a:alpha val="50000"/>
          </a:srgbClr>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EAD8E9C7-283F-CC4E-829F-DA7921A82C7C}"/>
              </a:ext>
            </a:extLst>
          </p:cNvPr>
          <p:cNvSpPr/>
          <p:nvPr userDrawn="1"/>
        </p:nvSpPr>
        <p:spPr>
          <a:xfrm>
            <a:off x="532005" y="607276"/>
            <a:ext cx="3498573" cy="5367528"/>
          </a:xfrm>
          <a:prstGeom prst="roundRect">
            <a:avLst>
              <a:gd name="adj" fmla="val 856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cxnSp>
        <p:nvCxnSpPr>
          <p:cNvPr id="8" name="Straight Connector 7">
            <a:extLst>
              <a:ext uri="{FF2B5EF4-FFF2-40B4-BE49-F238E27FC236}">
                <a16:creationId xmlns:a16="http://schemas.microsoft.com/office/drawing/2014/main" id="{83F61E2B-66D5-8149-A3EE-069F0FD7BDA9}"/>
              </a:ext>
            </a:extLst>
          </p:cNvPr>
          <p:cNvCxnSpPr/>
          <p:nvPr userDrawn="1"/>
        </p:nvCxnSpPr>
        <p:spPr>
          <a:xfrm>
            <a:off x="965532" y="4783546"/>
            <a:ext cx="6165251" cy="0"/>
          </a:xfrm>
          <a:prstGeom prst="line">
            <a:avLst/>
          </a:prstGeom>
          <a:ln w="508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91776AF6-AF96-624F-A29B-B0C267321DF2}"/>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1" name="Text Placeholder 10">
            <a:extLst>
              <a:ext uri="{FF2B5EF4-FFF2-40B4-BE49-F238E27FC236}">
                <a16:creationId xmlns:a16="http://schemas.microsoft.com/office/drawing/2014/main" id="{D76381AC-24EF-6C48-AA18-7E11BCC83455}"/>
              </a:ext>
            </a:extLst>
          </p:cNvPr>
          <p:cNvSpPr>
            <a:spLocks noGrp="1"/>
          </p:cNvSpPr>
          <p:nvPr>
            <p:ph type="body" sz="quarter" idx="10" hasCustomPrompt="1"/>
          </p:nvPr>
        </p:nvSpPr>
        <p:spPr>
          <a:xfrm>
            <a:off x="965200" y="2312988"/>
            <a:ext cx="9272588" cy="2330450"/>
          </a:xfrm>
        </p:spPr>
        <p:txBody>
          <a:bodyPr anchor="b" anchorCtr="0">
            <a:normAutofit/>
          </a:bodyPr>
          <a:lstStyle>
            <a:lvl1pPr marL="0" indent="0">
              <a:buNone/>
              <a:defRPr sz="3600" b="0" i="0" spc="100" baseline="0">
                <a:solidFill>
                  <a:schemeClr val="accent5">
                    <a:lumMod val="50000"/>
                  </a:schemeClr>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Section Title</a:t>
            </a:r>
          </a:p>
        </p:txBody>
      </p:sp>
      <p:sp>
        <p:nvSpPr>
          <p:cNvPr id="13" name="Text Placeholder 12">
            <a:extLst>
              <a:ext uri="{FF2B5EF4-FFF2-40B4-BE49-F238E27FC236}">
                <a16:creationId xmlns:a16="http://schemas.microsoft.com/office/drawing/2014/main" id="{3AB3210F-D2E9-EB47-AE0E-7E7F600DF568}"/>
              </a:ext>
            </a:extLst>
          </p:cNvPr>
          <p:cNvSpPr>
            <a:spLocks noGrp="1"/>
          </p:cNvSpPr>
          <p:nvPr>
            <p:ph type="body" sz="quarter" idx="11" hasCustomPrompt="1"/>
          </p:nvPr>
        </p:nvSpPr>
        <p:spPr>
          <a:xfrm>
            <a:off x="991182" y="3147431"/>
            <a:ext cx="2423459" cy="521208"/>
          </a:xfrm>
        </p:spPr>
        <p:txBody>
          <a:bodyPr anchor="ctr" anchorCtr="0">
            <a:norm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SECTION NO.</a:t>
            </a:r>
          </a:p>
        </p:txBody>
      </p:sp>
    </p:spTree>
    <p:extLst>
      <p:ext uri="{BB962C8B-B14F-4D97-AF65-F5344CB8AC3E}">
        <p14:creationId xmlns:p14="http://schemas.microsoft.com/office/powerpoint/2010/main" val="4361563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ondary Section Header without Photo">
    <p:bg>
      <p:bgPr>
        <a:solidFill>
          <a:schemeClr val="bg2">
            <a:lumMod val="20000"/>
            <a:lumOff val="80000"/>
            <a:alpha val="50000"/>
          </a:schemeClr>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EAD8E9C7-283F-CC4E-829F-DA7921A82C7C}"/>
              </a:ext>
            </a:extLst>
          </p:cNvPr>
          <p:cNvSpPr/>
          <p:nvPr userDrawn="1"/>
        </p:nvSpPr>
        <p:spPr>
          <a:xfrm>
            <a:off x="532005" y="607276"/>
            <a:ext cx="3498573" cy="5367528"/>
          </a:xfrm>
          <a:prstGeom prst="roundRect">
            <a:avLst>
              <a:gd name="adj" fmla="val 8568"/>
            </a:avLst>
          </a:prstGeom>
          <a:solidFill>
            <a:schemeClr val="bg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9" name="Rounded Rectangle 8">
            <a:extLst>
              <a:ext uri="{FF2B5EF4-FFF2-40B4-BE49-F238E27FC236}">
                <a16:creationId xmlns:a16="http://schemas.microsoft.com/office/drawing/2014/main" id="{91776AF6-AF96-624F-A29B-B0C267321DF2}"/>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1" name="Text Placeholder 10">
            <a:extLst>
              <a:ext uri="{FF2B5EF4-FFF2-40B4-BE49-F238E27FC236}">
                <a16:creationId xmlns:a16="http://schemas.microsoft.com/office/drawing/2014/main" id="{D76381AC-24EF-6C48-AA18-7E11BCC83455}"/>
              </a:ext>
            </a:extLst>
          </p:cNvPr>
          <p:cNvSpPr>
            <a:spLocks noGrp="1"/>
          </p:cNvSpPr>
          <p:nvPr>
            <p:ph type="body" sz="quarter" idx="10" hasCustomPrompt="1"/>
          </p:nvPr>
        </p:nvSpPr>
        <p:spPr>
          <a:xfrm>
            <a:off x="965200" y="2312988"/>
            <a:ext cx="9272588" cy="2330450"/>
          </a:xfrm>
        </p:spPr>
        <p:txBody>
          <a:bodyPr anchor="b" anchorCtr="0">
            <a:normAutofit/>
          </a:bodyPr>
          <a:lstStyle>
            <a:lvl1pPr marL="0" indent="0">
              <a:buNone/>
              <a:defRPr sz="3600" b="0" i="0" spc="100" baseline="0">
                <a:solidFill>
                  <a:schemeClr val="bg2">
                    <a:lumMod val="75000"/>
                  </a:schemeClr>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Section Title</a:t>
            </a:r>
          </a:p>
        </p:txBody>
      </p:sp>
      <p:sp>
        <p:nvSpPr>
          <p:cNvPr id="13" name="Text Placeholder 12">
            <a:extLst>
              <a:ext uri="{FF2B5EF4-FFF2-40B4-BE49-F238E27FC236}">
                <a16:creationId xmlns:a16="http://schemas.microsoft.com/office/drawing/2014/main" id="{3AB3210F-D2E9-EB47-AE0E-7E7F600DF568}"/>
              </a:ext>
            </a:extLst>
          </p:cNvPr>
          <p:cNvSpPr>
            <a:spLocks noGrp="1"/>
          </p:cNvSpPr>
          <p:nvPr>
            <p:ph type="body" sz="quarter" idx="11" hasCustomPrompt="1"/>
          </p:nvPr>
        </p:nvSpPr>
        <p:spPr>
          <a:xfrm>
            <a:off x="965200" y="1791780"/>
            <a:ext cx="2423459" cy="521208"/>
          </a:xfrm>
        </p:spPr>
        <p:txBody>
          <a:bodyPr anchor="ctr" anchorCtr="0">
            <a:normAutofit/>
          </a:bodyPr>
          <a:lstStyle>
            <a:lvl1pPr marL="0" indent="0">
              <a:buNone/>
              <a:defRPr sz="1800" b="1" i="0" spc="100" baseline="0">
                <a:solidFill>
                  <a:schemeClr val="bg2">
                    <a:lumMod val="75000"/>
                  </a:schemeClr>
                </a:solidFill>
                <a:latin typeface="Calibri" panose="020F0502020204030204" pitchFamily="34" charset="0"/>
                <a:ea typeface="Roboto Condensed" panose="02000000000000000000" pitchFamily="2" charset="0"/>
              </a:defRPr>
            </a:lvl1pPr>
          </a:lstStyle>
          <a:p>
            <a:pPr lvl="0"/>
            <a:r>
              <a:rPr lang="en-US"/>
              <a:t>SECTION NO.</a:t>
            </a:r>
          </a:p>
        </p:txBody>
      </p:sp>
      <p:cxnSp>
        <p:nvCxnSpPr>
          <p:cNvPr id="12" name="Straight Connector 11">
            <a:extLst>
              <a:ext uri="{FF2B5EF4-FFF2-40B4-BE49-F238E27FC236}">
                <a16:creationId xmlns:a16="http://schemas.microsoft.com/office/drawing/2014/main" id="{1C74E63B-AFAC-694C-9405-D38719B4C664}"/>
              </a:ext>
            </a:extLst>
          </p:cNvPr>
          <p:cNvCxnSpPr/>
          <p:nvPr userDrawn="1"/>
        </p:nvCxnSpPr>
        <p:spPr>
          <a:xfrm>
            <a:off x="965532" y="4783546"/>
            <a:ext cx="6165251" cy="0"/>
          </a:xfrm>
          <a:prstGeom prst="line">
            <a:avLst/>
          </a:prstGeom>
          <a:ln w="50800" cap="rnd">
            <a:solidFill>
              <a:schemeClr val="bg2">
                <a:lumMod val="75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22988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_01">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22870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10000"/>
              </a:lnSpc>
              <a:spcAft>
                <a:spcPts val="1000"/>
              </a:spcAft>
              <a:defRPr b="0" i="0">
                <a:latin typeface="Calibri" panose="020F0502020204030204" pitchFamily="34" charset="0"/>
                <a:ea typeface="Roboto Condensed" panose="02000000000000000000" pitchFamily="2" charset="0"/>
              </a:defRPr>
            </a:lvl1pPr>
            <a:lvl2pPr>
              <a:lnSpc>
                <a:spcPct val="110000"/>
              </a:lnSpc>
              <a:spcAft>
                <a:spcPts val="1000"/>
              </a:spcAft>
              <a:defRPr b="0" i="0">
                <a:latin typeface="Calibri" panose="020F0502020204030204" pitchFamily="34" charset="0"/>
                <a:ea typeface="Roboto Condensed" panose="02000000000000000000" pitchFamily="2" charset="0"/>
              </a:defRPr>
            </a:lvl2pPr>
            <a:lvl3pPr>
              <a:lnSpc>
                <a:spcPct val="110000"/>
              </a:lnSpc>
              <a:spcAft>
                <a:spcPts val="1000"/>
              </a:spcAft>
              <a:defRPr b="0" i="0">
                <a:latin typeface="Calibri" panose="020F0502020204030204" pitchFamily="34" charset="0"/>
                <a:ea typeface="Roboto Condensed" panose="02000000000000000000" pitchFamily="2" charset="0"/>
              </a:defRPr>
            </a:lvl3pPr>
            <a:lvl4pPr>
              <a:lnSpc>
                <a:spcPct val="110000"/>
              </a:lnSpc>
              <a:spcAft>
                <a:spcPts val="1000"/>
              </a:spcAft>
              <a:defRPr b="0" i="0">
                <a:latin typeface="Calibri" panose="020F0502020204030204" pitchFamily="34" charset="0"/>
                <a:ea typeface="Roboto Condensed" panose="02000000000000000000" pitchFamily="2" charset="0"/>
              </a:defRPr>
            </a:lvl4pPr>
            <a:lvl5pPr>
              <a:lnSpc>
                <a:spcPct val="110000"/>
              </a:lnSpc>
              <a:spcAft>
                <a:spcPts val="1000"/>
              </a:spcAft>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ound Same Side Corner Rectangle 7">
            <a:extLst>
              <a:ext uri="{FF2B5EF4-FFF2-40B4-BE49-F238E27FC236}">
                <a16:creationId xmlns:a16="http://schemas.microsoft.com/office/drawing/2014/main" id="{A28D7323-6283-554C-BA24-581F453AAEAD}"/>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7" name="Slide Number Placeholder 5">
            <a:extLst>
              <a:ext uri="{FF2B5EF4-FFF2-40B4-BE49-F238E27FC236}">
                <a16:creationId xmlns:a16="http://schemas.microsoft.com/office/drawing/2014/main" id="{698207CB-76B0-C042-8AA5-7087EF7B6E6D}"/>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Tree>
    <p:extLst>
      <p:ext uri="{BB962C8B-B14F-4D97-AF65-F5344CB8AC3E}">
        <p14:creationId xmlns:p14="http://schemas.microsoft.com/office/powerpoint/2010/main" val="1892196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4"/>
            <a:ext cx="2743200" cy="365125"/>
          </a:xfrm>
          <a:prstGeom prst="rect">
            <a:avLst/>
          </a:prstGeom>
        </p:spPr>
        <p:txBody>
          <a:bodyPr/>
          <a:lstStyle/>
          <a:p>
            <a:fld id="{D4915A82-1B03-46B0-A8D7-F2DB90227077}" type="datetimeFigureOut">
              <a:rPr lang="en-GB" smtClean="0">
                <a:solidFill>
                  <a:prstClr val="black">
                    <a:tint val="75000"/>
                  </a:prstClr>
                </a:solidFill>
                <a:latin typeface="Calibri"/>
              </a:rPr>
              <a:pPr/>
              <a:t>05/03/2024</a:t>
            </a:fld>
            <a:endParaRPr lang="en-GB">
              <a:solidFill>
                <a:prstClr val="black">
                  <a:tint val="75000"/>
                </a:prstClr>
              </a:solidFill>
              <a:latin typeface="Calibri"/>
            </a:endParaRPr>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p>
            <a:fld id="{3422295C-212A-4C03-B71B-35AA5F2550E5}"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2011788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i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a:t>Sub-title</a:t>
            </a:r>
          </a:p>
        </p:txBody>
      </p:sp>
      <p:sp>
        <p:nvSpPr>
          <p:cNvPr id="7" name="Round Same Side Corner Rectangle 6">
            <a:extLst>
              <a:ext uri="{FF2B5EF4-FFF2-40B4-BE49-F238E27FC236}">
                <a16:creationId xmlns:a16="http://schemas.microsoft.com/office/drawing/2014/main" id="{2237AEE5-BFD7-154B-A292-6B25C36F1C86}"/>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0" name="Slide Number Placeholder 5">
            <a:extLst>
              <a:ext uri="{FF2B5EF4-FFF2-40B4-BE49-F238E27FC236}">
                <a16:creationId xmlns:a16="http://schemas.microsoft.com/office/drawing/2014/main" id="{507D79F2-92AF-444C-A486-38D0F6244947}"/>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Tree>
    <p:extLst>
      <p:ext uri="{BB962C8B-B14F-4D97-AF65-F5344CB8AC3E}">
        <p14:creationId xmlns:p14="http://schemas.microsoft.com/office/powerpoint/2010/main" val="28416153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uper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712106"/>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cs typeface="Calibri" panose="020F0502020204030204" pitchFamily="34" charset="0"/>
              </a:defRPr>
            </a:lvl1pPr>
          </a:lstStyle>
          <a:p>
            <a:pPr lvl="0"/>
            <a:r>
              <a:rPr lang="en-US"/>
              <a:t>SUPER- TITLE</a:t>
            </a:r>
          </a:p>
        </p:txBody>
      </p:sp>
      <p:sp>
        <p:nvSpPr>
          <p:cNvPr id="9" name="Round Same Side Corner Rectangle 8">
            <a:extLst>
              <a:ext uri="{FF2B5EF4-FFF2-40B4-BE49-F238E27FC236}">
                <a16:creationId xmlns:a16="http://schemas.microsoft.com/office/drawing/2014/main" id="{16B85ECE-D168-2C4E-846D-6529661BBBB4}"/>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2" name="Slide Number Placeholder 5">
            <a:extLst>
              <a:ext uri="{FF2B5EF4-FFF2-40B4-BE49-F238E27FC236}">
                <a16:creationId xmlns:a16="http://schemas.microsoft.com/office/drawing/2014/main" id="{12CF4F07-DAAC-7647-B4E8-44CD68CB1B27}"/>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Tree>
    <p:extLst>
      <p:ext uri="{BB962C8B-B14F-4D97-AF65-F5344CB8AC3E}">
        <p14:creationId xmlns:p14="http://schemas.microsoft.com/office/powerpoint/2010/main" val="34542443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ub-Title, Super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733878"/>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0" name="Text Placeholder 10">
            <a:extLst>
              <a:ext uri="{FF2B5EF4-FFF2-40B4-BE49-F238E27FC236}">
                <a16:creationId xmlns:a16="http://schemas.microsoft.com/office/drawing/2014/main" id="{40FAD702-4EFE-0D47-89D5-915D87312F02}"/>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a:t>Sub-title</a:t>
            </a:r>
          </a:p>
        </p:txBody>
      </p:sp>
      <p:sp>
        <p:nvSpPr>
          <p:cNvPr id="9" name="Round Same Side Corner Rectangle 8">
            <a:extLst>
              <a:ext uri="{FF2B5EF4-FFF2-40B4-BE49-F238E27FC236}">
                <a16:creationId xmlns:a16="http://schemas.microsoft.com/office/drawing/2014/main" id="{8BE98263-9FA5-B844-BED6-7C6C9A84227A}"/>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3" name="Slide Number Placeholder 5">
            <a:extLst>
              <a:ext uri="{FF2B5EF4-FFF2-40B4-BE49-F238E27FC236}">
                <a16:creationId xmlns:a16="http://schemas.microsoft.com/office/drawing/2014/main" id="{CDC3AD18-6832-4440-841B-22AA70FEF9D0}"/>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8" name="Text Placeholder 10">
            <a:extLst>
              <a:ext uri="{FF2B5EF4-FFF2-40B4-BE49-F238E27FC236}">
                <a16:creationId xmlns:a16="http://schemas.microsoft.com/office/drawing/2014/main" id="{8AAFEFE5-1EBD-AD41-828F-B6391E14D2A0}"/>
              </a:ext>
            </a:extLst>
          </p:cNvPr>
          <p:cNvSpPr>
            <a:spLocks noGrp="1"/>
          </p:cNvSpPr>
          <p:nvPr>
            <p:ph type="body" sz="quarter" idx="11"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cs typeface="Calibri" panose="020F0502020204030204" pitchFamily="34" charset="0"/>
              </a:defRPr>
            </a:lvl1pPr>
          </a:lstStyle>
          <a:p>
            <a:pPr lvl="0"/>
            <a:r>
              <a:rPr lang="en-US"/>
              <a:t>SUPER- TITLE</a:t>
            </a:r>
          </a:p>
        </p:txBody>
      </p:sp>
      <p:sp>
        <p:nvSpPr>
          <p:cNvPr id="11" name="Content Placeholder 2">
            <a:extLst>
              <a:ext uri="{FF2B5EF4-FFF2-40B4-BE49-F238E27FC236}">
                <a16:creationId xmlns:a16="http://schemas.microsoft.com/office/drawing/2014/main" id="{0B7B1D08-533E-A34C-8E54-351F18251B38}"/>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172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6" name="Round Same Side Corner Rectangle 5">
            <a:extLst>
              <a:ext uri="{FF2B5EF4-FFF2-40B4-BE49-F238E27FC236}">
                <a16:creationId xmlns:a16="http://schemas.microsoft.com/office/drawing/2014/main" id="{B2A575C6-822F-8D4F-ADDD-9D6CE8246625}"/>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9" name="Slide Number Placeholder 5">
            <a:extLst>
              <a:ext uri="{FF2B5EF4-FFF2-40B4-BE49-F238E27FC236}">
                <a16:creationId xmlns:a16="http://schemas.microsoft.com/office/drawing/2014/main" id="{557ABD23-9C1F-5C4E-8F1D-6AAC2A5B51A9}"/>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7" name="Content Placeholder 2">
            <a:extLst>
              <a:ext uri="{FF2B5EF4-FFF2-40B4-BE49-F238E27FC236}">
                <a16:creationId xmlns:a16="http://schemas.microsoft.com/office/drawing/2014/main" id="{6638FCA6-4E14-7548-ABE9-3D1C9B3DD67E}"/>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19474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ub-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1"/>
                </a:solidFill>
                <a:latin typeface="Calibri" panose="020F0502020204030204" pitchFamily="34" charset="0"/>
                <a:ea typeface="Roboto Condensed" panose="02000000000000000000" pitchFamily="2" charset="0"/>
              </a:defRPr>
            </a:lvl1pPr>
          </a:lstStyle>
          <a:p>
            <a:pPr lvl="0"/>
            <a:r>
              <a:rPr lang="en-US"/>
              <a:t>Sub-title</a:t>
            </a:r>
          </a:p>
        </p:txBody>
      </p:sp>
      <p:sp>
        <p:nvSpPr>
          <p:cNvPr id="8" name="Round Same Side Corner Rectangle 7">
            <a:extLst>
              <a:ext uri="{FF2B5EF4-FFF2-40B4-BE49-F238E27FC236}">
                <a16:creationId xmlns:a16="http://schemas.microsoft.com/office/drawing/2014/main" id="{0FC2C497-0801-0842-BA4C-1866E6177DCE}"/>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9" name="Slide Number Placeholder 5">
            <a:extLst>
              <a:ext uri="{FF2B5EF4-FFF2-40B4-BE49-F238E27FC236}">
                <a16:creationId xmlns:a16="http://schemas.microsoft.com/office/drawing/2014/main" id="{89099D5D-63FD-734F-9ECC-FC64014A3D55}"/>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7" name="Content Placeholder 2">
            <a:extLst>
              <a:ext uri="{FF2B5EF4-FFF2-40B4-BE49-F238E27FC236}">
                <a16:creationId xmlns:a16="http://schemas.microsoft.com/office/drawing/2014/main" id="{525622B2-45D6-3145-B7AD-DD4F1192A4A2}"/>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50170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uper 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a:xfrm>
            <a:off x="838200" y="73387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8" name="Round Same Side Corner Rectangle 7">
            <a:extLst>
              <a:ext uri="{FF2B5EF4-FFF2-40B4-BE49-F238E27FC236}">
                <a16:creationId xmlns:a16="http://schemas.microsoft.com/office/drawing/2014/main" id="{B1435647-CE2C-3441-A09D-D43066866D9F}"/>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9" name="Slide Number Placeholder 5">
            <a:extLst>
              <a:ext uri="{FF2B5EF4-FFF2-40B4-BE49-F238E27FC236}">
                <a16:creationId xmlns:a16="http://schemas.microsoft.com/office/drawing/2014/main" id="{360179B8-176C-7541-97EE-A4BB67EF5C13}"/>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7" name="Text Placeholder 10">
            <a:extLst>
              <a:ext uri="{FF2B5EF4-FFF2-40B4-BE49-F238E27FC236}">
                <a16:creationId xmlns:a16="http://schemas.microsoft.com/office/drawing/2014/main" id="{CF42A30A-22FD-C44B-96AF-0E5D67F0E34C}"/>
              </a:ext>
            </a:extLst>
          </p:cNvPr>
          <p:cNvSpPr>
            <a:spLocks noGrp="1"/>
          </p:cNvSpPr>
          <p:nvPr>
            <p:ph type="body" sz="quarter" idx="11" hasCustomPrompt="1"/>
          </p:nvPr>
        </p:nvSpPr>
        <p:spPr>
          <a:xfrm>
            <a:off x="838200" y="390292"/>
            <a:ext cx="10515600" cy="390525"/>
          </a:xfrm>
        </p:spPr>
        <p:txBody>
          <a:bodyPr anchor="ctr" anchorCtr="0">
            <a:noAutofit/>
          </a:bodyPr>
          <a:lstStyle>
            <a:lvl1pPr marL="0" indent="0">
              <a:buNone/>
              <a:defRPr sz="1800" b="1" i="0" spc="100" baseline="0">
                <a:solidFill>
                  <a:schemeClr val="accent1"/>
                </a:solidFill>
                <a:latin typeface="Calibri" panose="020F0502020204030204" pitchFamily="34" charset="0"/>
                <a:ea typeface="Roboto Condensed" panose="02000000000000000000" pitchFamily="2" charset="0"/>
              </a:defRPr>
            </a:lvl1pPr>
          </a:lstStyle>
          <a:p>
            <a:pPr lvl="0"/>
            <a:r>
              <a:rPr lang="en-US"/>
              <a:t>SUPER- TITLE</a:t>
            </a:r>
          </a:p>
        </p:txBody>
      </p:sp>
      <p:sp>
        <p:nvSpPr>
          <p:cNvPr id="10" name="Content Placeholder 2">
            <a:extLst>
              <a:ext uri="{FF2B5EF4-FFF2-40B4-BE49-F238E27FC236}">
                <a16:creationId xmlns:a16="http://schemas.microsoft.com/office/drawing/2014/main" id="{531EDD7B-D310-8B43-9182-49376AFD1CA6}"/>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57485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ub-Title, Super 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a:xfrm>
            <a:off x="838200" y="755650"/>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12" name="Text Placeholder 10">
            <a:extLst>
              <a:ext uri="{FF2B5EF4-FFF2-40B4-BE49-F238E27FC236}">
                <a16:creationId xmlns:a16="http://schemas.microsoft.com/office/drawing/2014/main" id="{5DD4D977-84FD-3F44-9C48-93A247E41774}"/>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1"/>
                </a:solidFill>
                <a:latin typeface="Calibri" panose="020F0502020204030204" pitchFamily="34" charset="0"/>
                <a:ea typeface="Roboto Condensed" panose="02000000000000000000" pitchFamily="2" charset="0"/>
              </a:defRPr>
            </a:lvl1pPr>
          </a:lstStyle>
          <a:p>
            <a:pPr lvl="0"/>
            <a:r>
              <a:rPr lang="en-US"/>
              <a:t>Sub-title</a:t>
            </a:r>
          </a:p>
        </p:txBody>
      </p:sp>
      <p:sp>
        <p:nvSpPr>
          <p:cNvPr id="8" name="Round Same Side Corner Rectangle 7">
            <a:extLst>
              <a:ext uri="{FF2B5EF4-FFF2-40B4-BE49-F238E27FC236}">
                <a16:creationId xmlns:a16="http://schemas.microsoft.com/office/drawing/2014/main" id="{3C163F02-A313-CD40-A5AC-12A5FBDC98A9}"/>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9" name="Slide Number Placeholder 5">
            <a:extLst>
              <a:ext uri="{FF2B5EF4-FFF2-40B4-BE49-F238E27FC236}">
                <a16:creationId xmlns:a16="http://schemas.microsoft.com/office/drawing/2014/main" id="{431E7C66-A3C4-1A4B-94A4-2F57BD5B86EE}"/>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10" name="Text Placeholder 10">
            <a:extLst>
              <a:ext uri="{FF2B5EF4-FFF2-40B4-BE49-F238E27FC236}">
                <a16:creationId xmlns:a16="http://schemas.microsoft.com/office/drawing/2014/main" id="{DF32FD94-09AD-FD46-8EB9-E3D6B7F13F0E}"/>
              </a:ext>
            </a:extLst>
          </p:cNvPr>
          <p:cNvSpPr>
            <a:spLocks noGrp="1"/>
          </p:cNvSpPr>
          <p:nvPr>
            <p:ph type="body" sz="quarter" idx="11" hasCustomPrompt="1"/>
          </p:nvPr>
        </p:nvSpPr>
        <p:spPr>
          <a:xfrm>
            <a:off x="838200" y="390292"/>
            <a:ext cx="10515600" cy="390525"/>
          </a:xfrm>
        </p:spPr>
        <p:txBody>
          <a:bodyPr anchor="ctr" anchorCtr="0">
            <a:noAutofit/>
          </a:bodyPr>
          <a:lstStyle>
            <a:lvl1pPr marL="0" indent="0">
              <a:buNone/>
              <a:defRPr sz="1800" b="1" i="0" spc="100" baseline="0">
                <a:solidFill>
                  <a:schemeClr val="accent1"/>
                </a:solidFill>
                <a:latin typeface="Calibri" panose="020F0502020204030204" pitchFamily="34" charset="0"/>
                <a:ea typeface="Roboto Condensed" panose="02000000000000000000" pitchFamily="2" charset="0"/>
              </a:defRPr>
            </a:lvl1pPr>
          </a:lstStyle>
          <a:p>
            <a:pPr lvl="0"/>
            <a:r>
              <a:rPr lang="en-US"/>
              <a:t>SUPER- TITLE</a:t>
            </a:r>
          </a:p>
        </p:txBody>
      </p:sp>
      <p:sp>
        <p:nvSpPr>
          <p:cNvPr id="11" name="Content Placeholder 2">
            <a:extLst>
              <a:ext uri="{FF2B5EF4-FFF2-40B4-BE49-F238E27FC236}">
                <a16:creationId xmlns:a16="http://schemas.microsoft.com/office/drawing/2014/main" id="{A6DDB00C-738D-B846-94E2-E6B031F32C95}"/>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52188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7" name="Round Same Side Corner Rectangle 6">
            <a:extLst>
              <a:ext uri="{FF2B5EF4-FFF2-40B4-BE49-F238E27FC236}">
                <a16:creationId xmlns:a16="http://schemas.microsoft.com/office/drawing/2014/main" id="{BF767EBE-5689-124F-A4CF-0993C423DD4A}"/>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6" name="Slide Number Placeholder 5">
            <a:extLst>
              <a:ext uri="{FF2B5EF4-FFF2-40B4-BE49-F238E27FC236}">
                <a16:creationId xmlns:a16="http://schemas.microsoft.com/office/drawing/2014/main" id="{22275DE9-14DC-6645-AFE0-E4883938478B}"/>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8" name="Content Placeholder 2">
            <a:extLst>
              <a:ext uri="{FF2B5EF4-FFF2-40B4-BE49-F238E27FC236}">
                <a16:creationId xmlns:a16="http://schemas.microsoft.com/office/drawing/2014/main" id="{F807997D-7BAE-5649-98F1-32368523D60A}"/>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41886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ub- 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3"/>
                </a:solidFill>
                <a:latin typeface="Calibri" panose="020F0502020204030204" pitchFamily="34" charset="0"/>
                <a:ea typeface="Roboto Condensed" panose="02000000000000000000" pitchFamily="2" charset="0"/>
              </a:defRPr>
            </a:lvl1pPr>
          </a:lstStyle>
          <a:p>
            <a:pPr lvl="0"/>
            <a:r>
              <a:rPr lang="en-US"/>
              <a:t>Sub-title</a:t>
            </a:r>
          </a:p>
        </p:txBody>
      </p:sp>
      <p:sp>
        <p:nvSpPr>
          <p:cNvPr id="7" name="Round Same Side Corner Rectangle 6">
            <a:extLst>
              <a:ext uri="{FF2B5EF4-FFF2-40B4-BE49-F238E27FC236}">
                <a16:creationId xmlns:a16="http://schemas.microsoft.com/office/drawing/2014/main" id="{FB743E9B-9A54-004B-836C-8CBF36E34B49}"/>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9" name="Slide Number Placeholder 5">
            <a:extLst>
              <a:ext uri="{FF2B5EF4-FFF2-40B4-BE49-F238E27FC236}">
                <a16:creationId xmlns:a16="http://schemas.microsoft.com/office/drawing/2014/main" id="{CC91BC44-B54E-B14E-A589-1751469E2D59}"/>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8" name="Content Placeholder 2">
            <a:extLst>
              <a:ext uri="{FF2B5EF4-FFF2-40B4-BE49-F238E27FC236}">
                <a16:creationId xmlns:a16="http://schemas.microsoft.com/office/drawing/2014/main" id="{19E55944-2668-0B47-AB72-B8814A95D593}"/>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56757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uper 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a:xfrm>
            <a:off x="838200" y="73387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7" name="Round Same Side Corner Rectangle 6">
            <a:extLst>
              <a:ext uri="{FF2B5EF4-FFF2-40B4-BE49-F238E27FC236}">
                <a16:creationId xmlns:a16="http://schemas.microsoft.com/office/drawing/2014/main" id="{85DBA217-5D71-2745-8AC6-7E476844DAF9}"/>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9" name="Slide Number Placeholder 5">
            <a:extLst>
              <a:ext uri="{FF2B5EF4-FFF2-40B4-BE49-F238E27FC236}">
                <a16:creationId xmlns:a16="http://schemas.microsoft.com/office/drawing/2014/main" id="{43B3C7AF-3CF1-0F49-AD0B-6F18F8F0B233}"/>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8" name="Text Placeholder 10">
            <a:extLst>
              <a:ext uri="{FF2B5EF4-FFF2-40B4-BE49-F238E27FC236}">
                <a16:creationId xmlns:a16="http://schemas.microsoft.com/office/drawing/2014/main" id="{7DD7A6DD-FEBA-6949-8212-F4D672D8C3D9}"/>
              </a:ext>
            </a:extLst>
          </p:cNvPr>
          <p:cNvSpPr>
            <a:spLocks noGrp="1"/>
          </p:cNvSpPr>
          <p:nvPr>
            <p:ph type="body" sz="quarter" idx="11" hasCustomPrompt="1"/>
          </p:nvPr>
        </p:nvSpPr>
        <p:spPr>
          <a:xfrm>
            <a:off x="838200" y="390292"/>
            <a:ext cx="10515600" cy="390525"/>
          </a:xfrm>
        </p:spPr>
        <p:txBody>
          <a:bodyPr anchor="ctr" anchorCtr="0">
            <a:noAutofit/>
          </a:bodyPr>
          <a:lstStyle>
            <a:lvl1pPr marL="0" indent="0">
              <a:buNone/>
              <a:defRPr sz="1800" b="1" i="0" spc="100" baseline="0">
                <a:solidFill>
                  <a:schemeClr val="accent3"/>
                </a:solidFill>
                <a:latin typeface="Calibri" panose="020F0502020204030204" pitchFamily="34" charset="0"/>
                <a:ea typeface="Roboto Condensed" panose="02000000000000000000" pitchFamily="2" charset="0"/>
              </a:defRPr>
            </a:lvl1pPr>
          </a:lstStyle>
          <a:p>
            <a:pPr lvl="0"/>
            <a:r>
              <a:rPr lang="en-US"/>
              <a:t>SUPER- TITLE</a:t>
            </a:r>
          </a:p>
        </p:txBody>
      </p:sp>
      <p:sp>
        <p:nvSpPr>
          <p:cNvPr id="10" name="Content Placeholder 2">
            <a:extLst>
              <a:ext uri="{FF2B5EF4-FFF2-40B4-BE49-F238E27FC236}">
                <a16:creationId xmlns:a16="http://schemas.microsoft.com/office/drawing/2014/main" id="{1B0E29FC-520A-CB4E-A5E5-3C3F7DBF52A1}"/>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1553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4"/>
            <a:ext cx="2743200" cy="365125"/>
          </a:xfrm>
          <a:prstGeom prst="rect">
            <a:avLst/>
          </a:prstGeom>
        </p:spPr>
        <p:txBody>
          <a:bodyPr/>
          <a:lstStyle/>
          <a:p>
            <a:fld id="{D4915A82-1B03-46B0-A8D7-F2DB90227077}" type="datetimeFigureOut">
              <a:rPr lang="en-GB" smtClean="0">
                <a:solidFill>
                  <a:prstClr val="black">
                    <a:tint val="75000"/>
                  </a:prstClr>
                </a:solidFill>
                <a:latin typeface="Calibri"/>
              </a:rPr>
              <a:pPr/>
              <a:t>05/03/2024</a:t>
            </a:fld>
            <a:endParaRPr lang="en-GB">
              <a:solidFill>
                <a:prstClr val="black">
                  <a:tint val="75000"/>
                </a:prstClr>
              </a:solidFill>
              <a:latin typeface="Calibri"/>
            </a:endParaRPr>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p>
            <a:fld id="{3422295C-212A-4C03-B71B-35AA5F2550E5}"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1516401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ub-Title, Super 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a:xfrm>
            <a:off x="838200" y="755650"/>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12" name="Text Placeholder 10">
            <a:extLst>
              <a:ext uri="{FF2B5EF4-FFF2-40B4-BE49-F238E27FC236}">
                <a16:creationId xmlns:a16="http://schemas.microsoft.com/office/drawing/2014/main" id="{E9C0CC71-8D56-894E-B4D8-70AD96B4891C}"/>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3"/>
                </a:solidFill>
                <a:latin typeface="Calibri" panose="020F0502020204030204" pitchFamily="34" charset="0"/>
                <a:ea typeface="Roboto Condensed" panose="02000000000000000000" pitchFamily="2" charset="0"/>
              </a:defRPr>
            </a:lvl1pPr>
          </a:lstStyle>
          <a:p>
            <a:pPr lvl="0"/>
            <a:r>
              <a:rPr lang="en-US"/>
              <a:t>Sub-title</a:t>
            </a:r>
          </a:p>
        </p:txBody>
      </p:sp>
      <p:sp>
        <p:nvSpPr>
          <p:cNvPr id="9" name="Round Same Side Corner Rectangle 8">
            <a:extLst>
              <a:ext uri="{FF2B5EF4-FFF2-40B4-BE49-F238E27FC236}">
                <a16:creationId xmlns:a16="http://schemas.microsoft.com/office/drawing/2014/main" id="{17D89485-0639-0649-B591-E2E603671ED3}"/>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0" name="Slide Number Placeholder 5">
            <a:extLst>
              <a:ext uri="{FF2B5EF4-FFF2-40B4-BE49-F238E27FC236}">
                <a16:creationId xmlns:a16="http://schemas.microsoft.com/office/drawing/2014/main" id="{8FE0C809-0A8D-3F41-A2D8-B05008AF96CA}"/>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8" name="Text Placeholder 10">
            <a:extLst>
              <a:ext uri="{FF2B5EF4-FFF2-40B4-BE49-F238E27FC236}">
                <a16:creationId xmlns:a16="http://schemas.microsoft.com/office/drawing/2014/main" id="{D0062470-AB32-8946-A4D4-B1A86B0B3E22}"/>
              </a:ext>
            </a:extLst>
          </p:cNvPr>
          <p:cNvSpPr>
            <a:spLocks noGrp="1"/>
          </p:cNvSpPr>
          <p:nvPr>
            <p:ph type="body" sz="quarter" idx="11" hasCustomPrompt="1"/>
          </p:nvPr>
        </p:nvSpPr>
        <p:spPr>
          <a:xfrm>
            <a:off x="838200" y="390292"/>
            <a:ext cx="10515600" cy="390525"/>
          </a:xfrm>
        </p:spPr>
        <p:txBody>
          <a:bodyPr anchor="ctr" anchorCtr="0">
            <a:noAutofit/>
          </a:bodyPr>
          <a:lstStyle>
            <a:lvl1pPr marL="0" indent="0">
              <a:buNone/>
              <a:defRPr sz="1800" b="1" i="0" spc="100" baseline="0">
                <a:solidFill>
                  <a:schemeClr val="accent3"/>
                </a:solidFill>
                <a:latin typeface="Calibri" panose="020F0502020204030204" pitchFamily="34" charset="0"/>
                <a:ea typeface="Roboto Condensed" panose="02000000000000000000" pitchFamily="2" charset="0"/>
              </a:defRPr>
            </a:lvl1pPr>
          </a:lstStyle>
          <a:p>
            <a:pPr lvl="0"/>
            <a:r>
              <a:rPr lang="en-US"/>
              <a:t>SUPER- TITLE</a:t>
            </a:r>
          </a:p>
        </p:txBody>
      </p:sp>
      <p:sp>
        <p:nvSpPr>
          <p:cNvPr id="13" name="Content Placeholder 2">
            <a:extLst>
              <a:ext uri="{FF2B5EF4-FFF2-40B4-BE49-F238E27FC236}">
                <a16:creationId xmlns:a16="http://schemas.microsoft.com/office/drawing/2014/main" id="{85E25353-1612-734B-B49B-FEF03E03CE3C}"/>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43538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op Photo,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298018"/>
            <a:ext cx="10456333" cy="109008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8" name="Round Same Side Corner Rectangle 7">
            <a:extLst>
              <a:ext uri="{FF2B5EF4-FFF2-40B4-BE49-F238E27FC236}">
                <a16:creationId xmlns:a16="http://schemas.microsoft.com/office/drawing/2014/main" id="{B3DABDC0-7A93-9444-B2A8-9C353DDEB3AE}"/>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9" name="Picture Placeholder 4">
            <a:extLst>
              <a:ext uri="{FF2B5EF4-FFF2-40B4-BE49-F238E27FC236}">
                <a16:creationId xmlns:a16="http://schemas.microsoft.com/office/drawing/2014/main" id="{DB441752-3FBE-AF4E-88BE-2147D0109695}"/>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0" i="0">
                <a:solidFill>
                  <a:schemeClr val="tx1"/>
                </a:solidFill>
              </a:defRPr>
            </a:lvl1pPr>
          </a:lstStyle>
          <a:p>
            <a:r>
              <a:rPr lang="en-US"/>
              <a:t>CLICK ICON TO ADD PICTURE</a:t>
            </a:r>
          </a:p>
        </p:txBody>
      </p:sp>
      <p:sp>
        <p:nvSpPr>
          <p:cNvPr id="7" name="Content Placeholder 2">
            <a:extLst>
              <a:ext uri="{FF2B5EF4-FFF2-40B4-BE49-F238E27FC236}">
                <a16:creationId xmlns:a16="http://schemas.microsoft.com/office/drawing/2014/main" id="{B5A67D68-42BB-D34E-875C-460709D486EB}"/>
              </a:ext>
            </a:extLst>
          </p:cNvPr>
          <p:cNvSpPr>
            <a:spLocks noGrp="1"/>
          </p:cNvSpPr>
          <p:nvPr>
            <p:ph sz="half" idx="1"/>
          </p:nvPr>
        </p:nvSpPr>
        <p:spPr>
          <a:xfrm>
            <a:off x="838200"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0" name="Content Placeholder 2">
            <a:extLst>
              <a:ext uri="{FF2B5EF4-FFF2-40B4-BE49-F238E27FC236}">
                <a16:creationId xmlns:a16="http://schemas.microsoft.com/office/drawing/2014/main" id="{66593A2B-AB80-A847-BB90-A8C0788031D6}"/>
              </a:ext>
            </a:extLst>
          </p:cNvPr>
          <p:cNvSpPr>
            <a:spLocks noGrp="1"/>
          </p:cNvSpPr>
          <p:nvPr>
            <p:ph sz="half" idx="12"/>
          </p:nvPr>
        </p:nvSpPr>
        <p:spPr>
          <a:xfrm>
            <a:off x="6206066"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10047625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op Photo, Title, Sub-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298018"/>
            <a:ext cx="10456333" cy="109008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8" name="Text Placeholder 10">
            <a:extLst>
              <a:ext uri="{FF2B5EF4-FFF2-40B4-BE49-F238E27FC236}">
                <a16:creationId xmlns:a16="http://schemas.microsoft.com/office/drawing/2014/main" id="{43B668D0-AAAB-0345-82F3-3ED553755883}"/>
              </a:ext>
            </a:extLst>
          </p:cNvPr>
          <p:cNvSpPr>
            <a:spLocks noGrp="1"/>
          </p:cNvSpPr>
          <p:nvPr>
            <p:ph type="body" sz="quarter" idx="12" hasCustomPrompt="1"/>
          </p:nvPr>
        </p:nvSpPr>
        <p:spPr>
          <a:xfrm>
            <a:off x="838200" y="3997576"/>
            <a:ext cx="10515600" cy="390525"/>
          </a:xfrm>
        </p:spPr>
        <p:txBody>
          <a:bodyPr>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a:t>Sub-title</a:t>
            </a:r>
          </a:p>
        </p:txBody>
      </p:sp>
      <p:sp>
        <p:nvSpPr>
          <p:cNvPr id="9" name="Round Same Side Corner Rectangle 8">
            <a:extLst>
              <a:ext uri="{FF2B5EF4-FFF2-40B4-BE49-F238E27FC236}">
                <a16:creationId xmlns:a16="http://schemas.microsoft.com/office/drawing/2014/main" id="{987469B0-46EE-9D4E-8903-2F96F1CAEC6F}"/>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0" name="Picture Placeholder 4">
            <a:extLst>
              <a:ext uri="{FF2B5EF4-FFF2-40B4-BE49-F238E27FC236}">
                <a16:creationId xmlns:a16="http://schemas.microsoft.com/office/drawing/2014/main" id="{AF1B1CF0-DB0A-7749-986D-D2F85E0300AE}"/>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0" i="0">
                <a:solidFill>
                  <a:schemeClr val="tx1"/>
                </a:solidFill>
              </a:defRPr>
            </a:lvl1pPr>
          </a:lstStyle>
          <a:p>
            <a:r>
              <a:rPr lang="en-US"/>
              <a:t>CLICK ICON TO ADD PICTURE</a:t>
            </a:r>
          </a:p>
        </p:txBody>
      </p:sp>
      <p:sp>
        <p:nvSpPr>
          <p:cNvPr id="11" name="Content Placeholder 2">
            <a:extLst>
              <a:ext uri="{FF2B5EF4-FFF2-40B4-BE49-F238E27FC236}">
                <a16:creationId xmlns:a16="http://schemas.microsoft.com/office/drawing/2014/main" id="{9D83B450-88DD-DF4A-8C04-3253AF6BD8C3}"/>
              </a:ext>
            </a:extLst>
          </p:cNvPr>
          <p:cNvSpPr>
            <a:spLocks noGrp="1"/>
          </p:cNvSpPr>
          <p:nvPr>
            <p:ph sz="half" idx="1"/>
          </p:nvPr>
        </p:nvSpPr>
        <p:spPr>
          <a:xfrm>
            <a:off x="838200"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2" name="Content Placeholder 2">
            <a:extLst>
              <a:ext uri="{FF2B5EF4-FFF2-40B4-BE49-F238E27FC236}">
                <a16:creationId xmlns:a16="http://schemas.microsoft.com/office/drawing/2014/main" id="{C8752397-4910-5C4C-BB90-B368ADE5912E}"/>
              </a:ext>
            </a:extLst>
          </p:cNvPr>
          <p:cNvSpPr>
            <a:spLocks noGrp="1"/>
          </p:cNvSpPr>
          <p:nvPr>
            <p:ph sz="half" idx="13"/>
          </p:nvPr>
        </p:nvSpPr>
        <p:spPr>
          <a:xfrm>
            <a:off x="6206066"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10591218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op Photo, Title, Super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429000"/>
            <a:ext cx="10456333" cy="959101"/>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4" name="Picture Placeholder 4">
            <a:extLst>
              <a:ext uri="{FF2B5EF4-FFF2-40B4-BE49-F238E27FC236}">
                <a16:creationId xmlns:a16="http://schemas.microsoft.com/office/drawing/2014/main" id="{A79EE160-A2F0-7D42-9D25-C1AFD08CBD8B}"/>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0" i="0">
                <a:solidFill>
                  <a:schemeClr val="tx1"/>
                </a:solidFill>
              </a:defRPr>
            </a:lvl1pPr>
          </a:lstStyle>
          <a:p>
            <a:r>
              <a:rPr lang="en-US"/>
              <a:t>CLICK ICON TO ADD PICTURE</a:t>
            </a:r>
          </a:p>
        </p:txBody>
      </p:sp>
      <p:sp>
        <p:nvSpPr>
          <p:cNvPr id="10" name="Round Same Side Corner Rectangle 9">
            <a:extLst>
              <a:ext uri="{FF2B5EF4-FFF2-40B4-BE49-F238E27FC236}">
                <a16:creationId xmlns:a16="http://schemas.microsoft.com/office/drawing/2014/main" id="{944C1CC9-49DC-1848-AAD4-8275822DB094}"/>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Text Placeholder 10">
            <a:extLst>
              <a:ext uri="{FF2B5EF4-FFF2-40B4-BE49-F238E27FC236}">
                <a16:creationId xmlns:a16="http://schemas.microsoft.com/office/drawing/2014/main" id="{EDA365BC-1BB6-5947-9327-01A4B458DF7C}"/>
              </a:ext>
            </a:extLst>
          </p:cNvPr>
          <p:cNvSpPr>
            <a:spLocks noGrp="1"/>
          </p:cNvSpPr>
          <p:nvPr>
            <p:ph type="body" sz="quarter" idx="12" hasCustomPrompt="1"/>
          </p:nvPr>
        </p:nvSpPr>
        <p:spPr>
          <a:xfrm>
            <a:off x="838200" y="3184649"/>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SUPER- TITLE</a:t>
            </a:r>
          </a:p>
        </p:txBody>
      </p:sp>
      <p:sp>
        <p:nvSpPr>
          <p:cNvPr id="11" name="Content Placeholder 2">
            <a:extLst>
              <a:ext uri="{FF2B5EF4-FFF2-40B4-BE49-F238E27FC236}">
                <a16:creationId xmlns:a16="http://schemas.microsoft.com/office/drawing/2014/main" id="{5AC9BE84-F087-6E41-ACAF-E61741C91919}"/>
              </a:ext>
            </a:extLst>
          </p:cNvPr>
          <p:cNvSpPr>
            <a:spLocks noGrp="1"/>
          </p:cNvSpPr>
          <p:nvPr>
            <p:ph sz="half" idx="1"/>
          </p:nvPr>
        </p:nvSpPr>
        <p:spPr>
          <a:xfrm>
            <a:off x="838200"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2" name="Content Placeholder 2">
            <a:extLst>
              <a:ext uri="{FF2B5EF4-FFF2-40B4-BE49-F238E27FC236}">
                <a16:creationId xmlns:a16="http://schemas.microsoft.com/office/drawing/2014/main" id="{D60F91EA-E4B5-654E-8E04-B90CA0BDD4C9}"/>
              </a:ext>
            </a:extLst>
          </p:cNvPr>
          <p:cNvSpPr>
            <a:spLocks noGrp="1"/>
          </p:cNvSpPr>
          <p:nvPr>
            <p:ph sz="half" idx="13"/>
          </p:nvPr>
        </p:nvSpPr>
        <p:spPr>
          <a:xfrm>
            <a:off x="6206066"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41753199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op Photo, Title, Sub-Title, Super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429000"/>
            <a:ext cx="10456333" cy="959101"/>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0" name="Text Placeholder 10">
            <a:extLst>
              <a:ext uri="{FF2B5EF4-FFF2-40B4-BE49-F238E27FC236}">
                <a16:creationId xmlns:a16="http://schemas.microsoft.com/office/drawing/2014/main" id="{0C1ED0D0-82D4-9A46-99B9-7812471E199E}"/>
              </a:ext>
            </a:extLst>
          </p:cNvPr>
          <p:cNvSpPr>
            <a:spLocks noGrp="1"/>
          </p:cNvSpPr>
          <p:nvPr>
            <p:ph type="body" sz="quarter" idx="13" hasCustomPrompt="1"/>
          </p:nvPr>
        </p:nvSpPr>
        <p:spPr>
          <a:xfrm>
            <a:off x="838200" y="4137273"/>
            <a:ext cx="10515600" cy="250828"/>
          </a:xfrm>
        </p:spPr>
        <p:txBody>
          <a:bodyPr anchor="ctr" anchorCtr="0">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a:t>Sub-title</a:t>
            </a:r>
          </a:p>
        </p:txBody>
      </p:sp>
      <p:sp>
        <p:nvSpPr>
          <p:cNvPr id="11" name="Round Same Side Corner Rectangle 10">
            <a:extLst>
              <a:ext uri="{FF2B5EF4-FFF2-40B4-BE49-F238E27FC236}">
                <a16:creationId xmlns:a16="http://schemas.microsoft.com/office/drawing/2014/main" id="{57E2DA2B-E449-ED42-A6E3-8B7EC9D14DD6}"/>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2" name="Picture Placeholder 4">
            <a:extLst>
              <a:ext uri="{FF2B5EF4-FFF2-40B4-BE49-F238E27FC236}">
                <a16:creationId xmlns:a16="http://schemas.microsoft.com/office/drawing/2014/main" id="{8536D145-E143-5841-B45C-0EA5CEA24E90}"/>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0" i="0">
                <a:solidFill>
                  <a:schemeClr val="tx1"/>
                </a:solidFill>
              </a:defRPr>
            </a:lvl1pPr>
          </a:lstStyle>
          <a:p>
            <a:r>
              <a:rPr lang="en-US"/>
              <a:t>CLICK ICON TO ADD PICTURE</a:t>
            </a:r>
          </a:p>
        </p:txBody>
      </p:sp>
      <p:sp>
        <p:nvSpPr>
          <p:cNvPr id="15" name="Text Placeholder 10">
            <a:extLst>
              <a:ext uri="{FF2B5EF4-FFF2-40B4-BE49-F238E27FC236}">
                <a16:creationId xmlns:a16="http://schemas.microsoft.com/office/drawing/2014/main" id="{86F24CB8-547E-D542-BE26-4649ACE89FFF}"/>
              </a:ext>
            </a:extLst>
          </p:cNvPr>
          <p:cNvSpPr>
            <a:spLocks noGrp="1"/>
          </p:cNvSpPr>
          <p:nvPr>
            <p:ph type="body" sz="quarter" idx="12" hasCustomPrompt="1"/>
          </p:nvPr>
        </p:nvSpPr>
        <p:spPr>
          <a:xfrm>
            <a:off x="838200" y="3184649"/>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SUPER- TITLE</a:t>
            </a:r>
          </a:p>
        </p:txBody>
      </p:sp>
      <p:sp>
        <p:nvSpPr>
          <p:cNvPr id="16" name="Content Placeholder 2">
            <a:extLst>
              <a:ext uri="{FF2B5EF4-FFF2-40B4-BE49-F238E27FC236}">
                <a16:creationId xmlns:a16="http://schemas.microsoft.com/office/drawing/2014/main" id="{9D19BF7C-B742-F141-9982-61A88CDC9567}"/>
              </a:ext>
            </a:extLst>
          </p:cNvPr>
          <p:cNvSpPr>
            <a:spLocks noGrp="1"/>
          </p:cNvSpPr>
          <p:nvPr>
            <p:ph sz="half" idx="1"/>
          </p:nvPr>
        </p:nvSpPr>
        <p:spPr>
          <a:xfrm>
            <a:off x="838200"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7" name="Content Placeholder 2">
            <a:extLst>
              <a:ext uri="{FF2B5EF4-FFF2-40B4-BE49-F238E27FC236}">
                <a16:creationId xmlns:a16="http://schemas.microsoft.com/office/drawing/2014/main" id="{D749B167-2E1B-6347-8154-5C0697074EE7}"/>
              </a:ext>
            </a:extLst>
          </p:cNvPr>
          <p:cNvSpPr>
            <a:spLocks noGrp="1"/>
          </p:cNvSpPr>
          <p:nvPr>
            <p:ph sz="half" idx="14"/>
          </p:nvPr>
        </p:nvSpPr>
        <p:spPr>
          <a:xfrm>
            <a:off x="6206066"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38513952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2" name="Slide Number Placeholder 5">
            <a:extLst>
              <a:ext uri="{FF2B5EF4-FFF2-40B4-BE49-F238E27FC236}">
                <a16:creationId xmlns:a16="http://schemas.microsoft.com/office/drawing/2014/main" id="{5B37AF51-45BF-FB4A-94A8-D34798B7A2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7" name="Round Same Side Corner Rectangle 6">
            <a:extLst>
              <a:ext uri="{FF2B5EF4-FFF2-40B4-BE49-F238E27FC236}">
                <a16:creationId xmlns:a16="http://schemas.microsoft.com/office/drawing/2014/main" id="{66B02650-D1BB-BD42-A11D-08FB05B57D58}"/>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Content Placeholder 2">
            <a:extLst>
              <a:ext uri="{FF2B5EF4-FFF2-40B4-BE49-F238E27FC236}">
                <a16:creationId xmlns:a16="http://schemas.microsoft.com/office/drawing/2014/main" id="{880124BB-B10B-534E-A284-6D1124ECD456}"/>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1FC46C3A-3102-054B-AC10-CD28626273B7}"/>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3346608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ub-Title, and 2 Content">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5B37AF51-45BF-FB4A-94A8-D34798B7A2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7" name="Round Same Side Corner Rectangle 6">
            <a:extLst>
              <a:ext uri="{FF2B5EF4-FFF2-40B4-BE49-F238E27FC236}">
                <a16:creationId xmlns:a16="http://schemas.microsoft.com/office/drawing/2014/main" id="{66B02650-D1BB-BD42-A11D-08FB05B57D58}"/>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Title 1">
            <a:extLst>
              <a:ext uri="{FF2B5EF4-FFF2-40B4-BE49-F238E27FC236}">
                <a16:creationId xmlns:a16="http://schemas.microsoft.com/office/drawing/2014/main" id="{B0879E8E-257F-A145-BB98-16C35F6D3C29}"/>
              </a:ext>
            </a:extLst>
          </p:cNvPr>
          <p:cNvSpPr>
            <a:spLocks noGrp="1"/>
          </p:cNvSpPr>
          <p:nvPr>
            <p:ph type="title"/>
          </p:nvPr>
        </p:nvSpPr>
        <p:spPr>
          <a:xfrm>
            <a:off x="838200" y="365125"/>
            <a:ext cx="10515600" cy="132556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9" name="Text Placeholder 10">
            <a:extLst>
              <a:ext uri="{FF2B5EF4-FFF2-40B4-BE49-F238E27FC236}">
                <a16:creationId xmlns:a16="http://schemas.microsoft.com/office/drawing/2014/main" id="{7552952F-B6FE-354B-9851-16419FD776E8}"/>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a:t>Sub-title</a:t>
            </a:r>
          </a:p>
        </p:txBody>
      </p:sp>
      <p:sp>
        <p:nvSpPr>
          <p:cNvPr id="14" name="Content Placeholder 2">
            <a:extLst>
              <a:ext uri="{FF2B5EF4-FFF2-40B4-BE49-F238E27FC236}">
                <a16:creationId xmlns:a16="http://schemas.microsoft.com/office/drawing/2014/main" id="{6FA9101C-A663-A14C-BAC2-B8B558BE7338}"/>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5" name="Content Placeholder 2">
            <a:extLst>
              <a:ext uri="{FF2B5EF4-FFF2-40B4-BE49-F238E27FC236}">
                <a16:creationId xmlns:a16="http://schemas.microsoft.com/office/drawing/2014/main" id="{B522F6D7-FC50-AF47-8EAD-654AC47A33BF}"/>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9094390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uper Title, and 2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B6CE4C-7E12-7043-B151-35BACB7DE1D1}"/>
              </a:ext>
            </a:extLst>
          </p:cNvPr>
          <p:cNvSpPr>
            <a:spLocks noGrp="1"/>
          </p:cNvSpPr>
          <p:nvPr>
            <p:ph type="title"/>
          </p:nvPr>
        </p:nvSpPr>
        <p:spPr>
          <a:xfrm>
            <a:off x="838200" y="73387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4" name="Slide Number Placeholder 5">
            <a:extLst>
              <a:ext uri="{FF2B5EF4-FFF2-40B4-BE49-F238E27FC236}">
                <a16:creationId xmlns:a16="http://schemas.microsoft.com/office/drawing/2014/main" id="{11143B65-125A-8C4A-A6B1-DD30165708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9" name="Round Same Side Corner Rectangle 8">
            <a:extLst>
              <a:ext uri="{FF2B5EF4-FFF2-40B4-BE49-F238E27FC236}">
                <a16:creationId xmlns:a16="http://schemas.microsoft.com/office/drawing/2014/main" id="{8090EBA7-31F7-7B40-98F1-5229B8FDB8E6}"/>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3" name="Text Placeholder 10">
            <a:extLst>
              <a:ext uri="{FF2B5EF4-FFF2-40B4-BE49-F238E27FC236}">
                <a16:creationId xmlns:a16="http://schemas.microsoft.com/office/drawing/2014/main" id="{80E12708-FB01-7445-9900-F4FE2D57F45B}"/>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SUPER- TITLE</a:t>
            </a:r>
          </a:p>
        </p:txBody>
      </p:sp>
      <p:sp>
        <p:nvSpPr>
          <p:cNvPr id="15" name="Content Placeholder 2">
            <a:extLst>
              <a:ext uri="{FF2B5EF4-FFF2-40B4-BE49-F238E27FC236}">
                <a16:creationId xmlns:a16="http://schemas.microsoft.com/office/drawing/2014/main" id="{7A89D586-1534-B142-B382-4C9CD1C965F4}"/>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6" name="Content Placeholder 2">
            <a:extLst>
              <a:ext uri="{FF2B5EF4-FFF2-40B4-BE49-F238E27FC236}">
                <a16:creationId xmlns:a16="http://schemas.microsoft.com/office/drawing/2014/main" id="{69A180C3-30E5-1C44-ABF0-93944BCE367E}"/>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5945710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ub-Title, Super Title, and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6AA11CB-F285-4647-B131-8B62F672CE78}"/>
              </a:ext>
            </a:extLst>
          </p:cNvPr>
          <p:cNvSpPr>
            <a:spLocks noGrp="1"/>
          </p:cNvSpPr>
          <p:nvPr>
            <p:ph type="title"/>
          </p:nvPr>
        </p:nvSpPr>
        <p:spPr>
          <a:xfrm>
            <a:off x="838200" y="755650"/>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2" name="Text Placeholder 10">
            <a:extLst>
              <a:ext uri="{FF2B5EF4-FFF2-40B4-BE49-F238E27FC236}">
                <a16:creationId xmlns:a16="http://schemas.microsoft.com/office/drawing/2014/main" id="{DDF6F677-2EA0-1C41-A3D6-5DABF8B1430F}"/>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a:t>Sub-title</a:t>
            </a:r>
          </a:p>
        </p:txBody>
      </p:sp>
      <p:sp>
        <p:nvSpPr>
          <p:cNvPr id="14" name="Slide Number Placeholder 5">
            <a:extLst>
              <a:ext uri="{FF2B5EF4-FFF2-40B4-BE49-F238E27FC236}">
                <a16:creationId xmlns:a16="http://schemas.microsoft.com/office/drawing/2014/main" id="{4B89AE54-3132-B048-AFE0-763BFECA94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9" name="Round Same Side Corner Rectangle 8">
            <a:extLst>
              <a:ext uri="{FF2B5EF4-FFF2-40B4-BE49-F238E27FC236}">
                <a16:creationId xmlns:a16="http://schemas.microsoft.com/office/drawing/2014/main" id="{1D31AD88-0BC9-E945-B66C-D42FEA6AE57C}"/>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6" name="Text Placeholder 10">
            <a:extLst>
              <a:ext uri="{FF2B5EF4-FFF2-40B4-BE49-F238E27FC236}">
                <a16:creationId xmlns:a16="http://schemas.microsoft.com/office/drawing/2014/main" id="{6CE3492C-E7A5-544D-93A9-6642F3BD9841}"/>
              </a:ext>
            </a:extLst>
          </p:cNvPr>
          <p:cNvSpPr>
            <a:spLocks noGrp="1"/>
          </p:cNvSpPr>
          <p:nvPr>
            <p:ph type="body" sz="quarter" idx="13"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SUPER- TITLE</a:t>
            </a:r>
          </a:p>
        </p:txBody>
      </p:sp>
      <p:sp>
        <p:nvSpPr>
          <p:cNvPr id="17" name="Content Placeholder 2">
            <a:extLst>
              <a:ext uri="{FF2B5EF4-FFF2-40B4-BE49-F238E27FC236}">
                <a16:creationId xmlns:a16="http://schemas.microsoft.com/office/drawing/2014/main" id="{F18640C3-7AC3-A042-A8D3-CEE5E99E8F1E}"/>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8" name="Content Placeholder 2">
            <a:extLst>
              <a:ext uri="{FF2B5EF4-FFF2-40B4-BE49-F238E27FC236}">
                <a16:creationId xmlns:a16="http://schemas.microsoft.com/office/drawing/2014/main" id="{CB3FEF88-29B4-5945-9F4A-15359C8EC073}"/>
              </a:ext>
            </a:extLst>
          </p:cNvPr>
          <p:cNvSpPr>
            <a:spLocks noGrp="1"/>
          </p:cNvSpPr>
          <p:nvPr>
            <p:ph sz="half" idx="14"/>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34207242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ondary_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11" name="Slide Number Placeholder 5">
            <a:extLst>
              <a:ext uri="{FF2B5EF4-FFF2-40B4-BE49-F238E27FC236}">
                <a16:creationId xmlns:a16="http://schemas.microsoft.com/office/drawing/2014/main" id="{88C8DDFE-166E-8646-8A5B-C37C0E5699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8" name="Round Same Side Corner Rectangle 7">
            <a:extLst>
              <a:ext uri="{FF2B5EF4-FFF2-40B4-BE49-F238E27FC236}">
                <a16:creationId xmlns:a16="http://schemas.microsoft.com/office/drawing/2014/main" id="{61080A4B-84A9-6946-95DF-A11276EEDA88}"/>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7" name="Content Placeholder 2">
            <a:extLst>
              <a:ext uri="{FF2B5EF4-FFF2-40B4-BE49-F238E27FC236}">
                <a16:creationId xmlns:a16="http://schemas.microsoft.com/office/drawing/2014/main" id="{271594DF-7A00-414C-BE6C-19F5314A173C}"/>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90DBB247-2B1A-BE47-899E-6A9A297DC80B}"/>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2984985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914400" y="1981200"/>
            <a:ext cx="10363200" cy="4114800"/>
          </a:xfrm>
        </p:spPr>
        <p:txBody>
          <a:bodyPr>
            <a:normAutofit/>
          </a:bodyPr>
          <a:lstStyle/>
          <a:p>
            <a:pPr lvl="0"/>
            <a:endParaRPr lang="en-GB" noProof="0"/>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defRPr/>
            </a:pPr>
            <a:endParaRPr lang="en-US">
              <a:solidFill>
                <a:srgbClr val="D4D2D0">
                  <a:shade val="50000"/>
                </a:srgbClr>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defRPr/>
            </a:pPr>
            <a:endParaRPr lang="en-US">
              <a:solidFill>
                <a:srgbClr val="D4D2D0">
                  <a:shade val="50000"/>
                </a:srgbClr>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defRPr/>
            </a:pPr>
            <a:fld id="{4BB100AE-B537-42E0-B3A5-6AAC57D92AEF}"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36758708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ondary_Title, Sub-Title, and 2 Content">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88C8DDFE-166E-8646-8A5B-C37C0E5699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8" name="Round Same Side Corner Rectangle 7">
            <a:extLst>
              <a:ext uri="{FF2B5EF4-FFF2-40B4-BE49-F238E27FC236}">
                <a16:creationId xmlns:a16="http://schemas.microsoft.com/office/drawing/2014/main" id="{61080A4B-84A9-6946-95DF-A11276EEDA88}"/>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7" name="Title 1">
            <a:extLst>
              <a:ext uri="{FF2B5EF4-FFF2-40B4-BE49-F238E27FC236}">
                <a16:creationId xmlns:a16="http://schemas.microsoft.com/office/drawing/2014/main" id="{59116E48-5282-FD48-9CB8-7C78346EC543}"/>
              </a:ext>
            </a:extLst>
          </p:cNvPr>
          <p:cNvSpPr>
            <a:spLocks noGrp="1"/>
          </p:cNvSpPr>
          <p:nvPr>
            <p:ph type="title" hasCustomPrompt="1"/>
          </p:nvPr>
        </p:nvSpPr>
        <p:spPr>
          <a:xfrm>
            <a:off x="838200" y="365125"/>
            <a:ext cx="10515600" cy="132556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9" name="Text Placeholder 10">
            <a:extLst>
              <a:ext uri="{FF2B5EF4-FFF2-40B4-BE49-F238E27FC236}">
                <a16:creationId xmlns:a16="http://schemas.microsoft.com/office/drawing/2014/main" id="{1EFC4F0B-A772-3F4F-AB6A-908599D9FB8C}"/>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1"/>
                </a:solidFill>
                <a:latin typeface="Calibri" panose="020F0502020204030204" pitchFamily="34" charset="0"/>
                <a:ea typeface="Roboto Condensed" panose="02000000000000000000" pitchFamily="2" charset="0"/>
              </a:defRPr>
            </a:lvl1pPr>
          </a:lstStyle>
          <a:p>
            <a:pPr lvl="0"/>
            <a:r>
              <a:rPr lang="en-US"/>
              <a:t>Sub-title</a:t>
            </a:r>
          </a:p>
        </p:txBody>
      </p:sp>
      <p:sp>
        <p:nvSpPr>
          <p:cNvPr id="12" name="Content Placeholder 2">
            <a:extLst>
              <a:ext uri="{FF2B5EF4-FFF2-40B4-BE49-F238E27FC236}">
                <a16:creationId xmlns:a16="http://schemas.microsoft.com/office/drawing/2014/main" id="{DE4244FE-5876-5748-B11B-C8F56E2C50F1}"/>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3" name="Content Placeholder 2">
            <a:extLst>
              <a:ext uri="{FF2B5EF4-FFF2-40B4-BE49-F238E27FC236}">
                <a16:creationId xmlns:a16="http://schemas.microsoft.com/office/drawing/2014/main" id="{51794934-9D7D-844B-9772-A2C17ABC91A4}"/>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5302612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ondary_Title, Super Title, and 2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B6CE4C-7E12-7043-B151-35BACB7DE1D1}"/>
              </a:ext>
            </a:extLst>
          </p:cNvPr>
          <p:cNvSpPr>
            <a:spLocks noGrp="1"/>
          </p:cNvSpPr>
          <p:nvPr>
            <p:ph type="title" hasCustomPrompt="1"/>
          </p:nvPr>
        </p:nvSpPr>
        <p:spPr>
          <a:xfrm>
            <a:off x="838200" y="73387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12" name="Slide Number Placeholder 5">
            <a:extLst>
              <a:ext uri="{FF2B5EF4-FFF2-40B4-BE49-F238E27FC236}">
                <a16:creationId xmlns:a16="http://schemas.microsoft.com/office/drawing/2014/main" id="{125BCC07-C78E-0944-A337-D011A522CF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8" name="Round Same Side Corner Rectangle 7">
            <a:extLst>
              <a:ext uri="{FF2B5EF4-FFF2-40B4-BE49-F238E27FC236}">
                <a16:creationId xmlns:a16="http://schemas.microsoft.com/office/drawing/2014/main" id="{DD156F2B-C76C-D943-BC42-85047A140344}"/>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1" name="Text Placeholder 10">
            <a:extLst>
              <a:ext uri="{FF2B5EF4-FFF2-40B4-BE49-F238E27FC236}">
                <a16:creationId xmlns:a16="http://schemas.microsoft.com/office/drawing/2014/main" id="{48A1821A-0A58-F141-ADB4-B1C317DE6814}"/>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1"/>
                </a:solidFill>
                <a:latin typeface="Calibri" panose="020F0502020204030204" pitchFamily="34" charset="0"/>
                <a:ea typeface="Roboto Condensed" panose="02000000000000000000" pitchFamily="2" charset="0"/>
              </a:defRPr>
            </a:lvl1pPr>
          </a:lstStyle>
          <a:p>
            <a:pPr lvl="0"/>
            <a:r>
              <a:rPr lang="en-US"/>
              <a:t>SUPER- TITLE</a:t>
            </a:r>
          </a:p>
        </p:txBody>
      </p:sp>
      <p:sp>
        <p:nvSpPr>
          <p:cNvPr id="14" name="Content Placeholder 2">
            <a:extLst>
              <a:ext uri="{FF2B5EF4-FFF2-40B4-BE49-F238E27FC236}">
                <a16:creationId xmlns:a16="http://schemas.microsoft.com/office/drawing/2014/main" id="{E6130FC2-963D-AB44-9E22-A5F204BA56AE}"/>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5" name="Content Placeholder 2">
            <a:extLst>
              <a:ext uri="{FF2B5EF4-FFF2-40B4-BE49-F238E27FC236}">
                <a16:creationId xmlns:a16="http://schemas.microsoft.com/office/drawing/2014/main" id="{0FFC419F-1FE9-6248-B7C2-B71528B55668}"/>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7320517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ondary_Title, Sub-Title, Super Title, and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6AA11CB-F285-4647-B131-8B62F672CE78}"/>
              </a:ext>
            </a:extLst>
          </p:cNvPr>
          <p:cNvSpPr>
            <a:spLocks noGrp="1"/>
          </p:cNvSpPr>
          <p:nvPr>
            <p:ph type="title" hasCustomPrompt="1"/>
          </p:nvPr>
        </p:nvSpPr>
        <p:spPr>
          <a:xfrm>
            <a:off x="838200" y="755650"/>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12" name="Text Placeholder 10">
            <a:extLst>
              <a:ext uri="{FF2B5EF4-FFF2-40B4-BE49-F238E27FC236}">
                <a16:creationId xmlns:a16="http://schemas.microsoft.com/office/drawing/2014/main" id="{DDF6F677-2EA0-1C41-A3D6-5DABF8B1430F}"/>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1"/>
                </a:solidFill>
                <a:latin typeface="Calibri" panose="020F0502020204030204" pitchFamily="34" charset="0"/>
                <a:ea typeface="Roboto Condensed" panose="02000000000000000000" pitchFamily="2" charset="0"/>
              </a:defRPr>
            </a:lvl1pPr>
          </a:lstStyle>
          <a:p>
            <a:pPr lvl="0"/>
            <a:r>
              <a:rPr lang="en-US"/>
              <a:t>Sub-title</a:t>
            </a:r>
          </a:p>
        </p:txBody>
      </p:sp>
      <p:sp>
        <p:nvSpPr>
          <p:cNvPr id="14" name="Slide Number Placeholder 5">
            <a:extLst>
              <a:ext uri="{FF2B5EF4-FFF2-40B4-BE49-F238E27FC236}">
                <a16:creationId xmlns:a16="http://schemas.microsoft.com/office/drawing/2014/main" id="{6B9929B9-9B75-7743-9436-882865C919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8" name="Round Same Side Corner Rectangle 7">
            <a:extLst>
              <a:ext uri="{FF2B5EF4-FFF2-40B4-BE49-F238E27FC236}">
                <a16:creationId xmlns:a16="http://schemas.microsoft.com/office/drawing/2014/main" id="{3B55FFC5-6577-774C-AE3E-0FF445A01ECC}"/>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0" name="Text Placeholder 10">
            <a:extLst>
              <a:ext uri="{FF2B5EF4-FFF2-40B4-BE49-F238E27FC236}">
                <a16:creationId xmlns:a16="http://schemas.microsoft.com/office/drawing/2014/main" id="{248B0D8E-DCDE-924E-BA2E-B8FEE1835069}"/>
              </a:ext>
            </a:extLst>
          </p:cNvPr>
          <p:cNvSpPr>
            <a:spLocks noGrp="1"/>
          </p:cNvSpPr>
          <p:nvPr>
            <p:ph type="body" sz="quarter" idx="13" hasCustomPrompt="1"/>
          </p:nvPr>
        </p:nvSpPr>
        <p:spPr>
          <a:xfrm>
            <a:off x="838200" y="390292"/>
            <a:ext cx="10515600" cy="390525"/>
          </a:xfrm>
        </p:spPr>
        <p:txBody>
          <a:bodyPr anchor="ctr" anchorCtr="0">
            <a:noAutofit/>
          </a:bodyPr>
          <a:lstStyle>
            <a:lvl1pPr marL="0" indent="0">
              <a:buNone/>
              <a:defRPr sz="1800" b="1" i="0" spc="100" baseline="0">
                <a:solidFill>
                  <a:schemeClr val="accent1"/>
                </a:solidFill>
                <a:latin typeface="Calibri" panose="020F0502020204030204" pitchFamily="34" charset="0"/>
                <a:ea typeface="Roboto Condensed" panose="02000000000000000000" pitchFamily="2" charset="0"/>
              </a:defRPr>
            </a:lvl1pPr>
          </a:lstStyle>
          <a:p>
            <a:pPr lvl="0"/>
            <a:r>
              <a:rPr lang="en-US"/>
              <a:t>SUPER- TITLE</a:t>
            </a:r>
          </a:p>
        </p:txBody>
      </p:sp>
      <p:sp>
        <p:nvSpPr>
          <p:cNvPr id="16" name="Content Placeholder 2">
            <a:extLst>
              <a:ext uri="{FF2B5EF4-FFF2-40B4-BE49-F238E27FC236}">
                <a16:creationId xmlns:a16="http://schemas.microsoft.com/office/drawing/2014/main" id="{1C69DE2F-16B7-7947-B52F-0B25DE1E92F3}"/>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7" name="Content Placeholder 2">
            <a:extLst>
              <a:ext uri="{FF2B5EF4-FFF2-40B4-BE49-F238E27FC236}">
                <a16:creationId xmlns:a16="http://schemas.microsoft.com/office/drawing/2014/main" id="{44320EE9-38F3-4A40-B12F-F59B8421F8AF}"/>
              </a:ext>
            </a:extLst>
          </p:cNvPr>
          <p:cNvSpPr>
            <a:spLocks noGrp="1"/>
          </p:cNvSpPr>
          <p:nvPr>
            <p:ph sz="half" idx="14"/>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13738108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rtiary_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11" name="Slide Number Placeholder 5">
            <a:extLst>
              <a:ext uri="{FF2B5EF4-FFF2-40B4-BE49-F238E27FC236}">
                <a16:creationId xmlns:a16="http://schemas.microsoft.com/office/drawing/2014/main" id="{FD8CB73A-7FBC-F949-BE54-2D0FF31100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7" name="Round Same Side Corner Rectangle 6">
            <a:extLst>
              <a:ext uri="{FF2B5EF4-FFF2-40B4-BE49-F238E27FC236}">
                <a16:creationId xmlns:a16="http://schemas.microsoft.com/office/drawing/2014/main" id="{00885428-F399-9244-B3C4-77491F6F1968}"/>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Content Placeholder 2">
            <a:extLst>
              <a:ext uri="{FF2B5EF4-FFF2-40B4-BE49-F238E27FC236}">
                <a16:creationId xmlns:a16="http://schemas.microsoft.com/office/drawing/2014/main" id="{3B31BF8F-94D0-984A-8350-146F6659BA3D}"/>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3B5FB826-37E1-6146-8042-421D8590AB86}"/>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6581080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rtiary_Title, Sub-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11" name="Slide Number Placeholder 5">
            <a:extLst>
              <a:ext uri="{FF2B5EF4-FFF2-40B4-BE49-F238E27FC236}">
                <a16:creationId xmlns:a16="http://schemas.microsoft.com/office/drawing/2014/main" id="{FD8CB73A-7FBC-F949-BE54-2D0FF31100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7" name="Round Same Side Corner Rectangle 6">
            <a:extLst>
              <a:ext uri="{FF2B5EF4-FFF2-40B4-BE49-F238E27FC236}">
                <a16:creationId xmlns:a16="http://schemas.microsoft.com/office/drawing/2014/main" id="{00885428-F399-9244-B3C4-77491F6F1968}"/>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Text Placeholder 10">
            <a:extLst>
              <a:ext uri="{FF2B5EF4-FFF2-40B4-BE49-F238E27FC236}">
                <a16:creationId xmlns:a16="http://schemas.microsoft.com/office/drawing/2014/main" id="{1832B420-E9DC-4840-ACE7-93F490867AED}"/>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3"/>
                </a:solidFill>
                <a:latin typeface="Calibri" panose="020F0502020204030204" pitchFamily="34" charset="0"/>
                <a:ea typeface="Roboto Condensed" panose="02000000000000000000" pitchFamily="2" charset="0"/>
              </a:defRPr>
            </a:lvl1pPr>
          </a:lstStyle>
          <a:p>
            <a:pPr lvl="0"/>
            <a:r>
              <a:rPr lang="en-US"/>
              <a:t>Sub-title</a:t>
            </a:r>
          </a:p>
        </p:txBody>
      </p:sp>
      <p:sp>
        <p:nvSpPr>
          <p:cNvPr id="9" name="Content Placeholder 2">
            <a:extLst>
              <a:ext uri="{FF2B5EF4-FFF2-40B4-BE49-F238E27FC236}">
                <a16:creationId xmlns:a16="http://schemas.microsoft.com/office/drawing/2014/main" id="{AE787299-6509-B940-98DB-C7EFBEEF8107}"/>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2" name="Content Placeholder 2">
            <a:extLst>
              <a:ext uri="{FF2B5EF4-FFF2-40B4-BE49-F238E27FC236}">
                <a16:creationId xmlns:a16="http://schemas.microsoft.com/office/drawing/2014/main" id="{C39DF293-2A8F-5245-ADFE-BA307EF55AC9}"/>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28206916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rtiary_Title, Super Title, and 2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B6CE4C-7E12-7043-B151-35BACB7DE1D1}"/>
              </a:ext>
            </a:extLst>
          </p:cNvPr>
          <p:cNvSpPr>
            <a:spLocks noGrp="1"/>
          </p:cNvSpPr>
          <p:nvPr>
            <p:ph type="title" hasCustomPrompt="1"/>
          </p:nvPr>
        </p:nvSpPr>
        <p:spPr>
          <a:xfrm>
            <a:off x="838200" y="73387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12" name="Slide Number Placeholder 5">
            <a:extLst>
              <a:ext uri="{FF2B5EF4-FFF2-40B4-BE49-F238E27FC236}">
                <a16:creationId xmlns:a16="http://schemas.microsoft.com/office/drawing/2014/main" id="{367A64C9-2472-4E40-860F-E7DFB2E708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9" name="Round Same Side Corner Rectangle 8">
            <a:extLst>
              <a:ext uri="{FF2B5EF4-FFF2-40B4-BE49-F238E27FC236}">
                <a16:creationId xmlns:a16="http://schemas.microsoft.com/office/drawing/2014/main" id="{EFA31207-3B4E-AB45-9931-98F4951BB5C2}"/>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Text Placeholder 10">
            <a:extLst>
              <a:ext uri="{FF2B5EF4-FFF2-40B4-BE49-F238E27FC236}">
                <a16:creationId xmlns:a16="http://schemas.microsoft.com/office/drawing/2014/main" id="{BD770781-215D-2E49-BA47-84E6FE5E49AD}"/>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3"/>
                </a:solidFill>
                <a:latin typeface="Calibri" panose="020F0502020204030204" pitchFamily="34" charset="0"/>
                <a:ea typeface="Roboto Condensed" panose="02000000000000000000" pitchFamily="2" charset="0"/>
              </a:defRPr>
            </a:lvl1pPr>
          </a:lstStyle>
          <a:p>
            <a:pPr lvl="0"/>
            <a:r>
              <a:rPr lang="en-US"/>
              <a:t>SUPER- TITLE</a:t>
            </a:r>
          </a:p>
        </p:txBody>
      </p:sp>
      <p:sp>
        <p:nvSpPr>
          <p:cNvPr id="14" name="Content Placeholder 2">
            <a:extLst>
              <a:ext uri="{FF2B5EF4-FFF2-40B4-BE49-F238E27FC236}">
                <a16:creationId xmlns:a16="http://schemas.microsoft.com/office/drawing/2014/main" id="{465A0221-0661-534F-AFF8-C69171B7DF3F}"/>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5" name="Content Placeholder 2">
            <a:extLst>
              <a:ext uri="{FF2B5EF4-FFF2-40B4-BE49-F238E27FC236}">
                <a16:creationId xmlns:a16="http://schemas.microsoft.com/office/drawing/2014/main" id="{2DE690DA-15E4-204D-93E3-25406EF19B2F}"/>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34466286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rtiary_Title, Sub-Title, Super Title, and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6AA11CB-F285-4647-B131-8B62F672CE78}"/>
              </a:ext>
            </a:extLst>
          </p:cNvPr>
          <p:cNvSpPr>
            <a:spLocks noGrp="1"/>
          </p:cNvSpPr>
          <p:nvPr>
            <p:ph type="title" hasCustomPrompt="1"/>
          </p:nvPr>
        </p:nvSpPr>
        <p:spPr>
          <a:xfrm>
            <a:off x="838200" y="755650"/>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12" name="Text Placeholder 10">
            <a:extLst>
              <a:ext uri="{FF2B5EF4-FFF2-40B4-BE49-F238E27FC236}">
                <a16:creationId xmlns:a16="http://schemas.microsoft.com/office/drawing/2014/main" id="{DDF6F677-2EA0-1C41-A3D6-5DABF8B1430F}"/>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3"/>
                </a:solidFill>
                <a:latin typeface="Calibri" panose="020F0502020204030204" pitchFamily="34" charset="0"/>
                <a:ea typeface="Roboto Condensed" panose="02000000000000000000" pitchFamily="2" charset="0"/>
              </a:defRPr>
            </a:lvl1pPr>
          </a:lstStyle>
          <a:p>
            <a:pPr lvl="0"/>
            <a:r>
              <a:rPr lang="en-US"/>
              <a:t>Sub-title</a:t>
            </a:r>
          </a:p>
        </p:txBody>
      </p:sp>
      <p:sp>
        <p:nvSpPr>
          <p:cNvPr id="14" name="Slide Number Placeholder 5">
            <a:extLst>
              <a:ext uri="{FF2B5EF4-FFF2-40B4-BE49-F238E27FC236}">
                <a16:creationId xmlns:a16="http://schemas.microsoft.com/office/drawing/2014/main" id="{C757A55F-9065-784B-8546-02F2C2152F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9" name="Round Same Side Corner Rectangle 8">
            <a:extLst>
              <a:ext uri="{FF2B5EF4-FFF2-40B4-BE49-F238E27FC236}">
                <a16:creationId xmlns:a16="http://schemas.microsoft.com/office/drawing/2014/main" id="{635FF7D1-CB8E-BE49-BEBB-F789B5EB73CA}"/>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6" name="Text Placeholder 10">
            <a:extLst>
              <a:ext uri="{FF2B5EF4-FFF2-40B4-BE49-F238E27FC236}">
                <a16:creationId xmlns:a16="http://schemas.microsoft.com/office/drawing/2014/main" id="{F74127AC-8939-2F46-89EB-326CFB7D0A99}"/>
              </a:ext>
            </a:extLst>
          </p:cNvPr>
          <p:cNvSpPr>
            <a:spLocks noGrp="1"/>
          </p:cNvSpPr>
          <p:nvPr>
            <p:ph type="body" sz="quarter" idx="13" hasCustomPrompt="1"/>
          </p:nvPr>
        </p:nvSpPr>
        <p:spPr>
          <a:xfrm>
            <a:off x="838200" y="390292"/>
            <a:ext cx="10515600" cy="390525"/>
          </a:xfrm>
        </p:spPr>
        <p:txBody>
          <a:bodyPr anchor="ctr" anchorCtr="0">
            <a:noAutofit/>
          </a:bodyPr>
          <a:lstStyle>
            <a:lvl1pPr marL="0" indent="0">
              <a:buNone/>
              <a:defRPr sz="1800" b="1" i="0" spc="100" baseline="0">
                <a:solidFill>
                  <a:schemeClr val="accent3"/>
                </a:solidFill>
                <a:latin typeface="Calibri" panose="020F0502020204030204" pitchFamily="34" charset="0"/>
                <a:ea typeface="Roboto Condensed" panose="02000000000000000000" pitchFamily="2" charset="0"/>
              </a:defRPr>
            </a:lvl1pPr>
          </a:lstStyle>
          <a:p>
            <a:pPr lvl="0"/>
            <a:r>
              <a:rPr lang="en-US"/>
              <a:t>SUPER- TITLE</a:t>
            </a:r>
          </a:p>
        </p:txBody>
      </p:sp>
      <p:sp>
        <p:nvSpPr>
          <p:cNvPr id="17" name="Content Placeholder 2">
            <a:extLst>
              <a:ext uri="{FF2B5EF4-FFF2-40B4-BE49-F238E27FC236}">
                <a16:creationId xmlns:a16="http://schemas.microsoft.com/office/drawing/2014/main" id="{2FFCB26B-1C03-9A4F-9CFB-33CDDBEAE8C8}"/>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8" name="Content Placeholder 2">
            <a:extLst>
              <a:ext uri="{FF2B5EF4-FFF2-40B4-BE49-F238E27FC236}">
                <a16:creationId xmlns:a16="http://schemas.microsoft.com/office/drawing/2014/main" id="{CD0EE1D0-47A4-564C-B702-EE1A4820094F}"/>
              </a:ext>
            </a:extLst>
          </p:cNvPr>
          <p:cNvSpPr>
            <a:spLocks noGrp="1"/>
          </p:cNvSpPr>
          <p:nvPr>
            <p:ph sz="half" idx="14"/>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8727067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ection Titile, and 2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7" name="Text Placeholder 10">
            <a:extLst>
              <a:ext uri="{FF2B5EF4-FFF2-40B4-BE49-F238E27FC236}">
                <a16:creationId xmlns:a16="http://schemas.microsoft.com/office/drawing/2014/main" id="{4F228657-9773-AC47-A5B7-991E644192EF}"/>
              </a:ext>
            </a:extLst>
          </p:cNvPr>
          <p:cNvSpPr>
            <a:spLocks noGrp="1"/>
          </p:cNvSpPr>
          <p:nvPr>
            <p:ph type="body" sz="quarter" idx="10" hasCustomPrompt="1"/>
          </p:nvPr>
        </p:nvSpPr>
        <p:spPr>
          <a:xfrm>
            <a:off x="83820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a:t>Click to edit Master Text Styles</a:t>
            </a:r>
          </a:p>
        </p:txBody>
      </p:sp>
      <p:sp>
        <p:nvSpPr>
          <p:cNvPr id="11" name="Text Placeholder 10">
            <a:extLst>
              <a:ext uri="{FF2B5EF4-FFF2-40B4-BE49-F238E27FC236}">
                <a16:creationId xmlns:a16="http://schemas.microsoft.com/office/drawing/2014/main" id="{F38A2426-FBE1-794E-8D8B-B809A1E93016}"/>
              </a:ext>
            </a:extLst>
          </p:cNvPr>
          <p:cNvSpPr>
            <a:spLocks noGrp="1"/>
          </p:cNvSpPr>
          <p:nvPr>
            <p:ph type="body" sz="quarter" idx="12" hasCustomPrompt="1"/>
          </p:nvPr>
        </p:nvSpPr>
        <p:spPr>
          <a:xfrm>
            <a:off x="622935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a:t>Click to edit Master Text Styles</a:t>
            </a:r>
          </a:p>
        </p:txBody>
      </p:sp>
      <p:sp>
        <p:nvSpPr>
          <p:cNvPr id="12" name="Slide Number Placeholder 5">
            <a:extLst>
              <a:ext uri="{FF2B5EF4-FFF2-40B4-BE49-F238E27FC236}">
                <a16:creationId xmlns:a16="http://schemas.microsoft.com/office/drawing/2014/main" id="{679F132F-8815-9244-AFB6-10147192ED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9" name="Round Same Side Corner Rectangle 8">
            <a:extLst>
              <a:ext uri="{FF2B5EF4-FFF2-40B4-BE49-F238E27FC236}">
                <a16:creationId xmlns:a16="http://schemas.microsoft.com/office/drawing/2014/main" id="{6724EABD-1ADE-FD42-B656-1A38B94C84DA}"/>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3" name="Content Placeholder 2">
            <a:extLst>
              <a:ext uri="{FF2B5EF4-FFF2-40B4-BE49-F238E27FC236}">
                <a16:creationId xmlns:a16="http://schemas.microsoft.com/office/drawing/2014/main" id="{FD042FFE-E990-4947-BAB4-2C9BCC3F3383}"/>
              </a:ext>
            </a:extLst>
          </p:cNvPr>
          <p:cNvSpPr>
            <a:spLocks noGrp="1"/>
          </p:cNvSpPr>
          <p:nvPr>
            <p:ph sz="half" idx="13"/>
          </p:nvPr>
        </p:nvSpPr>
        <p:spPr>
          <a:xfrm>
            <a:off x="838200" y="2608976"/>
            <a:ext cx="5124450" cy="3883899"/>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4" name="Content Placeholder 2">
            <a:extLst>
              <a:ext uri="{FF2B5EF4-FFF2-40B4-BE49-F238E27FC236}">
                <a16:creationId xmlns:a16="http://schemas.microsoft.com/office/drawing/2014/main" id="{9B89E5FD-7AE3-744E-B53A-1C1A8790EF5E}"/>
              </a:ext>
            </a:extLst>
          </p:cNvPr>
          <p:cNvSpPr>
            <a:spLocks noGrp="1"/>
          </p:cNvSpPr>
          <p:nvPr>
            <p:ph sz="half" idx="14"/>
          </p:nvPr>
        </p:nvSpPr>
        <p:spPr>
          <a:xfrm>
            <a:off x="6206066" y="2608976"/>
            <a:ext cx="5124450" cy="3883899"/>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13400249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uper Title, Section Titles, and 2 Content">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4F228657-9773-AC47-A5B7-991E644192EF}"/>
              </a:ext>
            </a:extLst>
          </p:cNvPr>
          <p:cNvSpPr>
            <a:spLocks noGrp="1"/>
          </p:cNvSpPr>
          <p:nvPr>
            <p:ph type="body" sz="quarter" idx="10" hasCustomPrompt="1"/>
          </p:nvPr>
        </p:nvSpPr>
        <p:spPr>
          <a:xfrm>
            <a:off x="83820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a:t>Click to edit Master Text Styles</a:t>
            </a:r>
          </a:p>
        </p:txBody>
      </p:sp>
      <p:sp>
        <p:nvSpPr>
          <p:cNvPr id="11" name="Text Placeholder 10">
            <a:extLst>
              <a:ext uri="{FF2B5EF4-FFF2-40B4-BE49-F238E27FC236}">
                <a16:creationId xmlns:a16="http://schemas.microsoft.com/office/drawing/2014/main" id="{F38A2426-FBE1-794E-8D8B-B809A1E93016}"/>
              </a:ext>
            </a:extLst>
          </p:cNvPr>
          <p:cNvSpPr>
            <a:spLocks noGrp="1"/>
          </p:cNvSpPr>
          <p:nvPr>
            <p:ph type="body" sz="quarter" idx="12" hasCustomPrompt="1"/>
          </p:nvPr>
        </p:nvSpPr>
        <p:spPr>
          <a:xfrm>
            <a:off x="622935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a:t>Click to edit Master Text Styles</a:t>
            </a: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6" name="Slide Number Placeholder 5">
            <a:extLst>
              <a:ext uri="{FF2B5EF4-FFF2-40B4-BE49-F238E27FC236}">
                <a16:creationId xmlns:a16="http://schemas.microsoft.com/office/drawing/2014/main" id="{D6B161E4-A07D-BD41-B450-B46B9CBCC6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14" name="Round Same Side Corner Rectangle 13">
            <a:extLst>
              <a:ext uri="{FF2B5EF4-FFF2-40B4-BE49-F238E27FC236}">
                <a16:creationId xmlns:a16="http://schemas.microsoft.com/office/drawing/2014/main" id="{45E7C613-6FBD-F446-995B-7410E30081B5}"/>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5" name="Text Placeholder 10">
            <a:extLst>
              <a:ext uri="{FF2B5EF4-FFF2-40B4-BE49-F238E27FC236}">
                <a16:creationId xmlns:a16="http://schemas.microsoft.com/office/drawing/2014/main" id="{3028B5F1-98B4-6940-96DA-22A9E5C9DC33}"/>
              </a:ext>
            </a:extLst>
          </p:cNvPr>
          <p:cNvSpPr>
            <a:spLocks noGrp="1"/>
          </p:cNvSpPr>
          <p:nvPr>
            <p:ph type="body" sz="quarter" idx="13"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SUPER- TITLE</a:t>
            </a:r>
          </a:p>
        </p:txBody>
      </p:sp>
      <p:sp>
        <p:nvSpPr>
          <p:cNvPr id="17" name="Content Placeholder 2">
            <a:extLst>
              <a:ext uri="{FF2B5EF4-FFF2-40B4-BE49-F238E27FC236}">
                <a16:creationId xmlns:a16="http://schemas.microsoft.com/office/drawing/2014/main" id="{8C7856C9-526B-E641-BA10-5FCAD78151AC}"/>
              </a:ext>
            </a:extLst>
          </p:cNvPr>
          <p:cNvSpPr>
            <a:spLocks noGrp="1"/>
          </p:cNvSpPr>
          <p:nvPr>
            <p:ph sz="half" idx="14"/>
          </p:nvPr>
        </p:nvSpPr>
        <p:spPr>
          <a:xfrm>
            <a:off x="838200" y="2608976"/>
            <a:ext cx="5124450" cy="3883899"/>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8" name="Content Placeholder 2">
            <a:extLst>
              <a:ext uri="{FF2B5EF4-FFF2-40B4-BE49-F238E27FC236}">
                <a16:creationId xmlns:a16="http://schemas.microsoft.com/office/drawing/2014/main" id="{E2F4CC5E-BAED-4745-86E5-7D25B91E240E}"/>
              </a:ext>
            </a:extLst>
          </p:cNvPr>
          <p:cNvSpPr>
            <a:spLocks noGrp="1"/>
          </p:cNvSpPr>
          <p:nvPr>
            <p:ph sz="half" idx="15"/>
          </p:nvPr>
        </p:nvSpPr>
        <p:spPr>
          <a:xfrm>
            <a:off x="6206066" y="2608976"/>
            <a:ext cx="5124450" cy="3883899"/>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2254237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Content, and Photo">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6" name="Picture Placeholder 5">
            <a:extLst>
              <a:ext uri="{FF2B5EF4-FFF2-40B4-BE49-F238E27FC236}">
                <a16:creationId xmlns:a16="http://schemas.microsoft.com/office/drawing/2014/main" id="{63769885-89E8-5842-8830-5DFD9346859B}"/>
              </a:ext>
            </a:extLst>
          </p:cNvPr>
          <p:cNvSpPr>
            <a:spLocks noGrp="1"/>
          </p:cNvSpPr>
          <p:nvPr>
            <p:ph type="pic" sz="quarter" idx="11"/>
          </p:nvPr>
        </p:nvSpPr>
        <p:spPr>
          <a:xfrm>
            <a:off x="6496050" y="2324100"/>
            <a:ext cx="4857750" cy="3086100"/>
          </a:xfrm>
        </p:spPr>
        <p:txBody>
          <a:bodyPr/>
          <a:lstStyle>
            <a:lvl1pPr>
              <a:defRPr b="0" i="0"/>
            </a:lvl1pPr>
          </a:lstStyle>
          <a:p>
            <a:r>
              <a:rPr lang="en-US"/>
              <a:t>Click icon to add picture</a:t>
            </a:r>
          </a:p>
        </p:txBody>
      </p:sp>
      <p:sp>
        <p:nvSpPr>
          <p:cNvPr id="14" name="Slide Number Placeholder 5">
            <a:extLst>
              <a:ext uri="{FF2B5EF4-FFF2-40B4-BE49-F238E27FC236}">
                <a16:creationId xmlns:a16="http://schemas.microsoft.com/office/drawing/2014/main" id="{48547162-1AEE-2249-9AA7-721F94DC70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7" name="Round Same Side Corner Rectangle 6">
            <a:extLst>
              <a:ext uri="{FF2B5EF4-FFF2-40B4-BE49-F238E27FC236}">
                <a16:creationId xmlns:a16="http://schemas.microsoft.com/office/drawing/2014/main" id="{3761CC88-064B-934B-97A1-A44CA76C2C81}"/>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Content Placeholder 2">
            <a:extLst>
              <a:ext uri="{FF2B5EF4-FFF2-40B4-BE49-F238E27FC236}">
                <a16:creationId xmlns:a16="http://schemas.microsoft.com/office/drawing/2014/main" id="{59AC9A61-2074-0340-BF32-D385731EFD31}"/>
              </a:ext>
            </a:extLst>
          </p:cNvPr>
          <p:cNvSpPr>
            <a:spLocks noGrp="1"/>
          </p:cNvSpPr>
          <p:nvPr>
            <p:ph sz="half" idx="13"/>
          </p:nvPr>
        </p:nvSpPr>
        <p:spPr>
          <a:xfrm>
            <a:off x="838200" y="1963024"/>
            <a:ext cx="5124450" cy="4529851"/>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3409370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47406" y="4884035"/>
            <a:ext cx="9144000" cy="885185"/>
          </a:xfrm>
        </p:spPr>
        <p:txBody>
          <a:bodyPr anchor="b"/>
          <a:lstStyle>
            <a:lvl1pPr algn="ctr">
              <a:defRPr lang="en-US" sz="5400" b="1" kern="1200" dirty="0">
                <a:solidFill>
                  <a:schemeClr val="tx1"/>
                </a:solidFill>
                <a:latin typeface="+mn-lt"/>
                <a:ea typeface="+mn-ea"/>
                <a:cs typeface="+mn-cs"/>
              </a:defRPr>
            </a:lvl1pPr>
          </a:lstStyle>
          <a:p>
            <a:r>
              <a:rPr lang="en-US"/>
              <a:t>Click to edit Master title style</a:t>
            </a:r>
          </a:p>
        </p:txBody>
      </p:sp>
      <p:sp>
        <p:nvSpPr>
          <p:cNvPr id="4" name="Date Placeholder 3"/>
          <p:cNvSpPr>
            <a:spLocks noGrp="1"/>
          </p:cNvSpPr>
          <p:nvPr>
            <p:ph type="dt" sz="half" idx="10"/>
          </p:nvPr>
        </p:nvSpPr>
        <p:spPr/>
        <p:txBody>
          <a:bodyPr/>
          <a:lstStyle/>
          <a:p>
            <a:fld id="{D4E33197-F6DC-DF4A-BE3F-856B0FD47393}" type="datetime1">
              <a:rPr lang="en-GB" smtClean="0"/>
              <a:t>05/03/2024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A3703B-A326-A741-BDBB-5D6B5649E869}" type="slidenum">
              <a:rPr lang="en-US" smtClean="0"/>
              <a:t>‹#›</a:t>
            </a:fld>
            <a:endParaRPr lang="en-US"/>
          </a:p>
        </p:txBody>
      </p:sp>
      <p:sp>
        <p:nvSpPr>
          <p:cNvPr id="7" name="Rectangle 6">
            <a:extLst>
              <a:ext uri="{FF2B5EF4-FFF2-40B4-BE49-F238E27FC236}">
                <a16:creationId xmlns:a16="http://schemas.microsoft.com/office/drawing/2014/main" id="{AD8131F2-6F7F-48E4-8A8A-3965B69F1F5A}"/>
              </a:ext>
            </a:extLst>
          </p:cNvPr>
          <p:cNvSpPr/>
          <p:nvPr userDrawn="1"/>
        </p:nvSpPr>
        <p:spPr>
          <a:xfrm>
            <a:off x="7376160" y="357051"/>
            <a:ext cx="4415246" cy="3196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54D4B2A-4AEF-4D6B-9833-7A8EBD8250E4}"/>
              </a:ext>
            </a:extLst>
          </p:cNvPr>
          <p:cNvPicPr>
            <a:picLocks noChangeAspect="1"/>
          </p:cNvPicPr>
          <p:nvPr userDrawn="1"/>
        </p:nvPicPr>
        <p:blipFill>
          <a:blip r:embed="rId3"/>
          <a:stretch>
            <a:fillRect/>
          </a:stretch>
        </p:blipFill>
        <p:spPr>
          <a:xfrm>
            <a:off x="7795623" y="287383"/>
            <a:ext cx="4064000" cy="3352800"/>
          </a:xfrm>
          <a:prstGeom prst="rect">
            <a:avLst/>
          </a:prstGeom>
        </p:spPr>
      </p:pic>
    </p:spTree>
    <p:extLst>
      <p:ext uri="{BB962C8B-B14F-4D97-AF65-F5344CB8AC3E}">
        <p14:creationId xmlns:p14="http://schemas.microsoft.com/office/powerpoint/2010/main" val="16799304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uper Title, Content, and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769885-89E8-5842-8830-5DFD9346859B}"/>
              </a:ext>
            </a:extLst>
          </p:cNvPr>
          <p:cNvSpPr>
            <a:spLocks noGrp="1"/>
          </p:cNvSpPr>
          <p:nvPr>
            <p:ph type="pic" sz="quarter" idx="11"/>
          </p:nvPr>
        </p:nvSpPr>
        <p:spPr>
          <a:xfrm>
            <a:off x="6496050" y="2324100"/>
            <a:ext cx="4857750" cy="3086100"/>
          </a:xfrm>
        </p:spPr>
        <p:txBody>
          <a:bodyPr/>
          <a:lstStyle>
            <a:lvl1pPr>
              <a:defRPr b="0" i="0"/>
            </a:lvl1pPr>
          </a:lstStyle>
          <a:p>
            <a:r>
              <a:rPr lang="en-US"/>
              <a:t>Click icon to add picture</a:t>
            </a:r>
          </a:p>
        </p:txBody>
      </p:sp>
      <p:sp>
        <p:nvSpPr>
          <p:cNvPr id="7" name="Title 1">
            <a:extLst>
              <a:ext uri="{FF2B5EF4-FFF2-40B4-BE49-F238E27FC236}">
                <a16:creationId xmlns:a16="http://schemas.microsoft.com/office/drawing/2014/main" id="{2B5220B4-1A1A-DD4E-B6CE-5DA89B77B60C}"/>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1" name="Slide Number Placeholder 5">
            <a:extLst>
              <a:ext uri="{FF2B5EF4-FFF2-40B4-BE49-F238E27FC236}">
                <a16:creationId xmlns:a16="http://schemas.microsoft.com/office/drawing/2014/main" id="{A19EA67D-05D0-9342-90AC-9FA46761A9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9" name="Round Same Side Corner Rectangle 8">
            <a:extLst>
              <a:ext uri="{FF2B5EF4-FFF2-40B4-BE49-F238E27FC236}">
                <a16:creationId xmlns:a16="http://schemas.microsoft.com/office/drawing/2014/main" id="{86211BE4-39BD-8147-A2E6-8A2576580482}"/>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Text Placeholder 10">
            <a:extLst>
              <a:ext uri="{FF2B5EF4-FFF2-40B4-BE49-F238E27FC236}">
                <a16:creationId xmlns:a16="http://schemas.microsoft.com/office/drawing/2014/main" id="{C1B11827-77C7-A045-95E9-63F626AC3FAA}"/>
              </a:ext>
            </a:extLst>
          </p:cNvPr>
          <p:cNvSpPr>
            <a:spLocks noGrp="1"/>
          </p:cNvSpPr>
          <p:nvPr>
            <p:ph type="body" sz="quarter" idx="12"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SUPER- TITLE</a:t>
            </a:r>
          </a:p>
        </p:txBody>
      </p:sp>
      <p:sp>
        <p:nvSpPr>
          <p:cNvPr id="12" name="Content Placeholder 2">
            <a:extLst>
              <a:ext uri="{FF2B5EF4-FFF2-40B4-BE49-F238E27FC236}">
                <a16:creationId xmlns:a16="http://schemas.microsoft.com/office/drawing/2014/main" id="{70A1E9CE-C771-D048-8103-9BFAFD58049E}"/>
              </a:ext>
            </a:extLst>
          </p:cNvPr>
          <p:cNvSpPr>
            <a:spLocks noGrp="1"/>
          </p:cNvSpPr>
          <p:nvPr>
            <p:ph sz="half" idx="13"/>
          </p:nvPr>
        </p:nvSpPr>
        <p:spPr>
          <a:xfrm>
            <a:off x="838200" y="1851027"/>
            <a:ext cx="5124450" cy="4105156"/>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24204594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Content, Blue Backgroun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6F8159A6-4E73-AA4B-8DFD-296BE05C81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6" name="Round Same Side Corner Rectangle 5">
            <a:extLst>
              <a:ext uri="{FF2B5EF4-FFF2-40B4-BE49-F238E27FC236}">
                <a16:creationId xmlns:a16="http://schemas.microsoft.com/office/drawing/2014/main" id="{4AD9845C-1CCC-BF4B-9B11-5970A732A97D}"/>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Tree>
    <p:extLst>
      <p:ext uri="{BB962C8B-B14F-4D97-AF65-F5344CB8AC3E}">
        <p14:creationId xmlns:p14="http://schemas.microsoft.com/office/powerpoint/2010/main" val="29492613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uper Title, Blue Backgroun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A673AD26-7D39-B142-A0DD-FEAC265B008D}"/>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0" name="Slide Number Placeholder 5">
            <a:extLst>
              <a:ext uri="{FF2B5EF4-FFF2-40B4-BE49-F238E27FC236}">
                <a16:creationId xmlns:a16="http://schemas.microsoft.com/office/drawing/2014/main" id="{0568B449-28E1-CC4A-BF08-237BD4B2E6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9" name="Round Same Side Corner Rectangle 8">
            <a:extLst>
              <a:ext uri="{FF2B5EF4-FFF2-40B4-BE49-F238E27FC236}">
                <a16:creationId xmlns:a16="http://schemas.microsoft.com/office/drawing/2014/main" id="{306B2DBC-F1C6-1D4E-B741-C3D0ABB1E760}"/>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Text Placeholder 10">
            <a:extLst>
              <a:ext uri="{FF2B5EF4-FFF2-40B4-BE49-F238E27FC236}">
                <a16:creationId xmlns:a16="http://schemas.microsoft.com/office/drawing/2014/main" id="{F394902C-0004-D441-95A7-B660F65760BF}"/>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SUPER- TITLE</a:t>
            </a:r>
          </a:p>
        </p:txBody>
      </p:sp>
    </p:spTree>
    <p:extLst>
      <p:ext uri="{BB962C8B-B14F-4D97-AF65-F5344CB8AC3E}">
        <p14:creationId xmlns:p14="http://schemas.microsoft.com/office/powerpoint/2010/main" val="26640418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ondary_Title, Content, Orange Background">
    <p:bg>
      <p:bgPr>
        <a:solidFill>
          <a:schemeClr val="bg2">
            <a:lumMod val="20000"/>
            <a:lumOff val="80000"/>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7" name="Slide Number Placeholder 5">
            <a:extLst>
              <a:ext uri="{FF2B5EF4-FFF2-40B4-BE49-F238E27FC236}">
                <a16:creationId xmlns:a16="http://schemas.microsoft.com/office/drawing/2014/main" id="{1FFE88C5-49FE-574A-AB6D-952EC4D847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8" name="Round Same Side Corner Rectangle 7">
            <a:extLst>
              <a:ext uri="{FF2B5EF4-FFF2-40B4-BE49-F238E27FC236}">
                <a16:creationId xmlns:a16="http://schemas.microsoft.com/office/drawing/2014/main" id="{C2709370-9511-A149-AF38-F4FF589A4D5F}"/>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6" name="Content Placeholder 2">
            <a:extLst>
              <a:ext uri="{FF2B5EF4-FFF2-40B4-BE49-F238E27FC236}">
                <a16:creationId xmlns:a16="http://schemas.microsoft.com/office/drawing/2014/main" id="{D166C8DE-6203-084B-9211-AD7612AA885E}"/>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31808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ondary_Title, Super Title, Content, Orange Background">
    <p:bg>
      <p:bgPr>
        <a:solidFill>
          <a:schemeClr val="bg2">
            <a:lumMod val="20000"/>
            <a:lumOff val="80000"/>
            <a:alpha val="50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5D6B55B-9A9A-0546-8C70-8E9BF68871FB}"/>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0" name="Slide Number Placeholder 5">
            <a:extLst>
              <a:ext uri="{FF2B5EF4-FFF2-40B4-BE49-F238E27FC236}">
                <a16:creationId xmlns:a16="http://schemas.microsoft.com/office/drawing/2014/main" id="{1FA0C34C-5072-024C-9F80-DBBFB4977D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9" name="Round Same Side Corner Rectangle 8">
            <a:extLst>
              <a:ext uri="{FF2B5EF4-FFF2-40B4-BE49-F238E27FC236}">
                <a16:creationId xmlns:a16="http://schemas.microsoft.com/office/drawing/2014/main" id="{C73B2069-D4F2-DF4E-82F8-E59DA8C19313}"/>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1" name="Text Placeholder 10">
            <a:extLst>
              <a:ext uri="{FF2B5EF4-FFF2-40B4-BE49-F238E27FC236}">
                <a16:creationId xmlns:a16="http://schemas.microsoft.com/office/drawing/2014/main" id="{F48ED3C6-AEFC-374D-97BC-7F0ADF9561D5}"/>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1"/>
                </a:solidFill>
                <a:latin typeface="Calibri" panose="020F0502020204030204" pitchFamily="34" charset="0"/>
                <a:ea typeface="Roboto Condensed" panose="02000000000000000000" pitchFamily="2" charset="0"/>
              </a:defRPr>
            </a:lvl1pPr>
          </a:lstStyle>
          <a:p>
            <a:pPr lvl="0"/>
            <a:r>
              <a:rPr lang="en-US"/>
              <a:t>SUPER-TITLE</a:t>
            </a:r>
          </a:p>
        </p:txBody>
      </p:sp>
      <p:sp>
        <p:nvSpPr>
          <p:cNvPr id="12" name="Content Placeholder 2">
            <a:extLst>
              <a:ext uri="{FF2B5EF4-FFF2-40B4-BE49-F238E27FC236}">
                <a16:creationId xmlns:a16="http://schemas.microsoft.com/office/drawing/2014/main" id="{4878787A-3F79-024C-8B5A-7244A402F040}"/>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9016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A47AE63-9CF3-294A-8B6D-2A4280EAF177}"/>
              </a:ext>
            </a:extLst>
          </p:cNvPr>
          <p:cNvSpPr>
            <a:spLocks noGrp="1"/>
          </p:cNvSpPr>
          <p:nvPr>
            <p:ph type="body" sz="quarter" idx="10" hasCustomPrompt="1"/>
          </p:nvPr>
        </p:nvSpPr>
        <p:spPr>
          <a:xfrm>
            <a:off x="1495425" y="1485900"/>
            <a:ext cx="9201150" cy="3886200"/>
          </a:xfrm>
        </p:spPr>
        <p:txBody>
          <a:bodyPr anchor="ctr" anchorCtr="0">
            <a:normAutofit/>
          </a:bodyPr>
          <a:lstStyle>
            <a:lvl1pPr marL="0" indent="0" algn="ctr">
              <a:buNone/>
              <a:defRPr sz="4400" b="0" i="0">
                <a:solidFill>
                  <a:schemeClr val="accent5">
                    <a:lumMod val="75000"/>
                  </a:schemeClr>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Key Message</a:t>
            </a:r>
          </a:p>
        </p:txBody>
      </p:sp>
    </p:spTree>
    <p:extLst>
      <p:ext uri="{BB962C8B-B14F-4D97-AF65-F5344CB8AC3E}">
        <p14:creationId xmlns:p14="http://schemas.microsoft.com/office/powerpoint/2010/main" val="3922346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Content, Full Photo">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512445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7F60D769-B2F8-1741-AFE7-D3BE83B40DD6}"/>
              </a:ext>
            </a:extLst>
          </p:cNvPr>
          <p:cNvSpPr>
            <a:spLocks noGrp="1"/>
          </p:cNvSpPr>
          <p:nvPr>
            <p:ph type="body" sz="quarter" idx="10"/>
          </p:nvPr>
        </p:nvSpPr>
        <p:spPr>
          <a:xfrm>
            <a:off x="838200" y="1851027"/>
            <a:ext cx="5124450" cy="4092574"/>
          </a:xfrm>
        </p:spPr>
        <p:txBody>
          <a:bodyPr/>
          <a:lstStyle>
            <a:lvl1pPr marL="0" indent="0">
              <a:buNone/>
              <a:defRPr b="0" i="0"/>
            </a:lvl1pPr>
          </a:lstStyle>
          <a:p>
            <a:pPr lvl="0"/>
            <a:r>
              <a:rPr lang="en-US"/>
              <a:t>Click to edit Master text styles</a:t>
            </a:r>
          </a:p>
        </p:txBody>
      </p:sp>
      <p:sp>
        <p:nvSpPr>
          <p:cNvPr id="6" name="Picture Placeholder 5">
            <a:extLst>
              <a:ext uri="{FF2B5EF4-FFF2-40B4-BE49-F238E27FC236}">
                <a16:creationId xmlns:a16="http://schemas.microsoft.com/office/drawing/2014/main" id="{63769885-89E8-5842-8830-5DFD9346859B}"/>
              </a:ext>
            </a:extLst>
          </p:cNvPr>
          <p:cNvSpPr>
            <a:spLocks noGrp="1"/>
          </p:cNvSpPr>
          <p:nvPr>
            <p:ph type="pic" sz="quarter" idx="11" hasCustomPrompt="1"/>
          </p:nvPr>
        </p:nvSpPr>
        <p:spPr>
          <a:xfrm>
            <a:off x="6496050" y="0"/>
            <a:ext cx="5695950" cy="6858000"/>
          </a:xfrm>
        </p:spPr>
        <p:txBody>
          <a:bodyPr anchor="ctr" anchorCtr="1"/>
          <a:lstStyle>
            <a:lvl1pPr marL="0" indent="0">
              <a:buNone/>
              <a:defRPr b="0" i="0"/>
            </a:lvl1pPr>
          </a:lstStyle>
          <a:p>
            <a:r>
              <a:rPr lang="en-US"/>
              <a:t>Insert Photo Here</a:t>
            </a:r>
          </a:p>
        </p:txBody>
      </p:sp>
      <p:sp>
        <p:nvSpPr>
          <p:cNvPr id="7" name="Round Same Side Corner Rectangle 6">
            <a:extLst>
              <a:ext uri="{FF2B5EF4-FFF2-40B4-BE49-F238E27FC236}">
                <a16:creationId xmlns:a16="http://schemas.microsoft.com/office/drawing/2014/main" id="{E4F6A283-A9C2-6349-8E4B-6C7F7BB2A056}"/>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Tree>
    <p:extLst>
      <p:ext uri="{BB962C8B-B14F-4D97-AF65-F5344CB8AC3E}">
        <p14:creationId xmlns:p14="http://schemas.microsoft.com/office/powerpoint/2010/main" val="32154870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Content, 3 Accent Photos">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0EE88B5F-4857-F241-ABAC-2469ED1AA2F2}"/>
              </a:ext>
            </a:extLst>
          </p:cNvPr>
          <p:cNvSpPr>
            <a:spLocks noGrp="1"/>
          </p:cNvSpPr>
          <p:nvPr>
            <p:ph type="pic" sz="quarter" idx="18" hasCustomPrompt="1"/>
          </p:nvPr>
        </p:nvSpPr>
        <p:spPr>
          <a:xfrm>
            <a:off x="4394266" y="1302329"/>
            <a:ext cx="2841758" cy="2716694"/>
          </a:xfrm>
          <a:prstGeom prst="roundRect">
            <a:avLst/>
          </a:prstGeom>
          <a:solidFill>
            <a:schemeClr val="bg2">
              <a:lumMod val="20000"/>
              <a:lumOff val="80000"/>
            </a:schemeClr>
          </a:solidFill>
        </p:spPr>
        <p:txBody>
          <a:bodyPr anchor="ctr">
            <a:normAutofit/>
          </a:bodyPr>
          <a:lstStyle>
            <a:lvl1pPr marL="242888"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solidFill>
                  <a:schemeClr val="tx1"/>
                </a:solidFill>
                <a:latin typeface="Calibri" panose="020F0502020204030204" pitchFamily="34" charset="0"/>
              </a:defRPr>
            </a:lvl1pPr>
          </a:lstStyle>
          <a:p>
            <a:r>
              <a:rPr lang="en-US"/>
              <a:t>CLICK ICON TO ADD PICTURE</a:t>
            </a: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3295650" cy="1360524"/>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7F60D769-B2F8-1741-AFE7-D3BE83B40DD6}"/>
              </a:ext>
            </a:extLst>
          </p:cNvPr>
          <p:cNvSpPr>
            <a:spLocks noGrp="1"/>
          </p:cNvSpPr>
          <p:nvPr>
            <p:ph type="body" sz="quarter" idx="10"/>
          </p:nvPr>
        </p:nvSpPr>
        <p:spPr>
          <a:xfrm>
            <a:off x="838200" y="1851026"/>
            <a:ext cx="3295650" cy="4264023"/>
          </a:xfrm>
        </p:spPr>
        <p:txBody>
          <a:bodyPr>
            <a:normAutofit/>
          </a:bodyPr>
          <a:lstStyle>
            <a:lvl1pPr marL="0" indent="0">
              <a:buNone/>
              <a:defRPr sz="2200" b="0" i="0"/>
            </a:lvl1pPr>
          </a:lstStyle>
          <a:p>
            <a:pPr lvl="0"/>
            <a:r>
              <a:rPr lang="en-US"/>
              <a:t>Click to edit Master text styles</a:t>
            </a:r>
          </a:p>
        </p:txBody>
      </p:sp>
      <p:sp>
        <p:nvSpPr>
          <p:cNvPr id="7" name="Rounded Rectangle 10">
            <a:extLst>
              <a:ext uri="{FF2B5EF4-FFF2-40B4-BE49-F238E27FC236}">
                <a16:creationId xmlns:a16="http://schemas.microsoft.com/office/drawing/2014/main" id="{F68255D2-F468-E84E-BDB4-C5F652F8E1C2}"/>
              </a:ext>
            </a:extLst>
          </p:cNvPr>
          <p:cNvSpPr/>
          <p:nvPr userDrawn="1"/>
        </p:nvSpPr>
        <p:spPr>
          <a:xfrm>
            <a:off x="5647589" y="-3364"/>
            <a:ext cx="4646649" cy="5487734"/>
          </a:xfrm>
          <a:custGeom>
            <a:avLst/>
            <a:gdLst>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0 w 4643963"/>
              <a:gd name="connsiteY8" fmla="*/ 316811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91440 w 4643963"/>
              <a:gd name="connsiteY8" fmla="*/ 408251 h 5770100"/>
              <a:gd name="connsiteX0" fmla="*/ 3976 w 4647939"/>
              <a:gd name="connsiteY0" fmla="*/ 316811 h 5770100"/>
              <a:gd name="connsiteX1" fmla="*/ 320787 w 4647939"/>
              <a:gd name="connsiteY1" fmla="*/ 0 h 5770100"/>
              <a:gd name="connsiteX2" fmla="*/ 4331128 w 4647939"/>
              <a:gd name="connsiteY2" fmla="*/ 0 h 5770100"/>
              <a:gd name="connsiteX3" fmla="*/ 4647939 w 4647939"/>
              <a:gd name="connsiteY3" fmla="*/ 316811 h 5770100"/>
              <a:gd name="connsiteX4" fmla="*/ 4647939 w 4647939"/>
              <a:gd name="connsiteY4" fmla="*/ 5453289 h 5770100"/>
              <a:gd name="connsiteX5" fmla="*/ 4331128 w 4647939"/>
              <a:gd name="connsiteY5" fmla="*/ 5770100 h 5770100"/>
              <a:gd name="connsiteX6" fmla="*/ 320787 w 4647939"/>
              <a:gd name="connsiteY6" fmla="*/ 5770100 h 5770100"/>
              <a:gd name="connsiteX7" fmla="*/ 3976 w 4647939"/>
              <a:gd name="connsiteY7" fmla="*/ 5453289 h 5770100"/>
              <a:gd name="connsiteX8" fmla="*/ 0 w 4647939"/>
              <a:gd name="connsiteY8" fmla="*/ 328738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2079 w 4643963"/>
              <a:gd name="connsiteY8" fmla="*/ 334794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2079 w 4643963"/>
              <a:gd name="connsiteY8" fmla="*/ 455907 h 5770100"/>
              <a:gd name="connsiteX0" fmla="*/ 316811 w 4643963"/>
              <a:gd name="connsiteY0" fmla="*/ 0 h 5770100"/>
              <a:gd name="connsiteX1" fmla="*/ 4327152 w 4643963"/>
              <a:gd name="connsiteY1" fmla="*/ 0 h 5770100"/>
              <a:gd name="connsiteX2" fmla="*/ 4643963 w 4643963"/>
              <a:gd name="connsiteY2" fmla="*/ 316811 h 5770100"/>
              <a:gd name="connsiteX3" fmla="*/ 4643963 w 4643963"/>
              <a:gd name="connsiteY3" fmla="*/ 5453289 h 5770100"/>
              <a:gd name="connsiteX4" fmla="*/ 4327152 w 4643963"/>
              <a:gd name="connsiteY4" fmla="*/ 5770100 h 5770100"/>
              <a:gd name="connsiteX5" fmla="*/ 316811 w 4643963"/>
              <a:gd name="connsiteY5" fmla="*/ 5770100 h 5770100"/>
              <a:gd name="connsiteX6" fmla="*/ 0 w 4643963"/>
              <a:gd name="connsiteY6" fmla="*/ 5453289 h 5770100"/>
              <a:gd name="connsiteX7" fmla="*/ 2079 w 4643963"/>
              <a:gd name="connsiteY7" fmla="*/ 455907 h 5770100"/>
              <a:gd name="connsiteX0" fmla="*/ 4327152 w 4643963"/>
              <a:gd name="connsiteY0" fmla="*/ 0 h 5770100"/>
              <a:gd name="connsiteX1" fmla="*/ 4643963 w 4643963"/>
              <a:gd name="connsiteY1" fmla="*/ 316811 h 5770100"/>
              <a:gd name="connsiteX2" fmla="*/ 4643963 w 4643963"/>
              <a:gd name="connsiteY2" fmla="*/ 5453289 h 5770100"/>
              <a:gd name="connsiteX3" fmla="*/ 4327152 w 4643963"/>
              <a:gd name="connsiteY3" fmla="*/ 5770100 h 5770100"/>
              <a:gd name="connsiteX4" fmla="*/ 316811 w 4643963"/>
              <a:gd name="connsiteY4" fmla="*/ 5770100 h 5770100"/>
              <a:gd name="connsiteX5" fmla="*/ 0 w 4643963"/>
              <a:gd name="connsiteY5" fmla="*/ 5453289 h 5770100"/>
              <a:gd name="connsiteX6" fmla="*/ 2079 w 4643963"/>
              <a:gd name="connsiteY6" fmla="*/ 455907 h 5770100"/>
              <a:gd name="connsiteX0" fmla="*/ 4643963 w 4643963"/>
              <a:gd name="connsiteY0" fmla="*/ 0 h 5453289"/>
              <a:gd name="connsiteX1" fmla="*/ 4643963 w 4643963"/>
              <a:gd name="connsiteY1" fmla="*/ 5136478 h 5453289"/>
              <a:gd name="connsiteX2" fmla="*/ 4327152 w 4643963"/>
              <a:gd name="connsiteY2" fmla="*/ 5453289 h 5453289"/>
              <a:gd name="connsiteX3" fmla="*/ 316811 w 4643963"/>
              <a:gd name="connsiteY3" fmla="*/ 5453289 h 5453289"/>
              <a:gd name="connsiteX4" fmla="*/ 0 w 4643963"/>
              <a:gd name="connsiteY4" fmla="*/ 5136478 h 5453289"/>
              <a:gd name="connsiteX5" fmla="*/ 2079 w 4643963"/>
              <a:gd name="connsiteY5" fmla="*/ 139096 h 5453289"/>
              <a:gd name="connsiteX0" fmla="*/ 4643963 w 4643963"/>
              <a:gd name="connsiteY0" fmla="*/ 13304 h 5466593"/>
              <a:gd name="connsiteX1" fmla="*/ 4643963 w 4643963"/>
              <a:gd name="connsiteY1" fmla="*/ 5149782 h 5466593"/>
              <a:gd name="connsiteX2" fmla="*/ 4327152 w 4643963"/>
              <a:gd name="connsiteY2" fmla="*/ 5466593 h 5466593"/>
              <a:gd name="connsiteX3" fmla="*/ 316811 w 4643963"/>
              <a:gd name="connsiteY3" fmla="*/ 5466593 h 5466593"/>
              <a:gd name="connsiteX4" fmla="*/ 0 w 4643963"/>
              <a:gd name="connsiteY4" fmla="*/ 5149782 h 5466593"/>
              <a:gd name="connsiteX5" fmla="*/ 2079 w 4643963"/>
              <a:gd name="connsiteY5" fmla="*/ 0 h 5466593"/>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079 w 4643963"/>
              <a:gd name="connsiteY5" fmla="*/ 16433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4381 w 4643963"/>
              <a:gd name="connsiteY5" fmla="*/ 29893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4381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16946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9512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077 w 4643963"/>
              <a:gd name="connsiteY5" fmla="*/ 23867 h 5483026"/>
              <a:gd name="connsiteX0" fmla="*/ 4639215 w 4646649"/>
              <a:gd name="connsiteY0" fmla="*/ 0 h 5483026"/>
              <a:gd name="connsiteX1" fmla="*/ 4646649 w 4646649"/>
              <a:gd name="connsiteY1" fmla="*/ 5166215 h 5483026"/>
              <a:gd name="connsiteX2" fmla="*/ 4329838 w 4646649"/>
              <a:gd name="connsiteY2" fmla="*/ 5483026 h 5483026"/>
              <a:gd name="connsiteX3" fmla="*/ 319497 w 4646649"/>
              <a:gd name="connsiteY3" fmla="*/ 5483026 h 5483026"/>
              <a:gd name="connsiteX4" fmla="*/ 2686 w 4646649"/>
              <a:gd name="connsiteY4" fmla="*/ 5166215 h 5483026"/>
              <a:gd name="connsiteX5" fmla="*/ 0 w 4646649"/>
              <a:gd name="connsiteY5" fmla="*/ 19105 h 5483026"/>
              <a:gd name="connsiteX0" fmla="*/ 4639215 w 4646649"/>
              <a:gd name="connsiteY0" fmla="*/ 4708 h 5487734"/>
              <a:gd name="connsiteX1" fmla="*/ 4646649 w 4646649"/>
              <a:gd name="connsiteY1" fmla="*/ 5170923 h 5487734"/>
              <a:gd name="connsiteX2" fmla="*/ 4329838 w 4646649"/>
              <a:gd name="connsiteY2" fmla="*/ 5487734 h 5487734"/>
              <a:gd name="connsiteX3" fmla="*/ 319497 w 4646649"/>
              <a:gd name="connsiteY3" fmla="*/ 5487734 h 5487734"/>
              <a:gd name="connsiteX4" fmla="*/ 2686 w 4646649"/>
              <a:gd name="connsiteY4" fmla="*/ 5170923 h 5487734"/>
              <a:gd name="connsiteX5" fmla="*/ 0 w 4646649"/>
              <a:gd name="connsiteY5" fmla="*/ 0 h 54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6649" h="5487734">
                <a:moveTo>
                  <a:pt x="4639215" y="4708"/>
                </a:moveTo>
                <a:lnTo>
                  <a:pt x="4646649" y="5170923"/>
                </a:lnTo>
                <a:cubicBezTo>
                  <a:pt x="4646649" y="5345893"/>
                  <a:pt x="4504808" y="5487734"/>
                  <a:pt x="4329838" y="5487734"/>
                </a:cubicBezTo>
                <a:lnTo>
                  <a:pt x="319497" y="5487734"/>
                </a:lnTo>
                <a:cubicBezTo>
                  <a:pt x="144527" y="5487734"/>
                  <a:pt x="2686" y="5345893"/>
                  <a:pt x="2686" y="5170923"/>
                </a:cubicBezTo>
                <a:cubicBezTo>
                  <a:pt x="2686" y="3458764"/>
                  <a:pt x="0" y="0"/>
                  <a:pt x="0" y="0"/>
                </a:cubicBezTo>
              </a:path>
            </a:pathLst>
          </a:custGeom>
          <a:noFill/>
          <a:ln w="50800">
            <a:gradFill>
              <a:gsLst>
                <a:gs pos="0">
                  <a:schemeClr val="accent5"/>
                </a:gs>
                <a:gs pos="100000">
                  <a:schemeClr val="accent5">
                    <a:lumMod val="40000"/>
                    <a:lumOff val="6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9" name="Rounded Rectangle 8">
            <a:extLst>
              <a:ext uri="{FF2B5EF4-FFF2-40B4-BE49-F238E27FC236}">
                <a16:creationId xmlns:a16="http://schemas.microsoft.com/office/drawing/2014/main" id="{1D805282-503D-6843-A3EA-856181D4C85D}"/>
              </a:ext>
            </a:extLst>
          </p:cNvPr>
          <p:cNvSpPr/>
          <p:nvPr userDrawn="1"/>
        </p:nvSpPr>
        <p:spPr>
          <a:xfrm>
            <a:off x="9981539" y="4969818"/>
            <a:ext cx="955040" cy="95425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3" name="Picture Placeholder 8">
            <a:extLst>
              <a:ext uri="{FF2B5EF4-FFF2-40B4-BE49-F238E27FC236}">
                <a16:creationId xmlns:a16="http://schemas.microsoft.com/office/drawing/2014/main" id="{01F806F2-2D75-7449-A171-63D73F37BDC3}"/>
              </a:ext>
            </a:extLst>
          </p:cNvPr>
          <p:cNvSpPr>
            <a:spLocks noGrp="1"/>
          </p:cNvSpPr>
          <p:nvPr>
            <p:ph type="pic" sz="quarter" idx="16" hasCustomPrompt="1"/>
          </p:nvPr>
        </p:nvSpPr>
        <p:spPr>
          <a:xfrm>
            <a:off x="8737163" y="654852"/>
            <a:ext cx="2841758" cy="2834083"/>
          </a:xfrm>
          <a:prstGeom prst="roundRect">
            <a:avLst/>
          </a:prstGeom>
          <a:solidFill>
            <a:schemeClr val="bg2">
              <a:lumMod val="20000"/>
              <a:lumOff val="80000"/>
            </a:schemeClr>
          </a:solidFill>
        </p:spPr>
        <p:txBody>
          <a:bodyPr anchor="ctr">
            <a:normAutofit/>
          </a:bodyPr>
          <a:lstStyle>
            <a:lvl1pPr marL="242888" indent="0" algn="ctr">
              <a:buNone/>
              <a:defRPr sz="1400" b="0" i="0">
                <a:solidFill>
                  <a:schemeClr val="tx1"/>
                </a:solidFill>
                <a:latin typeface="Calibri" panose="020F0502020204030204" pitchFamily="34" charset="0"/>
              </a:defRPr>
            </a:lvl1pPr>
          </a:lstStyle>
          <a:p>
            <a:r>
              <a:rPr lang="en-US"/>
              <a:t>CLICK ICON TO ADD PICTURE</a:t>
            </a:r>
          </a:p>
        </p:txBody>
      </p:sp>
      <p:sp>
        <p:nvSpPr>
          <p:cNvPr id="14" name="Picture Placeholder 8">
            <a:extLst>
              <a:ext uri="{FF2B5EF4-FFF2-40B4-BE49-F238E27FC236}">
                <a16:creationId xmlns:a16="http://schemas.microsoft.com/office/drawing/2014/main" id="{8A29EDAD-E04C-A84B-B20B-0DE8EDFE10F1}"/>
              </a:ext>
            </a:extLst>
          </p:cNvPr>
          <p:cNvSpPr>
            <a:spLocks noGrp="1"/>
          </p:cNvSpPr>
          <p:nvPr>
            <p:ph type="pic" sz="quarter" idx="17" hasCustomPrompt="1"/>
          </p:nvPr>
        </p:nvSpPr>
        <p:spPr>
          <a:xfrm>
            <a:off x="6637273" y="2963648"/>
            <a:ext cx="2841758" cy="3261164"/>
          </a:xfrm>
          <a:prstGeom prst="roundRect">
            <a:avLst/>
          </a:prstGeom>
          <a:solidFill>
            <a:schemeClr val="bg2">
              <a:lumMod val="20000"/>
              <a:lumOff val="80000"/>
            </a:schemeClr>
          </a:solidFill>
        </p:spPr>
        <p:txBody>
          <a:bodyPr anchor="ctr">
            <a:normAutofit/>
          </a:bodyPr>
          <a:lstStyle>
            <a:lvl1pPr marL="242888" indent="0" algn="ctr">
              <a:buNone/>
              <a:defRPr sz="1400" b="0" i="0">
                <a:solidFill>
                  <a:schemeClr val="tx1"/>
                </a:solidFill>
                <a:latin typeface="Calibri" panose="020F0502020204030204" pitchFamily="34" charset="0"/>
              </a:defRPr>
            </a:lvl1pPr>
          </a:lstStyle>
          <a:p>
            <a:r>
              <a:rPr lang="en-US"/>
              <a:t>CLICK ICON TO ADD PICTURE</a:t>
            </a:r>
          </a:p>
        </p:txBody>
      </p:sp>
      <p:sp>
        <p:nvSpPr>
          <p:cNvPr id="10" name="Round Same Side Corner Rectangle 9">
            <a:extLst>
              <a:ext uri="{FF2B5EF4-FFF2-40B4-BE49-F238E27FC236}">
                <a16:creationId xmlns:a16="http://schemas.microsoft.com/office/drawing/2014/main" id="{0FB067C1-0F8E-8C45-9FAE-86FF9902C30F}"/>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Tree>
    <p:extLst>
      <p:ext uri="{BB962C8B-B14F-4D97-AF65-F5344CB8AC3E}">
        <p14:creationId xmlns:p14="http://schemas.microsoft.com/office/powerpoint/2010/main" val="36332788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Four Call Out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E2AA89D-00C4-7B42-9644-9DC6F087CAFE}"/>
              </a:ext>
            </a:extLst>
          </p:cNvPr>
          <p:cNvSpPr/>
          <p:nvPr userDrawn="1"/>
        </p:nvSpPr>
        <p:spPr>
          <a:xfrm>
            <a:off x="0" y="3155795"/>
            <a:ext cx="12192000" cy="3702206"/>
          </a:xfrm>
          <a:prstGeom prst="rect">
            <a:avLst/>
          </a:prstGeom>
          <a:solidFill>
            <a:schemeClr val="accent5">
              <a:lumMod val="20000"/>
              <a:lumOff val="8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429BF2DE-ACAD-4E48-B0D4-2E69A2432684}"/>
              </a:ext>
            </a:extLst>
          </p:cNvPr>
          <p:cNvSpPr>
            <a:spLocks noGrp="1" noChangeAspect="1"/>
          </p:cNvSpPr>
          <p:nvPr>
            <p:ph type="pic" sz="quarter" idx="10" hasCustomPrompt="1"/>
          </p:nvPr>
        </p:nvSpPr>
        <p:spPr>
          <a:xfrm>
            <a:off x="838200"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CLICK ICON TO ADD PICTURE</a:t>
            </a:r>
          </a:p>
        </p:txBody>
      </p:sp>
      <p:sp>
        <p:nvSpPr>
          <p:cNvPr id="7" name="Text Placeholder 6">
            <a:extLst>
              <a:ext uri="{FF2B5EF4-FFF2-40B4-BE49-F238E27FC236}">
                <a16:creationId xmlns:a16="http://schemas.microsoft.com/office/drawing/2014/main" id="{C1C7D97D-280B-A94F-B4E2-A09B803180C7}"/>
              </a:ext>
            </a:extLst>
          </p:cNvPr>
          <p:cNvSpPr>
            <a:spLocks noGrp="1"/>
          </p:cNvSpPr>
          <p:nvPr>
            <p:ph type="body" sz="quarter" idx="14" hasCustomPrompt="1"/>
          </p:nvPr>
        </p:nvSpPr>
        <p:spPr>
          <a:xfrm>
            <a:off x="838200" y="4633913"/>
            <a:ext cx="1828800" cy="373062"/>
          </a:xfrm>
        </p:spPr>
        <p:txBody>
          <a:bodyPr>
            <a:noAutofit/>
          </a:bodyPr>
          <a:lstStyle>
            <a:lvl1pPr marL="0" indent="0" algn="ctr">
              <a:buNone/>
              <a:defRPr sz="1400" b="0" i="0"/>
            </a:lvl1pPr>
          </a:lstStyle>
          <a:p>
            <a:pPr lvl="0"/>
            <a:r>
              <a:rPr lang="en-US"/>
              <a:t>NAME</a:t>
            </a:r>
          </a:p>
        </p:txBody>
      </p:sp>
      <p:sp>
        <p:nvSpPr>
          <p:cNvPr id="15" name="Text Placeholder 6">
            <a:extLst>
              <a:ext uri="{FF2B5EF4-FFF2-40B4-BE49-F238E27FC236}">
                <a16:creationId xmlns:a16="http://schemas.microsoft.com/office/drawing/2014/main" id="{2A06393D-996A-014E-B2CA-9A9338F33116}"/>
              </a:ext>
            </a:extLst>
          </p:cNvPr>
          <p:cNvSpPr>
            <a:spLocks noGrp="1"/>
          </p:cNvSpPr>
          <p:nvPr>
            <p:ph type="body" sz="quarter" idx="15" hasCustomPrompt="1"/>
          </p:nvPr>
        </p:nvSpPr>
        <p:spPr>
          <a:xfrm>
            <a:off x="838200" y="5083363"/>
            <a:ext cx="1828800" cy="960975"/>
          </a:xfrm>
        </p:spPr>
        <p:txBody>
          <a:bodyPr>
            <a:noAutofit/>
          </a:bodyPr>
          <a:lstStyle>
            <a:lvl1pPr marL="0" indent="0" algn="ctr">
              <a:buNone/>
              <a:defRPr sz="1400" b="0" i="0"/>
            </a:lvl1pPr>
          </a:lstStyle>
          <a:p>
            <a:pPr lvl="0"/>
            <a:r>
              <a:rPr lang="en-US"/>
              <a:t>Job Title</a:t>
            </a:r>
          </a:p>
        </p:txBody>
      </p:sp>
      <p:sp>
        <p:nvSpPr>
          <p:cNvPr id="16" name="Text Placeholder 6">
            <a:extLst>
              <a:ext uri="{FF2B5EF4-FFF2-40B4-BE49-F238E27FC236}">
                <a16:creationId xmlns:a16="http://schemas.microsoft.com/office/drawing/2014/main" id="{95460776-B9E1-524C-B515-6BA46C00D5C4}"/>
              </a:ext>
            </a:extLst>
          </p:cNvPr>
          <p:cNvSpPr>
            <a:spLocks noGrp="1"/>
          </p:cNvSpPr>
          <p:nvPr>
            <p:ph type="body" sz="quarter" idx="16" hasCustomPrompt="1"/>
          </p:nvPr>
        </p:nvSpPr>
        <p:spPr>
          <a:xfrm>
            <a:off x="3720885" y="4633913"/>
            <a:ext cx="1828800" cy="373062"/>
          </a:xfrm>
        </p:spPr>
        <p:txBody>
          <a:bodyPr>
            <a:noAutofit/>
          </a:bodyPr>
          <a:lstStyle>
            <a:lvl1pPr marL="0" indent="0" algn="ctr">
              <a:buNone/>
              <a:defRPr sz="1400" b="0" i="0"/>
            </a:lvl1pPr>
          </a:lstStyle>
          <a:p>
            <a:pPr lvl="0"/>
            <a:r>
              <a:rPr lang="en-US"/>
              <a:t>NAME</a:t>
            </a:r>
          </a:p>
        </p:txBody>
      </p:sp>
      <p:sp>
        <p:nvSpPr>
          <p:cNvPr id="17" name="Text Placeholder 6">
            <a:extLst>
              <a:ext uri="{FF2B5EF4-FFF2-40B4-BE49-F238E27FC236}">
                <a16:creationId xmlns:a16="http://schemas.microsoft.com/office/drawing/2014/main" id="{4A5E04AA-6B0C-A34A-99DE-D60A5BA75D1C}"/>
              </a:ext>
            </a:extLst>
          </p:cNvPr>
          <p:cNvSpPr>
            <a:spLocks noGrp="1"/>
          </p:cNvSpPr>
          <p:nvPr>
            <p:ph type="body" sz="quarter" idx="17" hasCustomPrompt="1"/>
          </p:nvPr>
        </p:nvSpPr>
        <p:spPr>
          <a:xfrm>
            <a:off x="3720885" y="5083363"/>
            <a:ext cx="1828800" cy="960975"/>
          </a:xfrm>
        </p:spPr>
        <p:txBody>
          <a:bodyPr>
            <a:noAutofit/>
          </a:bodyPr>
          <a:lstStyle>
            <a:lvl1pPr marL="0" indent="0" algn="ctr">
              <a:buNone/>
              <a:defRPr sz="1400" b="0" i="0"/>
            </a:lvl1pPr>
          </a:lstStyle>
          <a:p>
            <a:pPr lvl="0"/>
            <a:r>
              <a:rPr lang="en-US"/>
              <a:t>Job Title</a:t>
            </a:r>
          </a:p>
        </p:txBody>
      </p:sp>
      <p:sp>
        <p:nvSpPr>
          <p:cNvPr id="18" name="Text Placeholder 6">
            <a:extLst>
              <a:ext uri="{FF2B5EF4-FFF2-40B4-BE49-F238E27FC236}">
                <a16:creationId xmlns:a16="http://schemas.microsoft.com/office/drawing/2014/main" id="{AD273D4A-6AEF-9044-B6FF-61BCA62A14F7}"/>
              </a:ext>
            </a:extLst>
          </p:cNvPr>
          <p:cNvSpPr>
            <a:spLocks noGrp="1"/>
          </p:cNvSpPr>
          <p:nvPr>
            <p:ph type="body" sz="quarter" idx="18" hasCustomPrompt="1"/>
          </p:nvPr>
        </p:nvSpPr>
        <p:spPr>
          <a:xfrm>
            <a:off x="6588071" y="4633913"/>
            <a:ext cx="1828800" cy="373062"/>
          </a:xfrm>
        </p:spPr>
        <p:txBody>
          <a:bodyPr>
            <a:noAutofit/>
          </a:bodyPr>
          <a:lstStyle>
            <a:lvl1pPr marL="0" indent="0" algn="ctr">
              <a:buNone/>
              <a:defRPr sz="1400" b="0" i="0"/>
            </a:lvl1pPr>
          </a:lstStyle>
          <a:p>
            <a:pPr lvl="0"/>
            <a:r>
              <a:rPr lang="en-US"/>
              <a:t>NAME</a:t>
            </a:r>
          </a:p>
        </p:txBody>
      </p:sp>
      <p:sp>
        <p:nvSpPr>
          <p:cNvPr id="19" name="Text Placeholder 6">
            <a:extLst>
              <a:ext uri="{FF2B5EF4-FFF2-40B4-BE49-F238E27FC236}">
                <a16:creationId xmlns:a16="http://schemas.microsoft.com/office/drawing/2014/main" id="{3DF9D594-E94C-FC4D-813A-1975593C642F}"/>
              </a:ext>
            </a:extLst>
          </p:cNvPr>
          <p:cNvSpPr>
            <a:spLocks noGrp="1"/>
          </p:cNvSpPr>
          <p:nvPr>
            <p:ph type="body" sz="quarter" idx="19" hasCustomPrompt="1"/>
          </p:nvPr>
        </p:nvSpPr>
        <p:spPr>
          <a:xfrm>
            <a:off x="6588071" y="5083363"/>
            <a:ext cx="1828800" cy="960975"/>
          </a:xfrm>
        </p:spPr>
        <p:txBody>
          <a:bodyPr>
            <a:noAutofit/>
          </a:bodyPr>
          <a:lstStyle>
            <a:lvl1pPr marL="0" indent="0" algn="ctr">
              <a:buNone/>
              <a:defRPr sz="1400" b="0" i="0"/>
            </a:lvl1pPr>
          </a:lstStyle>
          <a:p>
            <a:pPr lvl="0"/>
            <a:r>
              <a:rPr lang="en-US"/>
              <a:t>Job Title</a:t>
            </a:r>
          </a:p>
        </p:txBody>
      </p:sp>
      <p:sp>
        <p:nvSpPr>
          <p:cNvPr id="20" name="Text Placeholder 6">
            <a:extLst>
              <a:ext uri="{FF2B5EF4-FFF2-40B4-BE49-F238E27FC236}">
                <a16:creationId xmlns:a16="http://schemas.microsoft.com/office/drawing/2014/main" id="{EBF9D94C-27BC-BC4B-8F68-1D50BCC7F3AE}"/>
              </a:ext>
            </a:extLst>
          </p:cNvPr>
          <p:cNvSpPr>
            <a:spLocks noGrp="1"/>
          </p:cNvSpPr>
          <p:nvPr>
            <p:ph type="body" sz="quarter" idx="20" hasCustomPrompt="1"/>
          </p:nvPr>
        </p:nvSpPr>
        <p:spPr>
          <a:xfrm>
            <a:off x="9517251" y="4633913"/>
            <a:ext cx="1828800" cy="373062"/>
          </a:xfrm>
        </p:spPr>
        <p:txBody>
          <a:bodyPr>
            <a:noAutofit/>
          </a:bodyPr>
          <a:lstStyle>
            <a:lvl1pPr marL="0" indent="0" algn="ctr">
              <a:buNone/>
              <a:defRPr sz="1400" b="0" i="0"/>
            </a:lvl1pPr>
          </a:lstStyle>
          <a:p>
            <a:pPr lvl="0"/>
            <a:r>
              <a:rPr lang="en-US"/>
              <a:t>NAME</a:t>
            </a:r>
          </a:p>
        </p:txBody>
      </p:sp>
      <p:sp>
        <p:nvSpPr>
          <p:cNvPr id="21" name="Text Placeholder 6">
            <a:extLst>
              <a:ext uri="{FF2B5EF4-FFF2-40B4-BE49-F238E27FC236}">
                <a16:creationId xmlns:a16="http://schemas.microsoft.com/office/drawing/2014/main" id="{E689175A-4776-4940-B5C9-6036AB5FD92D}"/>
              </a:ext>
            </a:extLst>
          </p:cNvPr>
          <p:cNvSpPr>
            <a:spLocks noGrp="1"/>
          </p:cNvSpPr>
          <p:nvPr>
            <p:ph type="body" sz="quarter" idx="21" hasCustomPrompt="1"/>
          </p:nvPr>
        </p:nvSpPr>
        <p:spPr>
          <a:xfrm>
            <a:off x="9517251" y="5083363"/>
            <a:ext cx="1828800" cy="960975"/>
          </a:xfrm>
        </p:spPr>
        <p:txBody>
          <a:bodyPr>
            <a:noAutofit/>
          </a:bodyPr>
          <a:lstStyle>
            <a:lvl1pPr marL="0" indent="0" algn="ctr">
              <a:buNone/>
              <a:defRPr sz="1400" b="0" i="0"/>
            </a:lvl1pPr>
          </a:lstStyle>
          <a:p>
            <a:pPr lvl="0"/>
            <a:r>
              <a:rPr lang="en-US"/>
              <a:t>Job Title</a:t>
            </a:r>
          </a:p>
        </p:txBody>
      </p:sp>
      <p:sp>
        <p:nvSpPr>
          <p:cNvPr id="22" name="Picture Placeholder 2">
            <a:extLst>
              <a:ext uri="{FF2B5EF4-FFF2-40B4-BE49-F238E27FC236}">
                <a16:creationId xmlns:a16="http://schemas.microsoft.com/office/drawing/2014/main" id="{A8E4CB93-1C16-D145-8200-509097DD80E2}"/>
              </a:ext>
            </a:extLst>
          </p:cNvPr>
          <p:cNvSpPr>
            <a:spLocks noGrp="1" noChangeAspect="1"/>
          </p:cNvSpPr>
          <p:nvPr>
            <p:ph type="pic" sz="quarter" idx="22" hasCustomPrompt="1"/>
          </p:nvPr>
        </p:nvSpPr>
        <p:spPr>
          <a:xfrm>
            <a:off x="3709416"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CLICK ICON TO ADD PICTURE</a:t>
            </a:r>
          </a:p>
        </p:txBody>
      </p:sp>
      <p:sp>
        <p:nvSpPr>
          <p:cNvPr id="23" name="Picture Placeholder 2">
            <a:extLst>
              <a:ext uri="{FF2B5EF4-FFF2-40B4-BE49-F238E27FC236}">
                <a16:creationId xmlns:a16="http://schemas.microsoft.com/office/drawing/2014/main" id="{C836D84B-A4A1-564E-AB97-398F8CFA946E}"/>
              </a:ext>
            </a:extLst>
          </p:cNvPr>
          <p:cNvSpPr>
            <a:spLocks noGrp="1" noChangeAspect="1"/>
          </p:cNvSpPr>
          <p:nvPr>
            <p:ph type="pic" sz="quarter" idx="23" hasCustomPrompt="1"/>
          </p:nvPr>
        </p:nvSpPr>
        <p:spPr>
          <a:xfrm>
            <a:off x="6580632"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CLICK ICON TO ADD PICTURE</a:t>
            </a:r>
          </a:p>
        </p:txBody>
      </p:sp>
      <p:sp>
        <p:nvSpPr>
          <p:cNvPr id="24" name="Picture Placeholder 2">
            <a:extLst>
              <a:ext uri="{FF2B5EF4-FFF2-40B4-BE49-F238E27FC236}">
                <a16:creationId xmlns:a16="http://schemas.microsoft.com/office/drawing/2014/main" id="{EC56771A-4E6C-7440-8BF4-3591ACAFC7E4}"/>
              </a:ext>
            </a:extLst>
          </p:cNvPr>
          <p:cNvSpPr>
            <a:spLocks noGrp="1" noChangeAspect="1"/>
          </p:cNvSpPr>
          <p:nvPr>
            <p:ph type="pic" sz="quarter" idx="24" hasCustomPrompt="1"/>
          </p:nvPr>
        </p:nvSpPr>
        <p:spPr>
          <a:xfrm>
            <a:off x="9525000"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CLICK ICON TO ADD PICTURE</a:t>
            </a:r>
          </a:p>
        </p:txBody>
      </p:sp>
      <p:sp>
        <p:nvSpPr>
          <p:cNvPr id="31" name="Slide Number Placeholder 5">
            <a:extLst>
              <a:ext uri="{FF2B5EF4-FFF2-40B4-BE49-F238E27FC236}">
                <a16:creationId xmlns:a16="http://schemas.microsoft.com/office/drawing/2014/main" id="{296FBA24-5AB3-C24A-8135-77D4927651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25" name="Round Same Side Corner Rectangle 24">
            <a:extLst>
              <a:ext uri="{FF2B5EF4-FFF2-40B4-BE49-F238E27FC236}">
                <a16:creationId xmlns:a16="http://schemas.microsoft.com/office/drawing/2014/main" id="{EF0FAFFE-E0A0-4A42-82F7-4D6E3279A104}"/>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Tree>
    <p:extLst>
      <p:ext uri="{BB962C8B-B14F-4D97-AF65-F5344CB8AC3E}">
        <p14:creationId xmlns:p14="http://schemas.microsoft.com/office/powerpoint/2010/main" val="1130143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7 Call Outs">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EA4B8E8-5EF2-714F-8C90-9CA41B424A28}"/>
              </a:ext>
            </a:extLst>
          </p:cNvPr>
          <p:cNvSpPr/>
          <p:nvPr userDrawn="1"/>
        </p:nvSpPr>
        <p:spPr>
          <a:xfrm>
            <a:off x="0" y="2423160"/>
            <a:ext cx="12192000" cy="4434840"/>
          </a:xfrm>
          <a:prstGeom prst="rect">
            <a:avLst/>
          </a:prstGeom>
          <a:solidFill>
            <a:schemeClr val="accent5">
              <a:lumMod val="20000"/>
              <a:lumOff val="8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429BF2DE-ACAD-4E48-B0D4-2E69A2432684}"/>
              </a:ext>
            </a:extLst>
          </p:cNvPr>
          <p:cNvSpPr>
            <a:spLocks noGrp="1" noChangeAspect="1"/>
          </p:cNvSpPr>
          <p:nvPr>
            <p:ph type="pic" sz="quarter" idx="10" hasCustomPrompt="1"/>
          </p:nvPr>
        </p:nvSpPr>
        <p:spPr>
          <a:xfrm>
            <a:off x="838199"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CLICK ICON TO ADD PICTURE</a:t>
            </a:r>
          </a:p>
        </p:txBody>
      </p:sp>
      <p:sp>
        <p:nvSpPr>
          <p:cNvPr id="7" name="Text Placeholder 6">
            <a:extLst>
              <a:ext uri="{FF2B5EF4-FFF2-40B4-BE49-F238E27FC236}">
                <a16:creationId xmlns:a16="http://schemas.microsoft.com/office/drawing/2014/main" id="{C1C7D97D-280B-A94F-B4E2-A09B803180C7}"/>
              </a:ext>
            </a:extLst>
          </p:cNvPr>
          <p:cNvSpPr>
            <a:spLocks noGrp="1"/>
          </p:cNvSpPr>
          <p:nvPr>
            <p:ph type="body" sz="quarter" idx="14" hasCustomPrompt="1"/>
          </p:nvPr>
        </p:nvSpPr>
        <p:spPr>
          <a:xfrm>
            <a:off x="838200" y="3132116"/>
            <a:ext cx="1371595" cy="253276"/>
          </a:xfrm>
        </p:spPr>
        <p:txBody>
          <a:bodyPr anchor="ctr" anchorCtr="0">
            <a:noAutofit/>
          </a:bodyPr>
          <a:lstStyle>
            <a:lvl1pPr marL="0" indent="0" algn="ctr">
              <a:buNone/>
              <a:defRPr sz="1400" b="0" i="0"/>
            </a:lvl1pPr>
          </a:lstStyle>
          <a:p>
            <a:pPr lvl="0"/>
            <a:r>
              <a:rPr lang="en-US"/>
              <a:t>NAME</a:t>
            </a:r>
          </a:p>
        </p:txBody>
      </p:sp>
      <p:sp>
        <p:nvSpPr>
          <p:cNvPr id="15" name="Text Placeholder 6">
            <a:extLst>
              <a:ext uri="{FF2B5EF4-FFF2-40B4-BE49-F238E27FC236}">
                <a16:creationId xmlns:a16="http://schemas.microsoft.com/office/drawing/2014/main" id="{2A06393D-996A-014E-B2CA-9A9338F33116}"/>
              </a:ext>
            </a:extLst>
          </p:cNvPr>
          <p:cNvSpPr>
            <a:spLocks noGrp="1"/>
          </p:cNvSpPr>
          <p:nvPr>
            <p:ph type="body" sz="quarter" idx="15" hasCustomPrompt="1"/>
          </p:nvPr>
        </p:nvSpPr>
        <p:spPr>
          <a:xfrm>
            <a:off x="838200" y="3493262"/>
            <a:ext cx="1371599" cy="652419"/>
          </a:xfrm>
        </p:spPr>
        <p:txBody>
          <a:bodyPr>
            <a:noAutofit/>
          </a:bodyPr>
          <a:lstStyle>
            <a:lvl1pPr marL="0" indent="0" algn="ctr">
              <a:buNone/>
              <a:defRPr sz="1400" b="0" i="0"/>
            </a:lvl1pPr>
          </a:lstStyle>
          <a:p>
            <a:pPr lvl="0"/>
            <a:r>
              <a:rPr lang="en-US"/>
              <a:t>Job Title</a:t>
            </a:r>
          </a:p>
        </p:txBody>
      </p:sp>
      <p:sp>
        <p:nvSpPr>
          <p:cNvPr id="16" name="Text Placeholder 6">
            <a:extLst>
              <a:ext uri="{FF2B5EF4-FFF2-40B4-BE49-F238E27FC236}">
                <a16:creationId xmlns:a16="http://schemas.microsoft.com/office/drawing/2014/main" id="{95460776-B9E1-524C-B515-6BA46C00D5C4}"/>
              </a:ext>
            </a:extLst>
          </p:cNvPr>
          <p:cNvSpPr>
            <a:spLocks noGrp="1"/>
          </p:cNvSpPr>
          <p:nvPr>
            <p:ph type="body" sz="quarter" idx="16" hasCustomPrompt="1"/>
          </p:nvPr>
        </p:nvSpPr>
        <p:spPr>
          <a:xfrm>
            <a:off x="3842003" y="3132116"/>
            <a:ext cx="1371595" cy="253276"/>
          </a:xfrm>
        </p:spPr>
        <p:txBody>
          <a:bodyPr anchor="ctr" anchorCtr="0">
            <a:noAutofit/>
          </a:bodyPr>
          <a:lstStyle>
            <a:lvl1pPr marL="0" indent="0" algn="ctr">
              <a:buNone/>
              <a:defRPr sz="1400" b="0" i="0"/>
            </a:lvl1pPr>
          </a:lstStyle>
          <a:p>
            <a:pPr lvl="0"/>
            <a:r>
              <a:rPr lang="en-US"/>
              <a:t>NAME</a:t>
            </a:r>
          </a:p>
        </p:txBody>
      </p:sp>
      <p:sp>
        <p:nvSpPr>
          <p:cNvPr id="17" name="Text Placeholder 6">
            <a:extLst>
              <a:ext uri="{FF2B5EF4-FFF2-40B4-BE49-F238E27FC236}">
                <a16:creationId xmlns:a16="http://schemas.microsoft.com/office/drawing/2014/main" id="{4A5E04AA-6B0C-A34A-99DE-D60A5BA75D1C}"/>
              </a:ext>
            </a:extLst>
          </p:cNvPr>
          <p:cNvSpPr>
            <a:spLocks noGrp="1"/>
          </p:cNvSpPr>
          <p:nvPr>
            <p:ph type="body" sz="quarter" idx="17" hasCustomPrompt="1"/>
          </p:nvPr>
        </p:nvSpPr>
        <p:spPr>
          <a:xfrm>
            <a:off x="3842003" y="3500947"/>
            <a:ext cx="1371599" cy="652419"/>
          </a:xfrm>
        </p:spPr>
        <p:txBody>
          <a:bodyPr>
            <a:noAutofit/>
          </a:bodyPr>
          <a:lstStyle>
            <a:lvl1pPr marL="0" indent="0" algn="ctr">
              <a:buNone/>
              <a:defRPr sz="1400" b="0" i="0"/>
            </a:lvl1pPr>
          </a:lstStyle>
          <a:p>
            <a:pPr lvl="0"/>
            <a:r>
              <a:rPr lang="en-US"/>
              <a:t>Job Title</a:t>
            </a:r>
          </a:p>
        </p:txBody>
      </p:sp>
      <p:sp>
        <p:nvSpPr>
          <p:cNvPr id="18" name="Text Placeholder 6">
            <a:extLst>
              <a:ext uri="{FF2B5EF4-FFF2-40B4-BE49-F238E27FC236}">
                <a16:creationId xmlns:a16="http://schemas.microsoft.com/office/drawing/2014/main" id="{AD273D4A-6AEF-9044-B6FF-61BCA62A14F7}"/>
              </a:ext>
            </a:extLst>
          </p:cNvPr>
          <p:cNvSpPr>
            <a:spLocks noGrp="1"/>
          </p:cNvSpPr>
          <p:nvPr>
            <p:ph type="body" sz="quarter" idx="18" hasCustomPrompt="1"/>
          </p:nvPr>
        </p:nvSpPr>
        <p:spPr>
          <a:xfrm>
            <a:off x="6974516" y="3132116"/>
            <a:ext cx="1371595" cy="253276"/>
          </a:xfrm>
        </p:spPr>
        <p:txBody>
          <a:bodyPr anchor="ctr" anchorCtr="0">
            <a:noAutofit/>
          </a:bodyPr>
          <a:lstStyle>
            <a:lvl1pPr marL="0" indent="0" algn="ctr">
              <a:buNone/>
              <a:defRPr sz="1400" b="0" i="0"/>
            </a:lvl1pPr>
          </a:lstStyle>
          <a:p>
            <a:pPr lvl="0"/>
            <a:r>
              <a:rPr lang="en-US"/>
              <a:t>NAME</a:t>
            </a:r>
          </a:p>
        </p:txBody>
      </p:sp>
      <p:sp>
        <p:nvSpPr>
          <p:cNvPr id="19" name="Text Placeholder 6">
            <a:extLst>
              <a:ext uri="{FF2B5EF4-FFF2-40B4-BE49-F238E27FC236}">
                <a16:creationId xmlns:a16="http://schemas.microsoft.com/office/drawing/2014/main" id="{3DF9D594-E94C-FC4D-813A-1975593C642F}"/>
              </a:ext>
            </a:extLst>
          </p:cNvPr>
          <p:cNvSpPr>
            <a:spLocks noGrp="1"/>
          </p:cNvSpPr>
          <p:nvPr>
            <p:ph type="body" sz="quarter" idx="19" hasCustomPrompt="1"/>
          </p:nvPr>
        </p:nvSpPr>
        <p:spPr>
          <a:xfrm>
            <a:off x="6974516" y="3500947"/>
            <a:ext cx="1371599" cy="652419"/>
          </a:xfrm>
        </p:spPr>
        <p:txBody>
          <a:bodyPr>
            <a:noAutofit/>
          </a:bodyPr>
          <a:lstStyle>
            <a:lvl1pPr marL="0" indent="0" algn="ctr">
              <a:buNone/>
              <a:defRPr sz="1400" b="0" i="0"/>
            </a:lvl1pPr>
          </a:lstStyle>
          <a:p>
            <a:pPr lvl="0"/>
            <a:r>
              <a:rPr lang="en-US"/>
              <a:t>Job Title</a:t>
            </a:r>
          </a:p>
        </p:txBody>
      </p:sp>
      <p:sp>
        <p:nvSpPr>
          <p:cNvPr id="20" name="Text Placeholder 6">
            <a:extLst>
              <a:ext uri="{FF2B5EF4-FFF2-40B4-BE49-F238E27FC236}">
                <a16:creationId xmlns:a16="http://schemas.microsoft.com/office/drawing/2014/main" id="{EBF9D94C-27BC-BC4B-8F68-1D50BCC7F3AE}"/>
              </a:ext>
            </a:extLst>
          </p:cNvPr>
          <p:cNvSpPr>
            <a:spLocks noGrp="1"/>
          </p:cNvSpPr>
          <p:nvPr>
            <p:ph type="body" sz="quarter" idx="20" hasCustomPrompt="1"/>
          </p:nvPr>
        </p:nvSpPr>
        <p:spPr>
          <a:xfrm>
            <a:off x="9982201" y="3132116"/>
            <a:ext cx="1371594" cy="253276"/>
          </a:xfrm>
        </p:spPr>
        <p:txBody>
          <a:bodyPr anchor="ctr" anchorCtr="0">
            <a:noAutofit/>
          </a:bodyPr>
          <a:lstStyle>
            <a:lvl1pPr marL="0" indent="0" algn="ctr">
              <a:buNone/>
              <a:defRPr sz="1400" b="0" i="0"/>
            </a:lvl1pPr>
          </a:lstStyle>
          <a:p>
            <a:pPr lvl="0"/>
            <a:r>
              <a:rPr lang="en-US"/>
              <a:t>NAME</a:t>
            </a:r>
          </a:p>
        </p:txBody>
      </p:sp>
      <p:sp>
        <p:nvSpPr>
          <p:cNvPr id="21" name="Text Placeholder 6">
            <a:extLst>
              <a:ext uri="{FF2B5EF4-FFF2-40B4-BE49-F238E27FC236}">
                <a16:creationId xmlns:a16="http://schemas.microsoft.com/office/drawing/2014/main" id="{E689175A-4776-4940-B5C9-6036AB5FD92D}"/>
              </a:ext>
            </a:extLst>
          </p:cNvPr>
          <p:cNvSpPr>
            <a:spLocks noGrp="1"/>
          </p:cNvSpPr>
          <p:nvPr>
            <p:ph type="body" sz="quarter" idx="21" hasCustomPrompt="1"/>
          </p:nvPr>
        </p:nvSpPr>
        <p:spPr>
          <a:xfrm>
            <a:off x="9982200" y="3500947"/>
            <a:ext cx="1371599" cy="652419"/>
          </a:xfrm>
        </p:spPr>
        <p:txBody>
          <a:bodyPr>
            <a:noAutofit/>
          </a:bodyPr>
          <a:lstStyle>
            <a:lvl1pPr marL="0" indent="0" algn="ctr">
              <a:buNone/>
              <a:defRPr sz="1400" b="0" i="0"/>
            </a:lvl1pPr>
          </a:lstStyle>
          <a:p>
            <a:pPr lvl="0"/>
            <a:r>
              <a:rPr lang="en-US"/>
              <a:t>Job Title</a:t>
            </a:r>
          </a:p>
        </p:txBody>
      </p:sp>
      <p:sp>
        <p:nvSpPr>
          <p:cNvPr id="22" name="Picture Placeholder 2">
            <a:extLst>
              <a:ext uri="{FF2B5EF4-FFF2-40B4-BE49-F238E27FC236}">
                <a16:creationId xmlns:a16="http://schemas.microsoft.com/office/drawing/2014/main" id="{A8E4CB93-1C16-D145-8200-509097DD80E2}"/>
              </a:ext>
            </a:extLst>
          </p:cNvPr>
          <p:cNvSpPr>
            <a:spLocks noGrp="1" noChangeAspect="1"/>
          </p:cNvSpPr>
          <p:nvPr>
            <p:ph type="pic" sz="quarter" idx="22" hasCustomPrompt="1"/>
          </p:nvPr>
        </p:nvSpPr>
        <p:spPr>
          <a:xfrm>
            <a:off x="3842003"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CLICK ICON TO ADD PICTURE</a:t>
            </a:r>
          </a:p>
        </p:txBody>
      </p:sp>
      <p:sp>
        <p:nvSpPr>
          <p:cNvPr id="23" name="Picture Placeholder 2">
            <a:extLst>
              <a:ext uri="{FF2B5EF4-FFF2-40B4-BE49-F238E27FC236}">
                <a16:creationId xmlns:a16="http://schemas.microsoft.com/office/drawing/2014/main" id="{C836D84B-A4A1-564E-AB97-398F8CFA946E}"/>
              </a:ext>
            </a:extLst>
          </p:cNvPr>
          <p:cNvSpPr>
            <a:spLocks noGrp="1" noChangeAspect="1"/>
          </p:cNvSpPr>
          <p:nvPr>
            <p:ph type="pic" sz="quarter" idx="23" hasCustomPrompt="1"/>
          </p:nvPr>
        </p:nvSpPr>
        <p:spPr>
          <a:xfrm>
            <a:off x="6974516"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CLICK ICON TO ADD PICTURE</a:t>
            </a:r>
          </a:p>
        </p:txBody>
      </p:sp>
      <p:sp>
        <p:nvSpPr>
          <p:cNvPr id="24" name="Picture Placeholder 2">
            <a:extLst>
              <a:ext uri="{FF2B5EF4-FFF2-40B4-BE49-F238E27FC236}">
                <a16:creationId xmlns:a16="http://schemas.microsoft.com/office/drawing/2014/main" id="{EC56771A-4E6C-7440-8BF4-3591ACAFC7E4}"/>
              </a:ext>
            </a:extLst>
          </p:cNvPr>
          <p:cNvSpPr>
            <a:spLocks noGrp="1" noChangeAspect="1"/>
          </p:cNvSpPr>
          <p:nvPr>
            <p:ph type="pic" sz="quarter" idx="24" hasCustomPrompt="1"/>
          </p:nvPr>
        </p:nvSpPr>
        <p:spPr>
          <a:xfrm>
            <a:off x="9982200" y="1619009"/>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CLICK ICON TO ADD PICTURE</a:t>
            </a:r>
          </a:p>
        </p:txBody>
      </p:sp>
      <p:sp>
        <p:nvSpPr>
          <p:cNvPr id="26" name="Picture Placeholder 2">
            <a:extLst>
              <a:ext uri="{FF2B5EF4-FFF2-40B4-BE49-F238E27FC236}">
                <a16:creationId xmlns:a16="http://schemas.microsoft.com/office/drawing/2014/main" id="{F9F38C69-388E-3A4C-AF6F-9964A3EAE528}"/>
              </a:ext>
            </a:extLst>
          </p:cNvPr>
          <p:cNvSpPr>
            <a:spLocks noGrp="1" noChangeAspect="1"/>
          </p:cNvSpPr>
          <p:nvPr>
            <p:ph type="pic" sz="quarter" idx="25" hasCustomPrompt="1"/>
          </p:nvPr>
        </p:nvSpPr>
        <p:spPr>
          <a:xfrm>
            <a:off x="2338161"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CLICK ICON TO ADD PICTURE</a:t>
            </a:r>
          </a:p>
        </p:txBody>
      </p:sp>
      <p:sp>
        <p:nvSpPr>
          <p:cNvPr id="27" name="Text Placeholder 6">
            <a:extLst>
              <a:ext uri="{FF2B5EF4-FFF2-40B4-BE49-F238E27FC236}">
                <a16:creationId xmlns:a16="http://schemas.microsoft.com/office/drawing/2014/main" id="{92F1A76A-A09C-9941-BCE7-54B1B56CB6D6}"/>
              </a:ext>
            </a:extLst>
          </p:cNvPr>
          <p:cNvSpPr>
            <a:spLocks noGrp="1"/>
          </p:cNvSpPr>
          <p:nvPr>
            <p:ph type="body" sz="quarter" idx="26" hasCustomPrompt="1"/>
          </p:nvPr>
        </p:nvSpPr>
        <p:spPr>
          <a:xfrm>
            <a:off x="2338162" y="5444882"/>
            <a:ext cx="1371595" cy="253276"/>
          </a:xfrm>
        </p:spPr>
        <p:txBody>
          <a:bodyPr anchor="ctr" anchorCtr="0">
            <a:noAutofit/>
          </a:bodyPr>
          <a:lstStyle>
            <a:lvl1pPr marL="0" indent="0" algn="ctr">
              <a:buNone/>
              <a:defRPr sz="1400" b="0" i="0"/>
            </a:lvl1pPr>
          </a:lstStyle>
          <a:p>
            <a:pPr lvl="0"/>
            <a:r>
              <a:rPr lang="en-US"/>
              <a:t>NAME</a:t>
            </a:r>
          </a:p>
        </p:txBody>
      </p:sp>
      <p:sp>
        <p:nvSpPr>
          <p:cNvPr id="28" name="Text Placeholder 6">
            <a:extLst>
              <a:ext uri="{FF2B5EF4-FFF2-40B4-BE49-F238E27FC236}">
                <a16:creationId xmlns:a16="http://schemas.microsoft.com/office/drawing/2014/main" id="{DFD2EEFD-6757-784D-8A84-D0A357ADD7BF}"/>
              </a:ext>
            </a:extLst>
          </p:cNvPr>
          <p:cNvSpPr>
            <a:spLocks noGrp="1"/>
          </p:cNvSpPr>
          <p:nvPr>
            <p:ph type="body" sz="quarter" idx="27" hasCustomPrompt="1"/>
          </p:nvPr>
        </p:nvSpPr>
        <p:spPr>
          <a:xfrm>
            <a:off x="2338162" y="5806028"/>
            <a:ext cx="1371599" cy="652419"/>
          </a:xfrm>
        </p:spPr>
        <p:txBody>
          <a:bodyPr>
            <a:noAutofit/>
          </a:bodyPr>
          <a:lstStyle>
            <a:lvl1pPr marL="0" indent="0" algn="ctr">
              <a:buNone/>
              <a:defRPr sz="1400" b="0" i="0"/>
            </a:lvl1pPr>
          </a:lstStyle>
          <a:p>
            <a:pPr lvl="0"/>
            <a:r>
              <a:rPr lang="en-US"/>
              <a:t>Job Title</a:t>
            </a:r>
          </a:p>
        </p:txBody>
      </p:sp>
      <p:sp>
        <p:nvSpPr>
          <p:cNvPr id="29" name="Text Placeholder 6">
            <a:extLst>
              <a:ext uri="{FF2B5EF4-FFF2-40B4-BE49-F238E27FC236}">
                <a16:creationId xmlns:a16="http://schemas.microsoft.com/office/drawing/2014/main" id="{93A43737-FFE2-2649-A32D-0B9CBC175D2B}"/>
              </a:ext>
            </a:extLst>
          </p:cNvPr>
          <p:cNvSpPr>
            <a:spLocks noGrp="1"/>
          </p:cNvSpPr>
          <p:nvPr>
            <p:ph type="body" sz="quarter" idx="28" hasCustomPrompt="1"/>
          </p:nvPr>
        </p:nvSpPr>
        <p:spPr>
          <a:xfrm>
            <a:off x="5408259" y="5444882"/>
            <a:ext cx="1371595" cy="253276"/>
          </a:xfrm>
        </p:spPr>
        <p:txBody>
          <a:bodyPr anchor="ctr" anchorCtr="0">
            <a:noAutofit/>
          </a:bodyPr>
          <a:lstStyle>
            <a:lvl1pPr marL="0" indent="0" algn="ctr">
              <a:buNone/>
              <a:defRPr sz="1400" b="0" i="0"/>
            </a:lvl1pPr>
          </a:lstStyle>
          <a:p>
            <a:pPr lvl="0"/>
            <a:r>
              <a:rPr lang="en-US"/>
              <a:t>NAME</a:t>
            </a:r>
          </a:p>
        </p:txBody>
      </p:sp>
      <p:sp>
        <p:nvSpPr>
          <p:cNvPr id="30" name="Text Placeholder 6">
            <a:extLst>
              <a:ext uri="{FF2B5EF4-FFF2-40B4-BE49-F238E27FC236}">
                <a16:creationId xmlns:a16="http://schemas.microsoft.com/office/drawing/2014/main" id="{4A53CDF1-89A9-2542-AE2F-606C4D18D6BE}"/>
              </a:ext>
            </a:extLst>
          </p:cNvPr>
          <p:cNvSpPr>
            <a:spLocks noGrp="1"/>
          </p:cNvSpPr>
          <p:nvPr>
            <p:ph type="body" sz="quarter" idx="29" hasCustomPrompt="1"/>
          </p:nvPr>
        </p:nvSpPr>
        <p:spPr>
          <a:xfrm>
            <a:off x="5408259" y="5813713"/>
            <a:ext cx="1371599" cy="652419"/>
          </a:xfrm>
        </p:spPr>
        <p:txBody>
          <a:bodyPr>
            <a:noAutofit/>
          </a:bodyPr>
          <a:lstStyle>
            <a:lvl1pPr marL="0" indent="0" algn="ctr">
              <a:buNone/>
              <a:defRPr sz="1400" b="0" i="0"/>
            </a:lvl1pPr>
          </a:lstStyle>
          <a:p>
            <a:pPr lvl="0"/>
            <a:r>
              <a:rPr lang="en-US"/>
              <a:t>Job Title</a:t>
            </a:r>
          </a:p>
        </p:txBody>
      </p:sp>
      <p:sp>
        <p:nvSpPr>
          <p:cNvPr id="31" name="Text Placeholder 6">
            <a:extLst>
              <a:ext uri="{FF2B5EF4-FFF2-40B4-BE49-F238E27FC236}">
                <a16:creationId xmlns:a16="http://schemas.microsoft.com/office/drawing/2014/main" id="{0DB649AB-7F2B-E146-A986-7467C34FAB41}"/>
              </a:ext>
            </a:extLst>
          </p:cNvPr>
          <p:cNvSpPr>
            <a:spLocks noGrp="1"/>
          </p:cNvSpPr>
          <p:nvPr>
            <p:ph type="body" sz="quarter" idx="30" hasCustomPrompt="1"/>
          </p:nvPr>
        </p:nvSpPr>
        <p:spPr>
          <a:xfrm>
            <a:off x="8482238" y="5444882"/>
            <a:ext cx="1371595" cy="253276"/>
          </a:xfrm>
        </p:spPr>
        <p:txBody>
          <a:bodyPr anchor="ctr" anchorCtr="0">
            <a:noAutofit/>
          </a:bodyPr>
          <a:lstStyle>
            <a:lvl1pPr marL="0" indent="0" algn="ctr">
              <a:buNone/>
              <a:defRPr sz="1400" b="0" i="0"/>
            </a:lvl1pPr>
          </a:lstStyle>
          <a:p>
            <a:pPr lvl="0"/>
            <a:r>
              <a:rPr lang="en-US"/>
              <a:t>NAME</a:t>
            </a:r>
          </a:p>
        </p:txBody>
      </p:sp>
      <p:sp>
        <p:nvSpPr>
          <p:cNvPr id="32" name="Text Placeholder 6">
            <a:extLst>
              <a:ext uri="{FF2B5EF4-FFF2-40B4-BE49-F238E27FC236}">
                <a16:creationId xmlns:a16="http://schemas.microsoft.com/office/drawing/2014/main" id="{B00885B6-64AF-0E4F-A1E0-21877D1A8327}"/>
              </a:ext>
            </a:extLst>
          </p:cNvPr>
          <p:cNvSpPr>
            <a:spLocks noGrp="1"/>
          </p:cNvSpPr>
          <p:nvPr>
            <p:ph type="body" sz="quarter" idx="31" hasCustomPrompt="1"/>
          </p:nvPr>
        </p:nvSpPr>
        <p:spPr>
          <a:xfrm>
            <a:off x="8482238" y="5813713"/>
            <a:ext cx="1371599" cy="652419"/>
          </a:xfrm>
        </p:spPr>
        <p:txBody>
          <a:bodyPr>
            <a:noAutofit/>
          </a:bodyPr>
          <a:lstStyle>
            <a:lvl1pPr marL="0" indent="0" algn="ctr">
              <a:buNone/>
              <a:defRPr sz="1400" b="0" i="0"/>
            </a:lvl1pPr>
          </a:lstStyle>
          <a:p>
            <a:pPr lvl="0"/>
            <a:r>
              <a:rPr lang="en-US"/>
              <a:t>Job Title</a:t>
            </a:r>
          </a:p>
        </p:txBody>
      </p:sp>
      <p:sp>
        <p:nvSpPr>
          <p:cNvPr id="33" name="Picture Placeholder 2">
            <a:extLst>
              <a:ext uri="{FF2B5EF4-FFF2-40B4-BE49-F238E27FC236}">
                <a16:creationId xmlns:a16="http://schemas.microsoft.com/office/drawing/2014/main" id="{1083DE71-2FB8-C643-91D2-3675AB30C3E8}"/>
              </a:ext>
            </a:extLst>
          </p:cNvPr>
          <p:cNvSpPr>
            <a:spLocks noGrp="1" noChangeAspect="1"/>
          </p:cNvSpPr>
          <p:nvPr>
            <p:ph type="pic" sz="quarter" idx="32" hasCustomPrompt="1"/>
          </p:nvPr>
        </p:nvSpPr>
        <p:spPr>
          <a:xfrm>
            <a:off x="5408259"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CLICK ICON TO ADD PICTURE</a:t>
            </a:r>
          </a:p>
        </p:txBody>
      </p:sp>
      <p:sp>
        <p:nvSpPr>
          <p:cNvPr id="34" name="Picture Placeholder 2">
            <a:extLst>
              <a:ext uri="{FF2B5EF4-FFF2-40B4-BE49-F238E27FC236}">
                <a16:creationId xmlns:a16="http://schemas.microsoft.com/office/drawing/2014/main" id="{15C59494-BAD9-2E41-A684-92314B6B05DF}"/>
              </a:ext>
            </a:extLst>
          </p:cNvPr>
          <p:cNvSpPr>
            <a:spLocks noGrp="1" noChangeAspect="1"/>
          </p:cNvSpPr>
          <p:nvPr>
            <p:ph type="pic" sz="quarter" idx="33" hasCustomPrompt="1"/>
          </p:nvPr>
        </p:nvSpPr>
        <p:spPr>
          <a:xfrm>
            <a:off x="8482238"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CLICK ICON TO ADD PICTURE</a:t>
            </a:r>
          </a:p>
        </p:txBody>
      </p:sp>
      <p:sp>
        <p:nvSpPr>
          <p:cNvPr id="36" name="Slide Number Placeholder 5">
            <a:extLst>
              <a:ext uri="{FF2B5EF4-FFF2-40B4-BE49-F238E27FC236}">
                <a16:creationId xmlns:a16="http://schemas.microsoft.com/office/drawing/2014/main" id="{5D8D4CD5-83D4-E243-ADA2-081509D8D4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37" name="Round Same Side Corner Rectangle 36">
            <a:extLst>
              <a:ext uri="{FF2B5EF4-FFF2-40B4-BE49-F238E27FC236}">
                <a16:creationId xmlns:a16="http://schemas.microsoft.com/office/drawing/2014/main" id="{FD42BDC7-2B08-EF43-A9FC-ADF6581374FD}"/>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Tree>
    <p:extLst>
      <p:ext uri="{BB962C8B-B14F-4D97-AF65-F5344CB8AC3E}">
        <p14:creationId xmlns:p14="http://schemas.microsoft.com/office/powerpoint/2010/main" val="4097308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3.tiff"/><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9" Type="http://schemas.openxmlformats.org/officeDocument/2006/relationships/slideLayout" Target="../slideLayouts/slideLayout93.xml"/><Relationship Id="rId21" Type="http://schemas.openxmlformats.org/officeDocument/2006/relationships/slideLayout" Target="../slideLayouts/slideLayout75.xml"/><Relationship Id="rId34" Type="http://schemas.openxmlformats.org/officeDocument/2006/relationships/slideLayout" Target="../slideLayouts/slideLayout88.xml"/><Relationship Id="rId42" Type="http://schemas.openxmlformats.org/officeDocument/2006/relationships/slideLayout" Target="../slideLayouts/slideLayout96.xml"/><Relationship Id="rId47" Type="http://schemas.openxmlformats.org/officeDocument/2006/relationships/slideLayout" Target="../slideLayouts/slideLayout101.xml"/><Relationship Id="rId50" Type="http://schemas.openxmlformats.org/officeDocument/2006/relationships/slideLayout" Target="../slideLayouts/slideLayout104.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9" Type="http://schemas.openxmlformats.org/officeDocument/2006/relationships/slideLayout" Target="../slideLayouts/slideLayout83.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32" Type="http://schemas.openxmlformats.org/officeDocument/2006/relationships/slideLayout" Target="../slideLayouts/slideLayout86.xml"/><Relationship Id="rId37" Type="http://schemas.openxmlformats.org/officeDocument/2006/relationships/slideLayout" Target="../slideLayouts/slideLayout91.xml"/><Relationship Id="rId40" Type="http://schemas.openxmlformats.org/officeDocument/2006/relationships/slideLayout" Target="../slideLayouts/slideLayout94.xml"/><Relationship Id="rId45" Type="http://schemas.openxmlformats.org/officeDocument/2006/relationships/slideLayout" Target="../slideLayouts/slideLayout99.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36" Type="http://schemas.openxmlformats.org/officeDocument/2006/relationships/slideLayout" Target="../slideLayouts/slideLayout90.xml"/><Relationship Id="rId49" Type="http://schemas.openxmlformats.org/officeDocument/2006/relationships/slideLayout" Target="../slideLayouts/slideLayout103.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slideLayout" Target="../slideLayouts/slideLayout85.xml"/><Relationship Id="rId44" Type="http://schemas.openxmlformats.org/officeDocument/2006/relationships/slideLayout" Target="../slideLayouts/slideLayout98.xml"/><Relationship Id="rId52" Type="http://schemas.openxmlformats.org/officeDocument/2006/relationships/theme" Target="../theme/theme6.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slideLayout" Target="../slideLayouts/slideLayout84.xml"/><Relationship Id="rId35" Type="http://schemas.openxmlformats.org/officeDocument/2006/relationships/slideLayout" Target="../slideLayouts/slideLayout89.xml"/><Relationship Id="rId43" Type="http://schemas.openxmlformats.org/officeDocument/2006/relationships/slideLayout" Target="../slideLayouts/slideLayout97.xml"/><Relationship Id="rId48" Type="http://schemas.openxmlformats.org/officeDocument/2006/relationships/slideLayout" Target="../slideLayouts/slideLayout102.xml"/><Relationship Id="rId8" Type="http://schemas.openxmlformats.org/officeDocument/2006/relationships/slideLayout" Target="../slideLayouts/slideLayout62.xml"/><Relationship Id="rId51" Type="http://schemas.openxmlformats.org/officeDocument/2006/relationships/slideLayout" Target="../slideLayouts/slideLayout105.xml"/><Relationship Id="rId3" Type="http://schemas.openxmlformats.org/officeDocument/2006/relationships/slideLayout" Target="../slideLayouts/slideLayout57.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33" Type="http://schemas.openxmlformats.org/officeDocument/2006/relationships/slideLayout" Target="../slideLayouts/slideLayout87.xml"/><Relationship Id="rId38" Type="http://schemas.openxmlformats.org/officeDocument/2006/relationships/slideLayout" Target="../slideLayouts/slideLayout92.xml"/><Relationship Id="rId46" Type="http://schemas.openxmlformats.org/officeDocument/2006/relationships/slideLayout" Target="../slideLayouts/slideLayout100.xml"/><Relationship Id="rId20" Type="http://schemas.openxmlformats.org/officeDocument/2006/relationships/slideLayout" Target="../slideLayouts/slideLayout74.xml"/><Relationship Id="rId41" Type="http://schemas.openxmlformats.org/officeDocument/2006/relationships/slideLayout" Target="../slideLayouts/slideLayout95.xml"/><Relationship Id="rId1" Type="http://schemas.openxmlformats.org/officeDocument/2006/relationships/slideLayout" Target="../slideLayouts/slideLayout55.xml"/><Relationship Id="rId6"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44500" y="609600"/>
            <a:ext cx="8636000"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GB"/>
              <a:t>Click to edit Master title style</a:t>
            </a:r>
            <a:endParaRPr lang="en-US"/>
          </a:p>
        </p:txBody>
      </p:sp>
      <p:sp>
        <p:nvSpPr>
          <p:cNvPr id="1039" name="Text Box 15"/>
          <p:cNvSpPr txBox="1">
            <a:spLocks noChangeArrowheads="1"/>
          </p:cNvSpPr>
          <p:nvPr/>
        </p:nvSpPr>
        <p:spPr bwMode="auto">
          <a:xfrm>
            <a:off x="9465733" y="6523041"/>
            <a:ext cx="2235200" cy="274637"/>
          </a:xfrm>
          <a:prstGeom prst="rect">
            <a:avLst/>
          </a:prstGeom>
          <a:noFill/>
          <a:ln w="9525">
            <a:noFill/>
            <a:miter lim="800000"/>
            <a:headEnd/>
            <a:tailEnd/>
          </a:ln>
        </p:spPr>
        <p:txBody>
          <a:bodyPr>
            <a:spAutoFit/>
          </a:bodyPr>
          <a:lstStyle/>
          <a:p>
            <a:pPr algn="r" eaLnBrk="0" hangingPunct="0">
              <a:spcBef>
                <a:spcPct val="50000"/>
              </a:spcBef>
              <a:defRPr/>
            </a:pPr>
            <a:fld id="{38ABA00D-D4F6-4C54-ABE3-68A1345EC5E5}" type="slidenum">
              <a:rPr lang="en-US" sz="1200">
                <a:solidFill>
                  <a:srgbClr val="DC002E"/>
                </a:solidFill>
                <a:latin typeface="Arial"/>
                <a:ea typeface="ヒラギノ角ゴ Pro W3"/>
              </a:rPr>
              <a:pPr algn="r" eaLnBrk="0" hangingPunct="0">
                <a:spcBef>
                  <a:spcPct val="50000"/>
                </a:spcBef>
                <a:defRPr/>
              </a:pPr>
              <a:t>‹#›</a:t>
            </a:fld>
            <a:endParaRPr lang="en-US" sz="1200">
              <a:solidFill>
                <a:srgbClr val="DC002E"/>
              </a:solidFill>
              <a:latin typeface="Arial"/>
              <a:ea typeface="ヒラギノ角ゴ Pro W3"/>
            </a:endParaRPr>
          </a:p>
        </p:txBody>
      </p:sp>
      <p:sp>
        <p:nvSpPr>
          <p:cNvPr id="1040" name="Text Box 16"/>
          <p:cNvSpPr txBox="1">
            <a:spLocks noChangeArrowheads="1"/>
          </p:cNvSpPr>
          <p:nvPr/>
        </p:nvSpPr>
        <p:spPr bwMode="auto">
          <a:xfrm>
            <a:off x="469902" y="6538916"/>
            <a:ext cx="4813300" cy="244475"/>
          </a:xfrm>
          <a:prstGeom prst="rect">
            <a:avLst/>
          </a:prstGeom>
          <a:noFill/>
          <a:ln w="9525">
            <a:noFill/>
            <a:miter lim="800000"/>
            <a:headEnd/>
            <a:tailEnd/>
          </a:ln>
        </p:spPr>
        <p:txBody>
          <a:bodyPr>
            <a:spAutoFit/>
          </a:bodyPr>
          <a:lstStyle/>
          <a:p>
            <a:pPr eaLnBrk="0" hangingPunct="0">
              <a:spcBef>
                <a:spcPct val="50000"/>
              </a:spcBef>
              <a:defRPr/>
            </a:pPr>
            <a:r>
              <a:rPr lang="en-US" sz="1000">
                <a:solidFill>
                  <a:srgbClr val="DC002E"/>
                </a:solidFill>
                <a:latin typeface="Arial"/>
                <a:ea typeface="ヒラギノ角ゴ Pro W3"/>
              </a:rPr>
              <a:t>© The Liverpool School of Tropical Medicine</a:t>
            </a:r>
          </a:p>
        </p:txBody>
      </p:sp>
      <p:sp>
        <p:nvSpPr>
          <p:cNvPr id="1029" name="Rectangle 19"/>
          <p:cNvSpPr>
            <a:spLocks noGrp="1" noChangeArrowheads="1"/>
          </p:cNvSpPr>
          <p:nvPr>
            <p:ph type="body" idx="1"/>
          </p:nvPr>
        </p:nvSpPr>
        <p:spPr bwMode="auto">
          <a:xfrm>
            <a:off x="480486" y="1676400"/>
            <a:ext cx="11000316"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46" name="Line 22"/>
          <p:cNvSpPr>
            <a:spLocks noChangeShapeType="1"/>
          </p:cNvSpPr>
          <p:nvPr/>
        </p:nvSpPr>
        <p:spPr bwMode="auto">
          <a:xfrm>
            <a:off x="0" y="1295400"/>
            <a:ext cx="12192000" cy="0"/>
          </a:xfrm>
          <a:prstGeom prst="line">
            <a:avLst/>
          </a:prstGeom>
          <a:noFill/>
          <a:ln w="28575">
            <a:solidFill>
              <a:srgbClr val="DC002E"/>
            </a:solidFill>
            <a:round/>
            <a:headEnd/>
            <a:tailEnd/>
          </a:ln>
        </p:spPr>
        <p:txBody>
          <a:bodyPr wrap="none" anchor="ctr"/>
          <a:lstStyle/>
          <a:p>
            <a:pPr eaLnBrk="0" hangingPunct="0">
              <a:defRPr/>
            </a:pPr>
            <a:endParaRPr lang="en-GB" sz="2400">
              <a:solidFill>
                <a:srgbClr val="000000"/>
              </a:solidFill>
              <a:latin typeface="Arial"/>
              <a:ea typeface="ヒラギノ角ゴ Pro W3"/>
            </a:endParaRPr>
          </a:p>
        </p:txBody>
      </p:sp>
      <p:sp>
        <p:nvSpPr>
          <p:cNvPr id="1047" name="Line 23"/>
          <p:cNvSpPr>
            <a:spLocks noChangeShapeType="1"/>
          </p:cNvSpPr>
          <p:nvPr/>
        </p:nvSpPr>
        <p:spPr bwMode="auto">
          <a:xfrm>
            <a:off x="0" y="6469063"/>
            <a:ext cx="12192000" cy="0"/>
          </a:xfrm>
          <a:prstGeom prst="line">
            <a:avLst/>
          </a:prstGeom>
          <a:noFill/>
          <a:ln w="28575">
            <a:solidFill>
              <a:srgbClr val="DC002E"/>
            </a:solidFill>
            <a:round/>
            <a:headEnd/>
            <a:tailEnd/>
          </a:ln>
        </p:spPr>
        <p:txBody>
          <a:bodyPr wrap="none" anchor="ctr"/>
          <a:lstStyle/>
          <a:p>
            <a:pPr eaLnBrk="0" hangingPunct="0">
              <a:defRPr/>
            </a:pPr>
            <a:endParaRPr lang="en-GB" sz="2400">
              <a:solidFill>
                <a:srgbClr val="000000"/>
              </a:solidFill>
              <a:latin typeface="Arial"/>
              <a:ea typeface="ヒラギノ角ゴ Pro W3"/>
            </a:endParaRPr>
          </a:p>
        </p:txBody>
      </p:sp>
      <p:pic>
        <p:nvPicPr>
          <p:cNvPr id="1032" name="Picture 24" descr="LSTM_small"/>
          <p:cNvPicPr>
            <a:picLocks noChangeAspect="1" noChangeArrowheads="1"/>
          </p:cNvPicPr>
          <p:nvPr/>
        </p:nvPicPr>
        <p:blipFill>
          <a:blip r:embed="rId10" cstate="print"/>
          <a:srcRect/>
          <a:stretch>
            <a:fillRect/>
          </a:stretch>
        </p:blipFill>
        <p:spPr bwMode="auto">
          <a:xfrm>
            <a:off x="10314517" y="557216"/>
            <a:ext cx="1234016" cy="530225"/>
          </a:xfrm>
          <a:prstGeom prst="rect">
            <a:avLst/>
          </a:prstGeom>
          <a:noFill/>
          <a:ln w="9525">
            <a:noFill/>
            <a:miter lim="800000"/>
            <a:headEnd/>
            <a:tailEnd/>
          </a:ln>
        </p:spPr>
      </p:pic>
    </p:spTree>
    <p:extLst>
      <p:ext uri="{BB962C8B-B14F-4D97-AF65-F5344CB8AC3E}">
        <p14:creationId xmlns:p14="http://schemas.microsoft.com/office/powerpoint/2010/main" val="21467901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l" rtl="0" eaLnBrk="1" fontAlgn="base" hangingPunct="1">
        <a:spcBef>
          <a:spcPct val="0"/>
        </a:spcBef>
        <a:spcAft>
          <a:spcPct val="0"/>
        </a:spcAft>
        <a:defRPr sz="2800" b="1">
          <a:solidFill>
            <a:srgbClr val="790033"/>
          </a:solidFill>
          <a:latin typeface="+mj-lt"/>
          <a:ea typeface="+mj-ea"/>
          <a:cs typeface="+mj-cs"/>
        </a:defRPr>
      </a:lvl1pPr>
      <a:lvl2pPr algn="l" rtl="0" eaLnBrk="1" fontAlgn="base" hangingPunct="1">
        <a:spcBef>
          <a:spcPct val="0"/>
        </a:spcBef>
        <a:spcAft>
          <a:spcPct val="0"/>
        </a:spcAft>
        <a:defRPr sz="2100" b="1">
          <a:solidFill>
            <a:srgbClr val="790033"/>
          </a:solidFill>
          <a:latin typeface="Arial" charset="0"/>
          <a:ea typeface="ヒラギノ角ゴ Pro W3" pitchFamily="1" charset="-128"/>
        </a:defRPr>
      </a:lvl2pPr>
      <a:lvl3pPr algn="l" rtl="0" eaLnBrk="1" fontAlgn="base" hangingPunct="1">
        <a:spcBef>
          <a:spcPct val="0"/>
        </a:spcBef>
        <a:spcAft>
          <a:spcPct val="0"/>
        </a:spcAft>
        <a:defRPr sz="2100" b="1">
          <a:solidFill>
            <a:srgbClr val="790033"/>
          </a:solidFill>
          <a:latin typeface="Arial" charset="0"/>
          <a:ea typeface="ヒラギノ角ゴ Pro W3" pitchFamily="1" charset="-128"/>
        </a:defRPr>
      </a:lvl3pPr>
      <a:lvl4pPr algn="l" rtl="0" eaLnBrk="1" fontAlgn="base" hangingPunct="1">
        <a:spcBef>
          <a:spcPct val="0"/>
        </a:spcBef>
        <a:spcAft>
          <a:spcPct val="0"/>
        </a:spcAft>
        <a:defRPr sz="2100" b="1">
          <a:solidFill>
            <a:srgbClr val="790033"/>
          </a:solidFill>
          <a:latin typeface="Arial" charset="0"/>
          <a:ea typeface="ヒラギノ角ゴ Pro W3" pitchFamily="1" charset="-128"/>
        </a:defRPr>
      </a:lvl4pPr>
      <a:lvl5pPr algn="l" rtl="0" eaLnBrk="1" fontAlgn="base" hangingPunct="1">
        <a:spcBef>
          <a:spcPct val="0"/>
        </a:spcBef>
        <a:spcAft>
          <a:spcPct val="0"/>
        </a:spcAft>
        <a:defRPr sz="2100" b="1">
          <a:solidFill>
            <a:srgbClr val="790033"/>
          </a:solidFill>
          <a:latin typeface="Arial" charset="0"/>
          <a:ea typeface="ヒラギノ角ゴ Pro W3" pitchFamily="1" charset="-128"/>
        </a:defRPr>
      </a:lvl5pPr>
      <a:lvl6pPr marL="457200" algn="l" rtl="0" eaLnBrk="1" fontAlgn="base" hangingPunct="1">
        <a:spcBef>
          <a:spcPct val="0"/>
        </a:spcBef>
        <a:spcAft>
          <a:spcPct val="0"/>
        </a:spcAft>
        <a:defRPr sz="2100" b="1">
          <a:solidFill>
            <a:srgbClr val="790033"/>
          </a:solidFill>
          <a:latin typeface="Arial" charset="0"/>
          <a:ea typeface="ヒラギノ角ゴ Pro W3" pitchFamily="1" charset="-128"/>
        </a:defRPr>
      </a:lvl6pPr>
      <a:lvl7pPr marL="914400" algn="l" rtl="0" eaLnBrk="1" fontAlgn="base" hangingPunct="1">
        <a:spcBef>
          <a:spcPct val="0"/>
        </a:spcBef>
        <a:spcAft>
          <a:spcPct val="0"/>
        </a:spcAft>
        <a:defRPr sz="2100" b="1">
          <a:solidFill>
            <a:srgbClr val="790033"/>
          </a:solidFill>
          <a:latin typeface="Arial" charset="0"/>
          <a:ea typeface="ヒラギノ角ゴ Pro W3" pitchFamily="1" charset="-128"/>
        </a:defRPr>
      </a:lvl7pPr>
      <a:lvl8pPr marL="1371600" algn="l" rtl="0" eaLnBrk="1" fontAlgn="base" hangingPunct="1">
        <a:spcBef>
          <a:spcPct val="0"/>
        </a:spcBef>
        <a:spcAft>
          <a:spcPct val="0"/>
        </a:spcAft>
        <a:defRPr sz="2100" b="1">
          <a:solidFill>
            <a:srgbClr val="790033"/>
          </a:solidFill>
          <a:latin typeface="Arial" charset="0"/>
          <a:ea typeface="ヒラギノ角ゴ Pro W3" pitchFamily="1" charset="-128"/>
        </a:defRPr>
      </a:lvl8pPr>
      <a:lvl9pPr marL="1828800" algn="l" rtl="0" eaLnBrk="1" fontAlgn="base" hangingPunct="1">
        <a:spcBef>
          <a:spcPct val="0"/>
        </a:spcBef>
        <a:spcAft>
          <a:spcPct val="0"/>
        </a:spcAft>
        <a:defRPr sz="2100" b="1">
          <a:solidFill>
            <a:srgbClr val="790033"/>
          </a:solidFill>
          <a:latin typeface="Arial" charset="0"/>
          <a:ea typeface="ヒラギノ角ゴ Pro W3" pitchFamily="1" charset="-128"/>
        </a:defRPr>
      </a:lvl9pPr>
    </p:titleStyle>
    <p:bodyStyle>
      <a:lvl1pPr marL="342900" indent="-342900" algn="l" rtl="0" eaLnBrk="1" fontAlgn="base" hangingPunct="1">
        <a:lnSpc>
          <a:spcPct val="90000"/>
        </a:lnSpc>
        <a:spcBef>
          <a:spcPct val="20000"/>
        </a:spcBef>
        <a:spcAft>
          <a:spcPct val="0"/>
        </a:spcAft>
        <a:buClr>
          <a:srgbClr val="DC002E"/>
        </a:buClr>
        <a:buFont typeface="Times" pitchFamily="1" charset="0"/>
        <a:buChar char="•"/>
        <a:defRPr sz="2600" b="1">
          <a:solidFill>
            <a:schemeClr val="tx1"/>
          </a:solidFill>
          <a:latin typeface="+mn-lt"/>
          <a:ea typeface="+mn-ea"/>
          <a:cs typeface="+mn-cs"/>
        </a:defRPr>
      </a:lvl1pPr>
      <a:lvl2pPr marL="190500" indent="192088" algn="l" rtl="0" eaLnBrk="1" fontAlgn="base" hangingPunct="1">
        <a:lnSpc>
          <a:spcPct val="90000"/>
        </a:lnSpc>
        <a:spcBef>
          <a:spcPct val="20000"/>
        </a:spcBef>
        <a:spcAft>
          <a:spcPct val="0"/>
        </a:spcAft>
        <a:buClr>
          <a:srgbClr val="DC002E"/>
        </a:buClr>
        <a:buFont typeface="Times" pitchFamily="1" charset="0"/>
        <a:buChar char="•"/>
        <a:defRPr sz="2600">
          <a:solidFill>
            <a:schemeClr val="tx1"/>
          </a:solidFill>
          <a:latin typeface="+mn-lt"/>
          <a:ea typeface="+mn-ea"/>
        </a:defRPr>
      </a:lvl2pPr>
      <a:lvl3pPr marL="573088" indent="192088" algn="l" rtl="0" eaLnBrk="1" fontAlgn="base" hangingPunct="1">
        <a:lnSpc>
          <a:spcPct val="90000"/>
        </a:lnSpc>
        <a:spcBef>
          <a:spcPct val="20000"/>
        </a:spcBef>
        <a:spcAft>
          <a:spcPct val="0"/>
        </a:spcAft>
        <a:buClr>
          <a:srgbClr val="DC002E"/>
        </a:buClr>
        <a:buFont typeface="Times" pitchFamily="1" charset="0"/>
        <a:buChar char="•"/>
        <a:defRPr sz="2600">
          <a:solidFill>
            <a:schemeClr val="tx1"/>
          </a:solidFill>
          <a:latin typeface="+mn-lt"/>
          <a:ea typeface="+mn-ea"/>
        </a:defRPr>
      </a:lvl3pPr>
      <a:lvl4pPr marL="955675" indent="184150" algn="l" rtl="0" eaLnBrk="1" fontAlgn="base" hangingPunct="1">
        <a:lnSpc>
          <a:spcPct val="90000"/>
        </a:lnSpc>
        <a:spcBef>
          <a:spcPct val="20000"/>
        </a:spcBef>
        <a:spcAft>
          <a:spcPct val="0"/>
        </a:spcAft>
        <a:buClr>
          <a:srgbClr val="DC002E"/>
        </a:buClr>
        <a:buChar char="–"/>
        <a:defRPr sz="2600">
          <a:solidFill>
            <a:schemeClr val="tx1"/>
          </a:solidFill>
          <a:latin typeface="+mn-lt"/>
          <a:ea typeface="+mn-ea"/>
        </a:defRPr>
      </a:lvl4pPr>
      <a:lvl5pPr marL="1330325" indent="192088" algn="l" rtl="0" eaLnBrk="1" fontAlgn="base" hangingPunct="1">
        <a:lnSpc>
          <a:spcPct val="90000"/>
        </a:lnSpc>
        <a:spcBef>
          <a:spcPct val="20000"/>
        </a:spcBef>
        <a:spcAft>
          <a:spcPct val="0"/>
        </a:spcAft>
        <a:buChar char="–"/>
        <a:defRPr sz="2600">
          <a:solidFill>
            <a:schemeClr val="tx1"/>
          </a:solidFill>
          <a:latin typeface="+mn-lt"/>
          <a:ea typeface="+mn-ea"/>
        </a:defRPr>
      </a:lvl5pPr>
      <a:lvl6pPr marL="1787525" indent="192088" algn="l" rtl="0" eaLnBrk="1" fontAlgn="base" hangingPunct="1">
        <a:lnSpc>
          <a:spcPct val="90000"/>
        </a:lnSpc>
        <a:spcBef>
          <a:spcPct val="20000"/>
        </a:spcBef>
        <a:spcAft>
          <a:spcPct val="0"/>
        </a:spcAft>
        <a:buChar char="–"/>
        <a:defRPr>
          <a:solidFill>
            <a:schemeClr val="tx1"/>
          </a:solidFill>
          <a:latin typeface="+mn-lt"/>
          <a:ea typeface="+mn-ea"/>
        </a:defRPr>
      </a:lvl6pPr>
      <a:lvl7pPr marL="2244725" indent="192088" algn="l" rtl="0" eaLnBrk="1" fontAlgn="base" hangingPunct="1">
        <a:lnSpc>
          <a:spcPct val="90000"/>
        </a:lnSpc>
        <a:spcBef>
          <a:spcPct val="20000"/>
        </a:spcBef>
        <a:spcAft>
          <a:spcPct val="0"/>
        </a:spcAft>
        <a:buChar char="–"/>
        <a:defRPr>
          <a:solidFill>
            <a:schemeClr val="tx1"/>
          </a:solidFill>
          <a:latin typeface="+mn-lt"/>
          <a:ea typeface="+mn-ea"/>
        </a:defRPr>
      </a:lvl7pPr>
      <a:lvl8pPr marL="2701925" indent="192088" algn="l" rtl="0" eaLnBrk="1" fontAlgn="base" hangingPunct="1">
        <a:lnSpc>
          <a:spcPct val="90000"/>
        </a:lnSpc>
        <a:spcBef>
          <a:spcPct val="20000"/>
        </a:spcBef>
        <a:spcAft>
          <a:spcPct val="0"/>
        </a:spcAft>
        <a:buChar char="–"/>
        <a:defRPr>
          <a:solidFill>
            <a:schemeClr val="tx1"/>
          </a:solidFill>
          <a:latin typeface="+mn-lt"/>
          <a:ea typeface="+mn-ea"/>
        </a:defRPr>
      </a:lvl8pPr>
      <a:lvl9pPr marL="3159125" indent="192088" algn="l" rtl="0" eaLnBrk="1" fontAlgn="base" hangingPunct="1">
        <a:lnSpc>
          <a:spcPct val="90000"/>
        </a:lnSpc>
        <a:spcBef>
          <a:spcPct val="20000"/>
        </a:spcBef>
        <a:spcAft>
          <a:spcPct val="0"/>
        </a:spcAft>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661" y="257745"/>
            <a:ext cx="10515600" cy="60121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99661" y="1517714"/>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F7F31C-5AC5-554B-BACE-CCFC47882923}" type="datetime1">
              <a:rPr lang="en-GB" smtClean="0"/>
              <a:t>05/03/2024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A3703B-A326-A741-BDBB-5D6B5649E869}" type="slidenum">
              <a:rPr lang="en-US" smtClean="0"/>
              <a:t>‹#›</a:t>
            </a:fld>
            <a:endParaRPr lang="en-US"/>
          </a:p>
        </p:txBody>
      </p:sp>
    </p:spTree>
    <p:extLst>
      <p:ext uri="{BB962C8B-B14F-4D97-AF65-F5344CB8AC3E}">
        <p14:creationId xmlns:p14="http://schemas.microsoft.com/office/powerpoint/2010/main" val="200082859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sldNum="0" hdr="0" ftr="0" dt="0"/>
  <p:txStyles>
    <p:titleStyle>
      <a:lvl1pPr algn="l" defTabSz="914400" rtl="0" eaLnBrk="1" latinLnBrk="0" hangingPunct="1">
        <a:lnSpc>
          <a:spcPct val="90000"/>
        </a:lnSpc>
        <a:spcBef>
          <a:spcPct val="0"/>
        </a:spcBef>
        <a:buNone/>
        <a:defRPr lang="en-US" sz="3600" b="1" kern="1200" dirty="0">
          <a:solidFill>
            <a:srgbClr val="761138"/>
          </a:solidFill>
          <a:latin typeface="+mn-lt"/>
          <a:ea typeface="Tahoma" charset="0"/>
          <a:cs typeface="Tahoma" charset="0"/>
        </a:defRPr>
      </a:lvl1pPr>
    </p:titleStyle>
    <p:bodyStyle>
      <a:lvl1pPr marL="228600" indent="-228600" algn="l" defTabSz="914400" rtl="0" eaLnBrk="1" latinLnBrk="0" hangingPunct="1">
        <a:lnSpc>
          <a:spcPct val="90000"/>
        </a:lnSpc>
        <a:spcBef>
          <a:spcPts val="1000"/>
        </a:spcBef>
        <a:buFont typeface="Arial"/>
        <a:buChar char="•"/>
        <a:defRPr lang="en-US" sz="3200" b="1" kern="1200">
          <a:solidFill>
            <a:schemeClr val="tx1"/>
          </a:solidFill>
          <a:latin typeface="Calibri" panose="020F0502020204030204" pitchFamily="34" charset="0"/>
          <a:ea typeface="+mj-ea"/>
          <a:cs typeface="+mj-cs"/>
        </a:defRPr>
      </a:lvl1pPr>
      <a:lvl2pPr marL="685800" indent="-228600" algn="l" defTabSz="914400" rtl="0" eaLnBrk="1" latinLnBrk="0" hangingPunct="1">
        <a:lnSpc>
          <a:spcPct val="90000"/>
        </a:lnSpc>
        <a:spcBef>
          <a:spcPts val="500"/>
        </a:spcBef>
        <a:buFont typeface="Arial"/>
        <a:buChar char="•"/>
        <a:defRPr lang="en-US" sz="2800" b="1" kern="1200">
          <a:solidFill>
            <a:schemeClr val="tx1"/>
          </a:solidFill>
          <a:latin typeface="Calibri" panose="020F0502020204030204" pitchFamily="34" charset="0"/>
          <a:ea typeface="+mj-ea"/>
          <a:cs typeface="+mj-cs"/>
        </a:defRPr>
      </a:lvl2pPr>
      <a:lvl3pPr marL="1143000" indent="-228600" algn="l" defTabSz="914400" rtl="0" eaLnBrk="1" latinLnBrk="0" hangingPunct="1">
        <a:lnSpc>
          <a:spcPct val="90000"/>
        </a:lnSpc>
        <a:spcBef>
          <a:spcPts val="500"/>
        </a:spcBef>
        <a:buFont typeface="Arial"/>
        <a:buChar char="•"/>
        <a:defRPr lang="en-US" sz="2800" b="0" kern="1200">
          <a:solidFill>
            <a:schemeClr val="tx1"/>
          </a:solidFill>
          <a:latin typeface="Calibri" panose="020F0502020204030204" pitchFamily="34" charset="0"/>
          <a:ea typeface="+mj-ea"/>
          <a:cs typeface="+mj-cs"/>
        </a:defRPr>
      </a:lvl3pPr>
      <a:lvl4pPr marL="1600200" indent="-228600" algn="l" defTabSz="914400" rtl="0" eaLnBrk="1" latinLnBrk="0" hangingPunct="1">
        <a:lnSpc>
          <a:spcPct val="90000"/>
        </a:lnSpc>
        <a:spcBef>
          <a:spcPts val="500"/>
        </a:spcBef>
        <a:buFont typeface="Arial"/>
        <a:buChar char="•"/>
        <a:defRPr lang="en-US" sz="2400" b="0" kern="1200">
          <a:solidFill>
            <a:schemeClr val="tx1"/>
          </a:solidFill>
          <a:latin typeface="Calibri" panose="020F0502020204030204" pitchFamily="34" charset="0"/>
          <a:ea typeface="+mj-ea"/>
          <a:cs typeface="+mj-cs"/>
        </a:defRPr>
      </a:lvl4pPr>
      <a:lvl5pPr marL="2057400" indent="-228600" algn="l" defTabSz="914400" rtl="0" eaLnBrk="1" latinLnBrk="0" hangingPunct="1">
        <a:lnSpc>
          <a:spcPct val="90000"/>
        </a:lnSpc>
        <a:spcBef>
          <a:spcPts val="500"/>
        </a:spcBef>
        <a:buFont typeface="Arial"/>
        <a:buChar char="•"/>
        <a:defRPr lang="en-US" sz="2400" b="0" kern="1200">
          <a:solidFill>
            <a:schemeClr val="tx1"/>
          </a:solidFill>
          <a:latin typeface="Calibri" panose="020F0502020204030204" pitchFamily="34" charset="0"/>
          <a:ea typeface="+mj-ea"/>
          <a:cs typeface="+mj-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915A82-1B03-46B0-A8D7-F2DB90227077}" type="datetimeFigureOut">
              <a:rPr lang="en-GB" smtClean="0"/>
              <a:t>05/03/2024</a:t>
            </a:fld>
            <a:endParaRPr lang="en-GB"/>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22295C-212A-4C03-B71B-35AA5F2550E5}" type="slidenum">
              <a:rPr lang="en-GB" smtClean="0"/>
              <a:t>‹#›</a:t>
            </a:fld>
            <a:endParaRPr lang="en-GB"/>
          </a:p>
        </p:txBody>
      </p:sp>
    </p:spTree>
    <p:extLst>
      <p:ext uri="{BB962C8B-B14F-4D97-AF65-F5344CB8AC3E}">
        <p14:creationId xmlns:p14="http://schemas.microsoft.com/office/powerpoint/2010/main" val="65495361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sz="2400"/>
          </a:p>
        </p:txBody>
      </p:sp>
      <p:sp>
        <p:nvSpPr>
          <p:cNvPr id="16" name="Freeform 15"/>
          <p:cNvSpPr>
            <a:spLocks/>
          </p:cNvSpPr>
          <p:nvPr/>
        </p:nvSpPr>
        <p:spPr bwMode="auto">
          <a:xfrm>
            <a:off x="9753600" y="0"/>
            <a:ext cx="24384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sz="2400"/>
          </a:p>
        </p:txBody>
      </p:sp>
      <p:sp>
        <p:nvSpPr>
          <p:cNvPr id="9" name="Title Placeholder 8"/>
          <p:cNvSpPr>
            <a:spLocks noGrp="1"/>
          </p:cNvSpPr>
          <p:nvPr>
            <p:ph type="title"/>
          </p:nvPr>
        </p:nvSpPr>
        <p:spPr>
          <a:xfrm>
            <a:off x="609600" y="274638"/>
            <a:ext cx="9956800" cy="1143000"/>
          </a:xfrm>
          <a:prstGeom prst="rect">
            <a:avLst/>
          </a:prstGeom>
        </p:spPr>
        <p:txBody>
          <a:bodyPr vert="horz" lIns="45720" rIns="45720" anchor="ctr">
            <a:normAutofit/>
          </a:bodyPr>
          <a:lstStyle/>
          <a:p>
            <a:r>
              <a:rPr kumimoji="0" lang="en-US"/>
              <a:t>Click to edit Master title style</a:t>
            </a:r>
          </a:p>
        </p:txBody>
      </p:sp>
      <p:sp>
        <p:nvSpPr>
          <p:cNvPr id="30" name="Text Placeholder 29"/>
          <p:cNvSpPr>
            <a:spLocks noGrp="1"/>
          </p:cNvSpPr>
          <p:nvPr>
            <p:ph type="body" idx="1"/>
          </p:nvPr>
        </p:nvSpPr>
        <p:spPr>
          <a:xfrm>
            <a:off x="609600" y="1600201"/>
            <a:ext cx="995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422065"/>
            <a:ext cx="28448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a:defRPr/>
            </a:pPr>
            <a:fld id="{FD045F4F-77A3-4026-A6CD-C9CA65F05093}" type="datetimeFigureOut">
              <a:rPr lang="en-US" smtClean="0"/>
              <a:pPr>
                <a:defRPr/>
              </a:pPr>
              <a:t>3/5/2024</a:t>
            </a:fld>
            <a:endParaRPr lang="en-US"/>
          </a:p>
        </p:txBody>
      </p:sp>
      <p:sp>
        <p:nvSpPr>
          <p:cNvPr id="22" name="Footer Placeholder 21"/>
          <p:cNvSpPr>
            <a:spLocks noGrp="1"/>
          </p:cNvSpPr>
          <p:nvPr>
            <p:ph type="ftr" sz="quarter" idx="3"/>
          </p:nvPr>
        </p:nvSpPr>
        <p:spPr>
          <a:xfrm>
            <a:off x="4165600" y="6422065"/>
            <a:ext cx="38608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a:defRPr/>
            </a:pPr>
            <a:endParaRPr lang="en-US"/>
          </a:p>
        </p:txBody>
      </p:sp>
      <p:sp>
        <p:nvSpPr>
          <p:cNvPr id="18" name="Slide Number Placeholder 17"/>
          <p:cNvSpPr>
            <a:spLocks noGrp="1"/>
          </p:cNvSpPr>
          <p:nvPr>
            <p:ph type="sldNum" sz="quarter" idx="4"/>
          </p:nvPr>
        </p:nvSpPr>
        <p:spPr>
          <a:xfrm>
            <a:off x="10871200" y="6422065"/>
            <a:ext cx="1016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a:defRPr/>
            </a:pPr>
            <a:fld id="{CDA8557B-87CB-4CB0-8AA0-0FDA383691FD}" type="slidenum">
              <a:rPr lang="en-US" smtClean="0"/>
              <a:pPr>
                <a:defRPr/>
              </a:pPr>
              <a:t>‹#›</a:t>
            </a:fld>
            <a:endParaRPr lang="en-US"/>
          </a:p>
        </p:txBody>
      </p:sp>
    </p:spTree>
    <p:extLst>
      <p:ext uri="{BB962C8B-B14F-4D97-AF65-F5344CB8AC3E}">
        <p14:creationId xmlns:p14="http://schemas.microsoft.com/office/powerpoint/2010/main" val="730225691"/>
      </p:ext>
    </p:extLst>
  </p:cSld>
  <p:clrMap bg1="dk1" tx1="lt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6526DEA8-BE78-0E46-98F1-6B12E0762A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a:extLst>
              <a:ext uri="{FF2B5EF4-FFF2-40B4-BE49-F238E27FC236}">
                <a16:creationId xmlns:a16="http://schemas.microsoft.com/office/drawing/2014/main" id="{093E933D-E9A2-F240-A966-A2E18AEF27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609167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Lst>
  <p:hf hdr="0" ftr="0" dt="0"/>
  <p:txStyles>
    <p:titleStyle>
      <a:lvl1pPr algn="l" defTabSz="914400" rtl="0" eaLnBrk="1" latinLnBrk="0" hangingPunct="1">
        <a:lnSpc>
          <a:spcPct val="90000"/>
        </a:lnSpc>
        <a:spcBef>
          <a:spcPct val="0"/>
        </a:spcBef>
        <a:buNone/>
        <a:defRPr sz="3600" b="0" i="0" kern="120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bg1"/>
          </a:solidFill>
          <a:latin typeface="Calibri" panose="020F0502020204030204" pitchFamily="34" charset="0"/>
          <a:ea typeface="Roboto Condensed" panose="02000000000000000000" pitchFamily="2" charset="0"/>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bg1"/>
          </a:solidFill>
          <a:latin typeface="Calibri" panose="020F0502020204030204" pitchFamily="34" charset="0"/>
          <a:ea typeface="Roboto Condensed" panose="02000000000000000000" pitchFamily="2" charset="0"/>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bg1"/>
          </a:solidFill>
          <a:latin typeface="Calibri" panose="020F0502020204030204" pitchFamily="34" charset="0"/>
          <a:ea typeface="Roboto Condensed" panose="02000000000000000000" pitchFamily="2" charset="0"/>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bg1"/>
          </a:solidFill>
          <a:latin typeface="Calibri" panose="020F0502020204030204" pitchFamily="34" charset="0"/>
          <a:ea typeface="Roboto Condensed" panose="02000000000000000000" pitchFamily="2" charset="0"/>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bg1"/>
          </a:solidFill>
          <a:latin typeface="Calibri" panose="020F0502020204030204" pitchFamily="34"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EA792B-FE75-E64A-ABFB-0730A0EEEC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05DDD2-3D10-2845-9EF5-68D1C10184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C852333E-6BC5-9A43-9BA1-426561CA8E5E}"/>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lvl1pPr algn="r">
              <a:defRPr sz="1200" b="0" i="0">
                <a:solidFill>
                  <a:schemeClr val="accent5"/>
                </a:solidFill>
                <a:latin typeface="Calibri" panose="020F0502020204030204" pitchFamily="34" charset="0"/>
                <a:ea typeface="Roboto Condensed" panose="02000000000000000000" pitchFamily="2" charset="0"/>
              </a:defRPr>
            </a:lvl1pPr>
          </a:lstStyle>
          <a:p>
            <a:r>
              <a:rPr lang="en-US"/>
              <a:t>1</a:t>
            </a:r>
          </a:p>
        </p:txBody>
      </p:sp>
    </p:spTree>
    <p:extLst>
      <p:ext uri="{BB962C8B-B14F-4D97-AF65-F5344CB8AC3E}">
        <p14:creationId xmlns:p14="http://schemas.microsoft.com/office/powerpoint/2010/main" val="53409668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 id="2147483796" r:id="rId25"/>
    <p:sldLayoutId id="2147483797" r:id="rId26"/>
    <p:sldLayoutId id="2147483798" r:id="rId27"/>
    <p:sldLayoutId id="2147483799" r:id="rId28"/>
    <p:sldLayoutId id="2147483800" r:id="rId29"/>
    <p:sldLayoutId id="2147483801" r:id="rId30"/>
    <p:sldLayoutId id="2147483802" r:id="rId31"/>
    <p:sldLayoutId id="2147483803" r:id="rId32"/>
    <p:sldLayoutId id="2147483804" r:id="rId33"/>
    <p:sldLayoutId id="2147483805" r:id="rId34"/>
    <p:sldLayoutId id="2147483806" r:id="rId35"/>
    <p:sldLayoutId id="2147483807" r:id="rId36"/>
    <p:sldLayoutId id="2147483808" r:id="rId37"/>
    <p:sldLayoutId id="2147483809" r:id="rId38"/>
    <p:sldLayoutId id="2147483810" r:id="rId39"/>
    <p:sldLayoutId id="2147483811" r:id="rId40"/>
    <p:sldLayoutId id="2147483812" r:id="rId41"/>
    <p:sldLayoutId id="2147483813" r:id="rId42"/>
    <p:sldLayoutId id="2147483814" r:id="rId43"/>
    <p:sldLayoutId id="2147483815" r:id="rId44"/>
    <p:sldLayoutId id="2147483816" r:id="rId45"/>
    <p:sldLayoutId id="2147483817" r:id="rId46"/>
    <p:sldLayoutId id="2147483818" r:id="rId47"/>
    <p:sldLayoutId id="2147483819" r:id="rId48"/>
    <p:sldLayoutId id="2147483820" r:id="rId49"/>
    <p:sldLayoutId id="2147483821" r:id="rId50"/>
    <p:sldLayoutId id="2147483822" r:id="rId51"/>
  </p:sldLayoutIdLst>
  <p:hf hdr="0" ftr="0" dt="0"/>
  <p:txStyles>
    <p:titleStyle>
      <a:lvl1pPr algn="l" defTabSz="914400" rtl="0" eaLnBrk="1" latinLnBrk="0" hangingPunct="1">
        <a:lnSpc>
          <a:spcPct val="90000"/>
        </a:lnSpc>
        <a:spcBef>
          <a:spcPct val="0"/>
        </a:spcBef>
        <a:buNone/>
        <a:defRPr sz="3600" b="0" i="0" kern="1200" spc="100" baseline="0">
          <a:solidFill>
            <a:schemeClr val="tx1"/>
          </a:solidFill>
          <a:latin typeface="Arial Narrow" panose="020B0604020202020204" pitchFamily="34" charset="0"/>
          <a:ea typeface="Roboto Condensed" panose="02000000000000000000" pitchFamily="2" charset="0"/>
          <a:cs typeface="Arial Narrow" panose="020B0604020202020204" pitchFamily="34" charset="0"/>
        </a:defRPr>
      </a:lvl1pPr>
    </p:titleStyle>
    <p:bodyStyle>
      <a:lvl1pPr marL="228600" indent="-228600" algn="l" defTabSz="914400" rtl="0" eaLnBrk="1" latinLnBrk="0" hangingPunct="1">
        <a:lnSpc>
          <a:spcPct val="110000"/>
        </a:lnSpc>
        <a:spcBef>
          <a:spcPts val="10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1pPr>
      <a:lvl2pPr marL="685800" indent="-228600" algn="l" defTabSz="914400" rtl="0" eaLnBrk="1" latinLnBrk="0" hangingPunct="1">
        <a:lnSpc>
          <a:spcPct val="110000"/>
        </a:lnSpc>
        <a:spcBef>
          <a:spcPts val="5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2pPr>
      <a:lvl3pPr marL="1143000" indent="-228600" algn="l" defTabSz="914400" rtl="0" eaLnBrk="1" latinLnBrk="0" hangingPunct="1">
        <a:lnSpc>
          <a:spcPct val="110000"/>
        </a:lnSpc>
        <a:spcBef>
          <a:spcPts val="500"/>
        </a:spcBef>
        <a:spcAft>
          <a:spcPts val="1000"/>
        </a:spcAft>
        <a:buFont typeface="Arial" panose="020B0604020202020204" pitchFamily="34" charset="0"/>
        <a:buChar char="•"/>
        <a:defRPr sz="2000" b="0" i="0" kern="1200">
          <a:solidFill>
            <a:schemeClr val="tx1"/>
          </a:solidFill>
          <a:latin typeface="Calibri" panose="020F0502020204030204" pitchFamily="34" charset="0"/>
          <a:ea typeface="Roboto Condensed" panose="02000000000000000000" pitchFamily="2" charset="0"/>
          <a:cs typeface="+mn-cs"/>
        </a:defRPr>
      </a:lvl3pPr>
      <a:lvl4pPr marL="16002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4pPr>
      <a:lvl5pPr marL="20574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9.xml"/><Relationship Id="rId4" Type="http://schemas.openxmlformats.org/officeDocument/2006/relationships/image" Target="../media/image2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0.emf"/></Relationships>
</file>

<file path=ppt/slides/_rels/slide15.xml.rels><?xml version="1.0" encoding="UTF-8" standalone="yes"?>
<Relationships xmlns="http://schemas.openxmlformats.org/package/2006/relationships"><Relationship Id="rId3" Type="http://schemas.openxmlformats.org/officeDocument/2006/relationships/hyperlink" Target="https://www.hup.harvard.edu/books/9780674049956" TargetMode="External"/><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6.emf"/></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hyperlink" Target="https://bit.ly/MQPatton-Review-Saving-Societies-from-Within"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bit.ly/LQAS_Sample_Size_Calculator" TargetMode="External"/><Relationship Id="rId7" Type="http://schemas.openxmlformats.org/officeDocument/2006/relationships/image" Target="../media/image47.jpeg"/><Relationship Id="rId2" Type="http://schemas.openxmlformats.org/officeDocument/2006/relationships/hyperlink" Target="http://www.bit.ly/LQAS-Toolkit" TargetMode="External"/><Relationship Id="rId1" Type="http://schemas.openxmlformats.org/officeDocument/2006/relationships/slideLayout" Target="../slideLayouts/slideLayout12.xml"/><Relationship Id="rId6" Type="http://schemas.openxmlformats.org/officeDocument/2006/relationships/hyperlink" Target="https://academic.oup.com/ije/article/36/4/858/669356" TargetMode="External"/><Relationship Id="rId5" Type="http://schemas.openxmlformats.org/officeDocument/2006/relationships/hyperlink" Target="http://www.bit.ly/LC-LQAS-Sample-Size-Calculator" TargetMode="External"/><Relationship Id="rId4" Type="http://schemas.openxmlformats.org/officeDocument/2006/relationships/hyperlink" Target="https://openknowledge.worldbank.org/entities/publication/937b8feb-4926-5faa-a306-cc095c580099"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3" Type="http://schemas.openxmlformats.org/officeDocument/2006/relationships/hyperlink" Target="mailto:salva-jsi@prb.org" TargetMode="External"/><Relationship Id="rId2" Type="http://schemas.openxmlformats.org/officeDocument/2006/relationships/hyperlink" Target="mailto:joseph.valadez@lstmed.ac.uk" TargetMode="External"/><Relationship Id="rId1" Type="http://schemas.openxmlformats.org/officeDocument/2006/relationships/slideLayout" Target="../slideLayouts/slideLayout103.xml"/><Relationship Id="rId6" Type="http://schemas.openxmlformats.org/officeDocument/2006/relationships/image" Target="../media/image23.jpeg"/><Relationship Id="rId5" Type="http://schemas.openxmlformats.org/officeDocument/2006/relationships/hyperlink" Target="http://www.usaidmomentum.org/" TargetMode="External"/><Relationship Id="rId4" Type="http://schemas.openxmlformats.org/officeDocument/2006/relationships/hyperlink" Target="mailto:mivankovich@prb.or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hyperlink" Target="https://www.bit.ly/LQAS-in-Africa" TargetMode="External"/><Relationship Id="rId2" Type="http://schemas.openxmlformats.org/officeDocument/2006/relationships/hyperlink" Target="https://www.lstmed.ac.uk/research/departments/international-public-health/monitoring-and-evaluation-technical-assistance-1" TargetMode="External"/><Relationship Id="rId1" Type="http://schemas.openxmlformats.org/officeDocument/2006/relationships/slideLayout" Target="../slideLayouts/slideLayout10.xml"/><Relationship Id="rId5" Type="http://schemas.openxmlformats.org/officeDocument/2006/relationships/hyperlink" Target="https://www.bit.ly/LQAS-in-South-Asia" TargetMode="External"/><Relationship Id="rId4" Type="http://schemas.openxmlformats.org/officeDocument/2006/relationships/hyperlink" Target="https://www.youtube.com/watch?v=Zy8grZzPlg0&amp;list=PLPHqyCYhjOT_OZTChKz7J9SZw7MnwVh7j&amp;index=3&amp;t=0s"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31A08AA7-991B-6367-6C07-BFA96C8C9824}"/>
              </a:ext>
            </a:extLst>
          </p:cNvPr>
          <p:cNvSpPr>
            <a:spLocks noGrp="1"/>
          </p:cNvSpPr>
          <p:nvPr>
            <p:ph type="body" sz="quarter" idx="10"/>
          </p:nvPr>
        </p:nvSpPr>
        <p:spPr>
          <a:xfrm>
            <a:off x="1671638" y="1071109"/>
            <a:ext cx="8620125" cy="1363663"/>
          </a:xfrm>
        </p:spPr>
        <p:txBody>
          <a:bodyPr>
            <a:noAutofit/>
          </a:bodyPr>
          <a:lstStyle/>
          <a:p>
            <a:pPr algn="l"/>
            <a:r>
              <a:rPr lang="en-US" i="0">
                <a:effectLst/>
                <a:latin typeface="Arial Narrow" panose="020B0606020202030204" pitchFamily="34" charset="0"/>
              </a:rPr>
              <a:t>A Practical Introduction to Classic LQAS</a:t>
            </a:r>
            <a:endParaRPr lang="en-US">
              <a:latin typeface="Arial Narrow" panose="020B0606020202030204" pitchFamily="34" charset="0"/>
            </a:endParaRPr>
          </a:p>
        </p:txBody>
      </p:sp>
      <p:sp>
        <p:nvSpPr>
          <p:cNvPr id="24" name="Text Placeholder 23">
            <a:extLst>
              <a:ext uri="{FF2B5EF4-FFF2-40B4-BE49-F238E27FC236}">
                <a16:creationId xmlns:a16="http://schemas.microsoft.com/office/drawing/2014/main" id="{D4B21133-363B-35B5-60AB-52BB433F9EA2}"/>
              </a:ext>
            </a:extLst>
          </p:cNvPr>
          <p:cNvSpPr>
            <a:spLocks noGrp="1"/>
          </p:cNvSpPr>
          <p:nvPr>
            <p:ph type="body" sz="quarter" idx="11"/>
          </p:nvPr>
        </p:nvSpPr>
        <p:spPr>
          <a:xfrm>
            <a:off x="1671638" y="2497831"/>
            <a:ext cx="8620125" cy="977638"/>
          </a:xfrm>
        </p:spPr>
        <p:txBody>
          <a:bodyPr>
            <a:normAutofit/>
          </a:bodyPr>
          <a:lstStyle/>
          <a:p>
            <a:r>
              <a:rPr lang="en-US" i="0">
                <a:effectLst/>
                <a:latin typeface="+mn-lt"/>
              </a:rPr>
              <a:t>An Interactive Discussion about the Whys, </a:t>
            </a:r>
            <a:r>
              <a:rPr lang="en-US" i="0" err="1">
                <a:effectLst/>
                <a:latin typeface="+mn-lt"/>
              </a:rPr>
              <a:t>Whens</a:t>
            </a:r>
            <a:r>
              <a:rPr lang="en-US" i="0">
                <a:effectLst/>
                <a:latin typeface="+mn-lt"/>
              </a:rPr>
              <a:t>, and </a:t>
            </a:r>
            <a:r>
              <a:rPr lang="en-US" i="0" err="1">
                <a:effectLst/>
                <a:latin typeface="+mn-lt"/>
              </a:rPr>
              <a:t>Hows</a:t>
            </a:r>
            <a:r>
              <a:rPr lang="en-US" i="0">
                <a:effectLst/>
                <a:latin typeface="+mn-lt"/>
              </a:rPr>
              <a:t> of Applying Lot Quality Assurance Sampling</a:t>
            </a:r>
            <a:endParaRPr lang="en-US">
              <a:latin typeface="+mn-lt"/>
            </a:endParaRPr>
          </a:p>
        </p:txBody>
      </p:sp>
      <p:sp>
        <p:nvSpPr>
          <p:cNvPr id="25" name="Text Placeholder 24">
            <a:extLst>
              <a:ext uri="{FF2B5EF4-FFF2-40B4-BE49-F238E27FC236}">
                <a16:creationId xmlns:a16="http://schemas.microsoft.com/office/drawing/2014/main" id="{EDEEB042-DABE-CA50-0EFD-CF14EE312D9A}"/>
              </a:ext>
            </a:extLst>
          </p:cNvPr>
          <p:cNvSpPr>
            <a:spLocks noGrp="1"/>
          </p:cNvSpPr>
          <p:nvPr>
            <p:ph type="body" sz="quarter" idx="12"/>
          </p:nvPr>
        </p:nvSpPr>
        <p:spPr/>
        <p:txBody>
          <a:bodyPr/>
          <a:lstStyle/>
          <a:p>
            <a:r>
              <a:rPr lang="en-US"/>
              <a:t>Joseph J. Valadez, Liverpool School of Tropical Medicine </a:t>
            </a:r>
          </a:p>
          <a:p>
            <a:endParaRPr lang="en-US"/>
          </a:p>
        </p:txBody>
      </p:sp>
      <p:sp>
        <p:nvSpPr>
          <p:cNvPr id="5" name="Text Placeholder 4">
            <a:extLst>
              <a:ext uri="{FF2B5EF4-FFF2-40B4-BE49-F238E27FC236}">
                <a16:creationId xmlns:a16="http://schemas.microsoft.com/office/drawing/2014/main" id="{5E1A4CEA-AD74-8C08-26B1-B2F63BAB154F}"/>
              </a:ext>
            </a:extLst>
          </p:cNvPr>
          <p:cNvSpPr>
            <a:spLocks noGrp="1"/>
          </p:cNvSpPr>
          <p:nvPr>
            <p:ph type="body" sz="quarter" idx="13"/>
          </p:nvPr>
        </p:nvSpPr>
        <p:spPr/>
        <p:txBody>
          <a:bodyPr/>
          <a:lstStyle/>
          <a:p>
            <a:r>
              <a:rPr lang="en-US"/>
              <a:t>MOMENTUM Monitoring Evaluation Innovation and Learning Working Group Webinar | February 22, 2024</a:t>
            </a:r>
          </a:p>
        </p:txBody>
      </p:sp>
      <p:grpSp>
        <p:nvGrpSpPr>
          <p:cNvPr id="6" name="Group 5">
            <a:extLst>
              <a:ext uri="{FF2B5EF4-FFF2-40B4-BE49-F238E27FC236}">
                <a16:creationId xmlns:a16="http://schemas.microsoft.com/office/drawing/2014/main" id="{84C2F63B-2E08-F377-84D9-23055AF25A9A}"/>
              </a:ext>
            </a:extLst>
          </p:cNvPr>
          <p:cNvGrpSpPr/>
          <p:nvPr/>
        </p:nvGrpSpPr>
        <p:grpSpPr>
          <a:xfrm>
            <a:off x="7080143" y="5871713"/>
            <a:ext cx="4452334" cy="717418"/>
            <a:chOff x="7080143" y="5871713"/>
            <a:chExt cx="4452334" cy="717418"/>
          </a:xfrm>
        </p:grpSpPr>
        <p:pic>
          <p:nvPicPr>
            <p:cNvPr id="10" name="Picture 9">
              <a:extLst>
                <a:ext uri="{FF2B5EF4-FFF2-40B4-BE49-F238E27FC236}">
                  <a16:creationId xmlns:a16="http://schemas.microsoft.com/office/drawing/2014/main" id="{D7230BB9-C1EB-8751-2EE9-13DE19AD4696}"/>
                </a:ext>
              </a:extLst>
            </p:cNvPr>
            <p:cNvPicPr>
              <a:picLocks noChangeAspect="1"/>
            </p:cNvPicPr>
            <p:nvPr userDrawn="1"/>
          </p:nvPicPr>
          <p:blipFill>
            <a:blip r:embed="rId2"/>
            <a:stretch>
              <a:fillRect/>
            </a:stretch>
          </p:blipFill>
          <p:spPr>
            <a:xfrm>
              <a:off x="7080143" y="5911996"/>
              <a:ext cx="2121689" cy="677135"/>
            </a:xfrm>
            <a:prstGeom prst="rect">
              <a:avLst/>
            </a:prstGeom>
          </p:spPr>
        </p:pic>
        <p:pic>
          <p:nvPicPr>
            <p:cNvPr id="11" name="Picture 10">
              <a:extLst>
                <a:ext uri="{FF2B5EF4-FFF2-40B4-BE49-F238E27FC236}">
                  <a16:creationId xmlns:a16="http://schemas.microsoft.com/office/drawing/2014/main" id="{69CD8B4D-ADC8-27BF-09B6-9B6273FEA69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611585" y="5871713"/>
              <a:ext cx="1920892" cy="693191"/>
            </a:xfrm>
            <a:prstGeom prst="rect">
              <a:avLst/>
            </a:prstGeom>
          </p:spPr>
        </p:pic>
      </p:grpSp>
      <p:pic>
        <p:nvPicPr>
          <p:cNvPr id="13" name="Picture 12" descr="http://www.malariaworld.org/sites/default/files/LSTM.JPG">
            <a:extLst>
              <a:ext uri="{FF2B5EF4-FFF2-40B4-BE49-F238E27FC236}">
                <a16:creationId xmlns:a16="http://schemas.microsoft.com/office/drawing/2014/main" id="{11BFFC2D-BEE3-FA6E-987F-59043AFB001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46528" y="5816224"/>
            <a:ext cx="1876431" cy="89000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346928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6" name="Text Box 4"/>
          <p:cNvSpPr txBox="1">
            <a:spLocks noChangeArrowheads="1"/>
          </p:cNvSpPr>
          <p:nvPr/>
        </p:nvSpPr>
        <p:spPr bwMode="auto">
          <a:xfrm>
            <a:off x="795014" y="4418901"/>
            <a:ext cx="4389967" cy="860425"/>
          </a:xfrm>
          <a:prstGeom prst="rect">
            <a:avLst/>
          </a:prstGeom>
          <a:noFill/>
          <a:ln w="38100">
            <a:solidFill>
              <a:schemeClr val="accent4"/>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7D0C"/>
                </a:solidFill>
                <a:effectLst/>
                <a:uLnTx/>
                <a:uFillTx/>
                <a:latin typeface="Calibri" panose="020F0502020204030204"/>
                <a:ea typeface="ＭＳ Ｐゴシック" charset="0"/>
              </a:rPr>
              <a:t> Identify the reasons for program problems</a:t>
            </a:r>
          </a:p>
        </p:txBody>
      </p:sp>
      <p:sp>
        <p:nvSpPr>
          <p:cNvPr id="90117" name="Text Box 5"/>
          <p:cNvSpPr txBox="1">
            <a:spLocks noChangeArrowheads="1"/>
          </p:cNvSpPr>
          <p:nvPr/>
        </p:nvSpPr>
        <p:spPr bwMode="auto">
          <a:xfrm>
            <a:off x="795013" y="5596256"/>
            <a:ext cx="4389967" cy="461665"/>
          </a:xfrm>
          <a:prstGeom prst="rect">
            <a:avLst/>
          </a:prstGeom>
          <a:noFill/>
          <a:ln w="38100">
            <a:solidFill>
              <a:schemeClr val="accent4"/>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E7D0C"/>
                </a:solidFill>
                <a:effectLst/>
                <a:uLnTx/>
                <a:uFillTx/>
                <a:latin typeface="Calibri" panose="020F0502020204030204"/>
                <a:ea typeface="ＭＳ Ｐゴシック" charset="0"/>
              </a:rPr>
              <a:t>Develop targeted solutions</a:t>
            </a:r>
          </a:p>
        </p:txBody>
      </p:sp>
      <p:cxnSp>
        <p:nvCxnSpPr>
          <p:cNvPr id="90118" name="AutoShape 6"/>
          <p:cNvCxnSpPr>
            <a:cxnSpLocks noChangeShapeType="1"/>
            <a:stCxn id="16" idx="2"/>
            <a:endCxn id="90116" idx="3"/>
          </p:cNvCxnSpPr>
          <p:nvPr/>
        </p:nvCxnSpPr>
        <p:spPr bwMode="auto">
          <a:xfrm rot="10800000">
            <a:off x="5184982" y="4849114"/>
            <a:ext cx="2237643" cy="407296"/>
          </a:xfrm>
          <a:prstGeom prst="curvedConnector3">
            <a:avLst>
              <a:gd name="adj1" fmla="val 50000"/>
            </a:avLst>
          </a:prstGeom>
          <a:noFill/>
          <a:ln w="38100">
            <a:solidFill>
              <a:schemeClr val="accent4"/>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90119" name="AutoShape 7"/>
          <p:cNvCxnSpPr>
            <a:cxnSpLocks noChangeShapeType="1"/>
            <a:stCxn id="90116" idx="2"/>
            <a:endCxn id="90117" idx="0"/>
          </p:cNvCxnSpPr>
          <p:nvPr/>
        </p:nvCxnSpPr>
        <p:spPr bwMode="auto">
          <a:xfrm flipH="1">
            <a:off x="2989997" y="5279326"/>
            <a:ext cx="1" cy="316930"/>
          </a:xfrm>
          <a:prstGeom prst="straightConnector1">
            <a:avLst/>
          </a:prstGeom>
          <a:noFill/>
          <a:ln w="38100">
            <a:solidFill>
              <a:schemeClr val="accent4"/>
            </a:solidFill>
            <a:prstDash val="dash"/>
            <a:round/>
            <a:headEnd/>
            <a:tailEnd type="triangle" w="med" len="med"/>
          </a:ln>
          <a:extLst>
            <a:ext uri="{909E8E84-426E-40dd-AFC4-6F175D3DCCD1}">
              <a14:hiddenFill xmlns:a14="http://schemas.microsoft.com/office/drawing/2010/main" xmlns="">
                <a:noFill/>
              </a14:hiddenFill>
            </a:ext>
          </a:extLst>
        </p:spPr>
      </p:cxnSp>
      <p:sp>
        <p:nvSpPr>
          <p:cNvPr id="238600" name="Text Box 8"/>
          <p:cNvSpPr txBox="1">
            <a:spLocks noChangeArrowheads="1"/>
          </p:cNvSpPr>
          <p:nvPr/>
        </p:nvSpPr>
        <p:spPr bwMode="auto">
          <a:xfrm>
            <a:off x="790883" y="1327668"/>
            <a:ext cx="4389967" cy="830997"/>
          </a:xfrm>
          <a:prstGeom prst="rect">
            <a:avLst/>
          </a:prstGeom>
          <a:noFill/>
          <a:ln w="38100">
            <a:solidFill>
              <a:schemeClr val="accent5"/>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C002E"/>
                </a:solidFill>
                <a:effectLst/>
                <a:uLnTx/>
                <a:uFillTx/>
                <a:latin typeface="Calibri" panose="020F0502020204030204"/>
                <a:ea typeface="ＭＳ Ｐゴシック" charset="0"/>
              </a:rPr>
              <a:t>Maintain the program at the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C002E"/>
                </a:solidFill>
                <a:effectLst/>
                <a:uLnTx/>
                <a:uFillTx/>
                <a:latin typeface="Calibri" panose="020F0502020204030204"/>
                <a:ea typeface="ＭＳ Ｐゴシック" charset="0"/>
              </a:rPr>
              <a:t>current level </a:t>
            </a:r>
          </a:p>
        </p:txBody>
      </p:sp>
      <p:cxnSp>
        <p:nvCxnSpPr>
          <p:cNvPr id="238601" name="AutoShape 9"/>
          <p:cNvCxnSpPr>
            <a:cxnSpLocks noChangeShapeType="1"/>
            <a:stCxn id="15" idx="2"/>
            <a:endCxn id="238600" idx="3"/>
          </p:cNvCxnSpPr>
          <p:nvPr/>
        </p:nvCxnSpPr>
        <p:spPr bwMode="auto">
          <a:xfrm rot="10800000">
            <a:off x="5180851" y="1743167"/>
            <a:ext cx="2241773" cy="842916"/>
          </a:xfrm>
          <a:prstGeom prst="curvedConnector3">
            <a:avLst>
              <a:gd name="adj1" fmla="val 50000"/>
            </a:avLst>
          </a:prstGeom>
          <a:noFill/>
          <a:ln w="38100">
            <a:solidFill>
              <a:schemeClr val="accent5"/>
            </a:solidFill>
            <a:round/>
            <a:headEnd/>
            <a:tailEnd type="triangle" w="med" len="med"/>
          </a:ln>
          <a:extLst>
            <a:ext uri="{909E8E84-426E-40dd-AFC4-6F175D3DCCD1}">
              <a14:hiddenFill xmlns:a14="http://schemas.microsoft.com/office/drawing/2010/main" xmlns="">
                <a:noFill/>
              </a14:hiddenFill>
            </a:ext>
          </a:extLst>
        </p:spPr>
      </p:cxnSp>
      <p:sp>
        <p:nvSpPr>
          <p:cNvPr id="238602" name="Text Box 10"/>
          <p:cNvSpPr txBox="1">
            <a:spLocks noChangeArrowheads="1"/>
          </p:cNvSpPr>
          <p:nvPr/>
        </p:nvSpPr>
        <p:spPr bwMode="auto">
          <a:xfrm>
            <a:off x="795013" y="2296761"/>
            <a:ext cx="4389967" cy="1569660"/>
          </a:xfrm>
          <a:prstGeom prst="rect">
            <a:avLst/>
          </a:prstGeom>
          <a:noFill/>
          <a:ln w="38100">
            <a:solidFill>
              <a:schemeClr val="accent5"/>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C002E"/>
                </a:solidFill>
                <a:effectLst/>
                <a:uLnTx/>
                <a:uFillTx/>
                <a:latin typeface="Calibri" panose="020F0502020204030204"/>
                <a:ea typeface="ＭＳ Ｐゴシック" charset="0"/>
              </a:rPr>
              <a:t>Identify Supervisors and Health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C002E"/>
                </a:solidFill>
                <a:effectLst/>
                <a:uLnTx/>
                <a:uFillTx/>
                <a:latin typeface="Calibri" panose="020F0502020204030204"/>
                <a:ea typeface="ＭＳ Ｐゴシック" charset="0"/>
              </a:rPr>
              <a:t>Workers that can help other Health Workers improve their performance</a:t>
            </a:r>
          </a:p>
        </p:txBody>
      </p:sp>
      <p:cxnSp>
        <p:nvCxnSpPr>
          <p:cNvPr id="238603" name="AutoShape 11"/>
          <p:cNvCxnSpPr>
            <a:cxnSpLocks noChangeShapeType="1"/>
            <a:stCxn id="15" idx="2"/>
            <a:endCxn id="238602" idx="3"/>
          </p:cNvCxnSpPr>
          <p:nvPr/>
        </p:nvCxnSpPr>
        <p:spPr bwMode="auto">
          <a:xfrm rot="10800000" flipV="1">
            <a:off x="5184981" y="2586083"/>
            <a:ext cx="2237643" cy="495508"/>
          </a:xfrm>
          <a:prstGeom prst="curvedConnector3">
            <a:avLst>
              <a:gd name="adj1" fmla="val 50000"/>
            </a:avLst>
          </a:prstGeom>
          <a:noFill/>
          <a:ln w="38100">
            <a:solidFill>
              <a:schemeClr val="accent5"/>
            </a:solidFill>
            <a:round/>
            <a:headEnd/>
            <a:tailEnd type="triangle" w="med" len="med"/>
          </a:ln>
          <a:extLst>
            <a:ext uri="{909E8E84-426E-40dd-AFC4-6F175D3DCCD1}">
              <a14:hiddenFill xmlns:a14="http://schemas.microsoft.com/office/drawing/2010/main" xmlns="">
                <a:noFill/>
              </a14:hiddenFill>
            </a:ext>
          </a:extLst>
        </p:spPr>
      </p:cxnSp>
      <p:sp>
        <p:nvSpPr>
          <p:cNvPr id="15" name="Oval 12">
            <a:extLst>
              <a:ext uri="{FF2B5EF4-FFF2-40B4-BE49-F238E27FC236}">
                <a16:creationId xmlns:a16="http://schemas.microsoft.com/office/drawing/2014/main" id="{3C7B78B4-44F9-49CE-8CF4-4CC677AE2D42}"/>
              </a:ext>
            </a:extLst>
          </p:cNvPr>
          <p:cNvSpPr>
            <a:spLocks noChangeArrowheads="1"/>
          </p:cNvSpPr>
          <p:nvPr/>
        </p:nvSpPr>
        <p:spPr bwMode="auto">
          <a:xfrm>
            <a:off x="7422623" y="1514313"/>
            <a:ext cx="3708337" cy="2143540"/>
          </a:xfrm>
          <a:prstGeom prst="ellipse">
            <a:avLst/>
          </a:prstGeom>
          <a:solidFill>
            <a:schemeClr val="accent5"/>
          </a:solidFill>
          <a:ln w="9525">
            <a:solidFill>
              <a:schemeClr val="accent1"/>
            </a:solidFill>
            <a:round/>
            <a:headEnd/>
            <a:tailEnd/>
          </a:ln>
        </p:spPr>
        <p:txBody>
          <a:bodyPr wrap="none"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Reached target</a:t>
            </a:r>
          </a:p>
        </p:txBody>
      </p:sp>
      <p:sp>
        <p:nvSpPr>
          <p:cNvPr id="16" name="Oval 13">
            <a:extLst>
              <a:ext uri="{FF2B5EF4-FFF2-40B4-BE49-F238E27FC236}">
                <a16:creationId xmlns:a16="http://schemas.microsoft.com/office/drawing/2014/main" id="{F285BFED-2B1F-4D7A-B650-18B031209C4E}"/>
              </a:ext>
            </a:extLst>
          </p:cNvPr>
          <p:cNvSpPr>
            <a:spLocks noChangeArrowheads="1"/>
          </p:cNvSpPr>
          <p:nvPr/>
        </p:nvSpPr>
        <p:spPr bwMode="auto">
          <a:xfrm>
            <a:off x="7422624" y="4115053"/>
            <a:ext cx="3708335" cy="2282714"/>
          </a:xfrm>
          <a:prstGeom prst="ellipse">
            <a:avLst/>
          </a:prstGeom>
          <a:solidFill>
            <a:schemeClr val="accent4"/>
          </a:solidFill>
          <a:ln w="9525">
            <a:solidFill>
              <a:schemeClr val="tx1"/>
            </a:solidFill>
            <a:round/>
            <a:headEnd/>
            <a:tailEnd/>
          </a:ln>
        </p:spPr>
        <p:txBody>
          <a:bodyPr wrap="none"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Below the target 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below average</a:t>
            </a:r>
          </a:p>
        </p:txBody>
      </p:sp>
    </p:spTree>
    <p:extLst>
      <p:ext uri="{BB962C8B-B14F-4D97-AF65-F5344CB8AC3E}">
        <p14:creationId xmlns:p14="http://schemas.microsoft.com/office/powerpoint/2010/main" val="16124757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386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238601"/>
                                        </p:tgtEl>
                                        <p:attrNameLst>
                                          <p:attrName>style.visibility</p:attrName>
                                        </p:attrNameLst>
                                      </p:cBhvr>
                                      <p:to>
                                        <p:strVal val="visible"/>
                                      </p:to>
                                    </p:set>
                                  </p:childTnLst>
                                </p:cTn>
                              </p:par>
                              <p:par>
                                <p:cTn id="9" presetID="9"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dissolve">
                                      <p:cBhvr>
                                        <p:cTn id="11" dur="500"/>
                                        <p:tgtEl>
                                          <p:spTgt spid="15"/>
                                        </p:tgtEl>
                                      </p:cBhvr>
                                    </p:animEffect>
                                  </p:childTnLst>
                                </p:cTn>
                              </p:par>
                              <p:par>
                                <p:cTn id="12" presetID="1" presetClass="entr" presetSubtype="0" fill="hold" grpId="0" nodeType="withEffect">
                                  <p:stCondLst>
                                    <p:cond delay="0"/>
                                  </p:stCondLst>
                                  <p:childTnLst>
                                    <p:set>
                                      <p:cBhvr>
                                        <p:cTn id="13" dur="1" fill="hold">
                                          <p:stCondLst>
                                            <p:cond delay="499"/>
                                          </p:stCondLst>
                                        </p:cTn>
                                        <p:tgtEl>
                                          <p:spTgt spid="23860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499"/>
                                          </p:stCondLst>
                                        </p:cTn>
                                        <p:tgtEl>
                                          <p:spTgt spid="2386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600" grpId="0" animBg="1" autoUpdateAnimBg="0"/>
      <p:bldP spid="238602" grpId="0" animBg="1" autoUpdateAnimBg="0"/>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Title 1"/>
          <p:cNvSpPr>
            <a:spLocks noGrp="1"/>
          </p:cNvSpPr>
          <p:nvPr>
            <p:ph type="title"/>
          </p:nvPr>
        </p:nvSpPr>
        <p:spPr/>
        <p:txBody>
          <a:bodyPr>
            <a:normAutofit/>
          </a:bodyPr>
          <a:lstStyle/>
          <a:p>
            <a:r>
              <a:rPr lang="en-US"/>
              <a:t>Lot Quality Assurance Sampling </a:t>
            </a:r>
            <a:endParaRPr lang="en-CA"/>
          </a:p>
        </p:txBody>
      </p:sp>
      <p:sp>
        <p:nvSpPr>
          <p:cNvPr id="7" name="Freeform 2"/>
          <p:cNvSpPr>
            <a:spLocks/>
          </p:cNvSpPr>
          <p:nvPr/>
        </p:nvSpPr>
        <p:spPr bwMode="auto">
          <a:xfrm>
            <a:off x="631998" y="1453888"/>
            <a:ext cx="3326569" cy="4614890"/>
          </a:xfrm>
          <a:custGeom>
            <a:avLst/>
            <a:gdLst>
              <a:gd name="T0" fmla="*/ 2147483647 w 2900"/>
              <a:gd name="T1" fmla="*/ 2147483647 h 3948"/>
              <a:gd name="T2" fmla="*/ 2147483647 w 2900"/>
              <a:gd name="T3" fmla="*/ 2147483647 h 3948"/>
              <a:gd name="T4" fmla="*/ 2147483647 w 2900"/>
              <a:gd name="T5" fmla="*/ 2147483647 h 3948"/>
              <a:gd name="T6" fmla="*/ 2147483647 w 2900"/>
              <a:gd name="T7" fmla="*/ 2147483647 h 3948"/>
              <a:gd name="T8" fmla="*/ 2147483647 w 2900"/>
              <a:gd name="T9" fmla="*/ 2147483647 h 3948"/>
              <a:gd name="T10" fmla="*/ 2147483647 w 2900"/>
              <a:gd name="T11" fmla="*/ 2147483647 h 3948"/>
              <a:gd name="T12" fmla="*/ 2147483647 w 2900"/>
              <a:gd name="T13" fmla="*/ 2147483647 h 3948"/>
              <a:gd name="T14" fmla="*/ 2147483647 w 2900"/>
              <a:gd name="T15" fmla="*/ 2147483647 h 3948"/>
              <a:gd name="T16" fmla="*/ 2147483647 w 2900"/>
              <a:gd name="T17" fmla="*/ 2147483647 h 3948"/>
              <a:gd name="T18" fmla="*/ 2147483647 w 2900"/>
              <a:gd name="T19" fmla="*/ 2147483647 h 3948"/>
              <a:gd name="T20" fmla="*/ 2147483647 w 2900"/>
              <a:gd name="T21" fmla="*/ 2147483647 h 3948"/>
              <a:gd name="T22" fmla="*/ 2147483647 w 2900"/>
              <a:gd name="T23" fmla="*/ 2147483647 h 3948"/>
              <a:gd name="T24" fmla="*/ 2147483647 w 2900"/>
              <a:gd name="T25" fmla="*/ 2147483647 h 3948"/>
              <a:gd name="T26" fmla="*/ 2147483647 w 2900"/>
              <a:gd name="T27" fmla="*/ 2147483647 h 3948"/>
              <a:gd name="T28" fmla="*/ 2147483647 w 2900"/>
              <a:gd name="T29" fmla="*/ 2147483647 h 3948"/>
              <a:gd name="T30" fmla="*/ 2147483647 w 2900"/>
              <a:gd name="T31" fmla="*/ 2147483647 h 3948"/>
              <a:gd name="T32" fmla="*/ 2147483647 w 2900"/>
              <a:gd name="T33" fmla="*/ 2147483647 h 3948"/>
              <a:gd name="T34" fmla="*/ 2147483647 w 2900"/>
              <a:gd name="T35" fmla="*/ 2147483647 h 3948"/>
              <a:gd name="T36" fmla="*/ 2147483647 w 2900"/>
              <a:gd name="T37" fmla="*/ 2147483647 h 3948"/>
              <a:gd name="T38" fmla="*/ 2147483647 w 2900"/>
              <a:gd name="T39" fmla="*/ 2147483647 h 3948"/>
              <a:gd name="T40" fmla="*/ 2147483647 w 2900"/>
              <a:gd name="T41" fmla="*/ 2147483647 h 3948"/>
              <a:gd name="T42" fmla="*/ 2147483647 w 2900"/>
              <a:gd name="T43" fmla="*/ 2147483647 h 3948"/>
              <a:gd name="T44" fmla="*/ 2147483647 w 2900"/>
              <a:gd name="T45" fmla="*/ 2147483647 h 3948"/>
              <a:gd name="T46" fmla="*/ 2147483647 w 2900"/>
              <a:gd name="T47" fmla="*/ 2147483647 h 3948"/>
              <a:gd name="T48" fmla="*/ 2147483647 w 2900"/>
              <a:gd name="T49" fmla="*/ 2147483647 h 3948"/>
              <a:gd name="T50" fmla="*/ 2147483647 w 2900"/>
              <a:gd name="T51" fmla="*/ 2147483647 h 3948"/>
              <a:gd name="T52" fmla="*/ 2147483647 w 2900"/>
              <a:gd name="T53" fmla="*/ 2147483647 h 3948"/>
              <a:gd name="T54" fmla="*/ 2147483647 w 2900"/>
              <a:gd name="T55" fmla="*/ 2147483647 h 3948"/>
              <a:gd name="T56" fmla="*/ 2147483647 w 2900"/>
              <a:gd name="T57" fmla="*/ 2147483647 h 3948"/>
              <a:gd name="T58" fmla="*/ 2147483647 w 2900"/>
              <a:gd name="T59" fmla="*/ 2147483647 h 3948"/>
              <a:gd name="T60" fmla="*/ 2147483647 w 2900"/>
              <a:gd name="T61" fmla="*/ 2147483647 h 3948"/>
              <a:gd name="T62" fmla="*/ 2147483647 w 2900"/>
              <a:gd name="T63" fmla="*/ 2147483647 h 3948"/>
              <a:gd name="T64" fmla="*/ 2147483647 w 2900"/>
              <a:gd name="T65" fmla="*/ 2147483647 h 3948"/>
              <a:gd name="T66" fmla="*/ 2147483647 w 2900"/>
              <a:gd name="T67" fmla="*/ 2147483647 h 3948"/>
              <a:gd name="T68" fmla="*/ 2147483647 w 2900"/>
              <a:gd name="T69" fmla="*/ 2147483647 h 3948"/>
              <a:gd name="T70" fmla="*/ 2147483647 w 2900"/>
              <a:gd name="T71" fmla="*/ 2147483647 h 3948"/>
              <a:gd name="T72" fmla="*/ 2147483647 w 2900"/>
              <a:gd name="T73" fmla="*/ 2147483647 h 39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900"/>
              <a:gd name="T112" fmla="*/ 0 h 3948"/>
              <a:gd name="T113" fmla="*/ 2900 w 2900"/>
              <a:gd name="T114" fmla="*/ 3948 h 394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900" h="3948">
                <a:moveTo>
                  <a:pt x="1625" y="120"/>
                </a:moveTo>
                <a:cubicBezTo>
                  <a:pt x="1580" y="90"/>
                  <a:pt x="1579" y="65"/>
                  <a:pt x="1529" y="48"/>
                </a:cubicBezTo>
                <a:cubicBezTo>
                  <a:pt x="1329" y="60"/>
                  <a:pt x="1401" y="60"/>
                  <a:pt x="1313" y="60"/>
                </a:cubicBezTo>
                <a:cubicBezTo>
                  <a:pt x="1289" y="64"/>
                  <a:pt x="1262" y="59"/>
                  <a:pt x="1241" y="72"/>
                </a:cubicBezTo>
                <a:cubicBezTo>
                  <a:pt x="1226" y="81"/>
                  <a:pt x="1233" y="112"/>
                  <a:pt x="1217" y="120"/>
                </a:cubicBezTo>
                <a:cubicBezTo>
                  <a:pt x="1191" y="133"/>
                  <a:pt x="1134" y="132"/>
                  <a:pt x="1097" y="132"/>
                </a:cubicBezTo>
                <a:lnTo>
                  <a:pt x="845" y="96"/>
                </a:lnTo>
                <a:cubicBezTo>
                  <a:pt x="334" y="607"/>
                  <a:pt x="436" y="629"/>
                  <a:pt x="485" y="384"/>
                </a:cubicBezTo>
                <a:cubicBezTo>
                  <a:pt x="481" y="368"/>
                  <a:pt x="487" y="344"/>
                  <a:pt x="473" y="336"/>
                </a:cubicBezTo>
                <a:cubicBezTo>
                  <a:pt x="427" y="309"/>
                  <a:pt x="381" y="416"/>
                  <a:pt x="377" y="420"/>
                </a:cubicBezTo>
                <a:cubicBezTo>
                  <a:pt x="328" y="469"/>
                  <a:pt x="258" y="491"/>
                  <a:pt x="209" y="540"/>
                </a:cubicBezTo>
                <a:cubicBezTo>
                  <a:pt x="139" y="610"/>
                  <a:pt x="104" y="667"/>
                  <a:pt x="53" y="744"/>
                </a:cubicBezTo>
                <a:cubicBezTo>
                  <a:pt x="35" y="818"/>
                  <a:pt x="0" y="899"/>
                  <a:pt x="89" y="948"/>
                </a:cubicBezTo>
                <a:cubicBezTo>
                  <a:pt x="115" y="962"/>
                  <a:pt x="146" y="961"/>
                  <a:pt x="173" y="972"/>
                </a:cubicBezTo>
                <a:cubicBezTo>
                  <a:pt x="390" y="1063"/>
                  <a:pt x="241" y="1031"/>
                  <a:pt x="389" y="1056"/>
                </a:cubicBezTo>
                <a:cubicBezTo>
                  <a:pt x="480" y="1117"/>
                  <a:pt x="558" y="1161"/>
                  <a:pt x="665" y="1188"/>
                </a:cubicBezTo>
                <a:cubicBezTo>
                  <a:pt x="693" y="1204"/>
                  <a:pt x="724" y="1216"/>
                  <a:pt x="749" y="1236"/>
                </a:cubicBezTo>
                <a:cubicBezTo>
                  <a:pt x="760" y="1245"/>
                  <a:pt x="775" y="1258"/>
                  <a:pt x="773" y="1272"/>
                </a:cubicBezTo>
                <a:cubicBezTo>
                  <a:pt x="770" y="1289"/>
                  <a:pt x="749" y="1296"/>
                  <a:pt x="737" y="1308"/>
                </a:cubicBezTo>
                <a:cubicBezTo>
                  <a:pt x="701" y="1417"/>
                  <a:pt x="651" y="1490"/>
                  <a:pt x="569" y="1572"/>
                </a:cubicBezTo>
                <a:cubicBezTo>
                  <a:pt x="502" y="1806"/>
                  <a:pt x="596" y="1511"/>
                  <a:pt x="497" y="1728"/>
                </a:cubicBezTo>
                <a:cubicBezTo>
                  <a:pt x="423" y="1891"/>
                  <a:pt x="538" y="1708"/>
                  <a:pt x="461" y="1824"/>
                </a:cubicBezTo>
                <a:cubicBezTo>
                  <a:pt x="465" y="1836"/>
                  <a:pt x="475" y="1848"/>
                  <a:pt x="473" y="1860"/>
                </a:cubicBezTo>
                <a:cubicBezTo>
                  <a:pt x="471" y="1874"/>
                  <a:pt x="456" y="1883"/>
                  <a:pt x="449" y="1896"/>
                </a:cubicBezTo>
                <a:cubicBezTo>
                  <a:pt x="436" y="1919"/>
                  <a:pt x="425" y="1944"/>
                  <a:pt x="413" y="1968"/>
                </a:cubicBezTo>
                <a:cubicBezTo>
                  <a:pt x="408" y="2024"/>
                  <a:pt x="396" y="2211"/>
                  <a:pt x="377" y="2268"/>
                </a:cubicBezTo>
                <a:cubicBezTo>
                  <a:pt x="372" y="2284"/>
                  <a:pt x="353" y="2292"/>
                  <a:pt x="341" y="2304"/>
                </a:cubicBezTo>
                <a:cubicBezTo>
                  <a:pt x="329" y="2340"/>
                  <a:pt x="317" y="2376"/>
                  <a:pt x="305" y="2412"/>
                </a:cubicBezTo>
                <a:cubicBezTo>
                  <a:pt x="292" y="2451"/>
                  <a:pt x="281" y="2532"/>
                  <a:pt x="281" y="2532"/>
                </a:cubicBezTo>
                <a:cubicBezTo>
                  <a:pt x="292" y="2714"/>
                  <a:pt x="279" y="2891"/>
                  <a:pt x="293" y="3072"/>
                </a:cubicBezTo>
                <a:cubicBezTo>
                  <a:pt x="289" y="3172"/>
                  <a:pt x="279" y="3272"/>
                  <a:pt x="281" y="3372"/>
                </a:cubicBezTo>
                <a:cubicBezTo>
                  <a:pt x="283" y="3470"/>
                  <a:pt x="260" y="3601"/>
                  <a:pt x="365" y="3636"/>
                </a:cubicBezTo>
                <a:cubicBezTo>
                  <a:pt x="387" y="3658"/>
                  <a:pt x="415" y="3674"/>
                  <a:pt x="437" y="3696"/>
                </a:cubicBezTo>
                <a:cubicBezTo>
                  <a:pt x="491" y="3750"/>
                  <a:pt x="427" y="3721"/>
                  <a:pt x="497" y="3744"/>
                </a:cubicBezTo>
                <a:cubicBezTo>
                  <a:pt x="542" y="3789"/>
                  <a:pt x="581" y="3797"/>
                  <a:pt x="641" y="3816"/>
                </a:cubicBezTo>
                <a:cubicBezTo>
                  <a:pt x="641" y="3816"/>
                  <a:pt x="776" y="3861"/>
                  <a:pt x="821" y="3876"/>
                </a:cubicBezTo>
                <a:cubicBezTo>
                  <a:pt x="897" y="3901"/>
                  <a:pt x="817" y="3900"/>
                  <a:pt x="893" y="3912"/>
                </a:cubicBezTo>
                <a:cubicBezTo>
                  <a:pt x="999" y="3928"/>
                  <a:pt x="1110" y="3938"/>
                  <a:pt x="1217" y="3948"/>
                </a:cubicBezTo>
                <a:cubicBezTo>
                  <a:pt x="1540" y="3908"/>
                  <a:pt x="1863" y="3903"/>
                  <a:pt x="2189" y="3888"/>
                </a:cubicBezTo>
                <a:cubicBezTo>
                  <a:pt x="2197" y="3876"/>
                  <a:pt x="2202" y="3861"/>
                  <a:pt x="2213" y="3852"/>
                </a:cubicBezTo>
                <a:cubicBezTo>
                  <a:pt x="2255" y="3818"/>
                  <a:pt x="2259" y="3870"/>
                  <a:pt x="2237" y="3804"/>
                </a:cubicBezTo>
                <a:cubicBezTo>
                  <a:pt x="2238" y="3798"/>
                  <a:pt x="2264" y="3635"/>
                  <a:pt x="2273" y="3624"/>
                </a:cubicBezTo>
                <a:cubicBezTo>
                  <a:pt x="2287" y="3608"/>
                  <a:pt x="2313" y="3608"/>
                  <a:pt x="2333" y="3600"/>
                </a:cubicBezTo>
                <a:cubicBezTo>
                  <a:pt x="2349" y="3580"/>
                  <a:pt x="2364" y="3559"/>
                  <a:pt x="2381" y="3540"/>
                </a:cubicBezTo>
                <a:cubicBezTo>
                  <a:pt x="2396" y="3523"/>
                  <a:pt x="2420" y="3513"/>
                  <a:pt x="2429" y="3492"/>
                </a:cubicBezTo>
                <a:cubicBezTo>
                  <a:pt x="2446" y="3455"/>
                  <a:pt x="2440" y="3411"/>
                  <a:pt x="2453" y="3372"/>
                </a:cubicBezTo>
                <a:cubicBezTo>
                  <a:pt x="2421" y="3276"/>
                  <a:pt x="2453" y="3396"/>
                  <a:pt x="2453" y="3300"/>
                </a:cubicBezTo>
                <a:cubicBezTo>
                  <a:pt x="2453" y="3248"/>
                  <a:pt x="2445" y="3196"/>
                  <a:pt x="2441" y="3144"/>
                </a:cubicBezTo>
                <a:cubicBezTo>
                  <a:pt x="2445" y="3100"/>
                  <a:pt x="2453" y="3056"/>
                  <a:pt x="2453" y="3012"/>
                </a:cubicBezTo>
                <a:cubicBezTo>
                  <a:pt x="2453" y="2843"/>
                  <a:pt x="2423" y="3028"/>
                  <a:pt x="2453" y="2880"/>
                </a:cubicBezTo>
                <a:cubicBezTo>
                  <a:pt x="2468" y="2671"/>
                  <a:pt x="2454" y="2767"/>
                  <a:pt x="2489" y="2592"/>
                </a:cubicBezTo>
                <a:cubicBezTo>
                  <a:pt x="2493" y="2572"/>
                  <a:pt x="2497" y="2552"/>
                  <a:pt x="2501" y="2532"/>
                </a:cubicBezTo>
                <a:cubicBezTo>
                  <a:pt x="2505" y="2512"/>
                  <a:pt x="2513" y="2472"/>
                  <a:pt x="2513" y="2472"/>
                </a:cubicBezTo>
                <a:cubicBezTo>
                  <a:pt x="2517" y="2392"/>
                  <a:pt x="2525" y="2312"/>
                  <a:pt x="2525" y="2232"/>
                </a:cubicBezTo>
                <a:cubicBezTo>
                  <a:pt x="2525" y="2031"/>
                  <a:pt x="2495" y="2256"/>
                  <a:pt x="2525" y="2076"/>
                </a:cubicBezTo>
                <a:cubicBezTo>
                  <a:pt x="2503" y="1744"/>
                  <a:pt x="2522" y="2053"/>
                  <a:pt x="2501" y="1656"/>
                </a:cubicBezTo>
                <a:cubicBezTo>
                  <a:pt x="2495" y="1548"/>
                  <a:pt x="2501" y="1403"/>
                  <a:pt x="2465" y="1296"/>
                </a:cubicBezTo>
                <a:cubicBezTo>
                  <a:pt x="2504" y="1218"/>
                  <a:pt x="2502" y="1197"/>
                  <a:pt x="2585" y="1176"/>
                </a:cubicBezTo>
                <a:cubicBezTo>
                  <a:pt x="2597" y="1140"/>
                  <a:pt x="2609" y="1104"/>
                  <a:pt x="2621" y="1068"/>
                </a:cubicBezTo>
                <a:cubicBezTo>
                  <a:pt x="2626" y="1052"/>
                  <a:pt x="2623" y="1033"/>
                  <a:pt x="2633" y="1020"/>
                </a:cubicBezTo>
                <a:cubicBezTo>
                  <a:pt x="2652" y="995"/>
                  <a:pt x="2682" y="981"/>
                  <a:pt x="2705" y="960"/>
                </a:cubicBezTo>
                <a:cubicBezTo>
                  <a:pt x="2726" y="941"/>
                  <a:pt x="2741" y="916"/>
                  <a:pt x="2765" y="900"/>
                </a:cubicBezTo>
                <a:cubicBezTo>
                  <a:pt x="2779" y="891"/>
                  <a:pt x="2797" y="892"/>
                  <a:pt x="2813" y="888"/>
                </a:cubicBezTo>
                <a:cubicBezTo>
                  <a:pt x="2821" y="864"/>
                  <a:pt x="2821" y="835"/>
                  <a:pt x="2837" y="816"/>
                </a:cubicBezTo>
                <a:cubicBezTo>
                  <a:pt x="2890" y="755"/>
                  <a:pt x="2900" y="865"/>
                  <a:pt x="2873" y="756"/>
                </a:cubicBezTo>
                <a:cubicBezTo>
                  <a:pt x="2892" y="663"/>
                  <a:pt x="2884" y="572"/>
                  <a:pt x="2861" y="480"/>
                </a:cubicBezTo>
                <a:cubicBezTo>
                  <a:pt x="2857" y="444"/>
                  <a:pt x="2862" y="406"/>
                  <a:pt x="2849" y="372"/>
                </a:cubicBezTo>
                <a:cubicBezTo>
                  <a:pt x="2837" y="343"/>
                  <a:pt x="2805" y="327"/>
                  <a:pt x="2789" y="300"/>
                </a:cubicBezTo>
                <a:cubicBezTo>
                  <a:pt x="2781" y="286"/>
                  <a:pt x="2784" y="267"/>
                  <a:pt x="2777" y="252"/>
                </a:cubicBezTo>
                <a:cubicBezTo>
                  <a:pt x="2741" y="180"/>
                  <a:pt x="2687" y="85"/>
                  <a:pt x="2621" y="36"/>
                </a:cubicBezTo>
                <a:cubicBezTo>
                  <a:pt x="2589" y="12"/>
                  <a:pt x="2514" y="7"/>
                  <a:pt x="2477" y="0"/>
                </a:cubicBezTo>
                <a:cubicBezTo>
                  <a:pt x="2322" y="6"/>
                  <a:pt x="2121" y="39"/>
                  <a:pt x="1961" y="12"/>
                </a:cubicBezTo>
                <a:cubicBezTo>
                  <a:pt x="1740" y="56"/>
                  <a:pt x="2013" y="12"/>
                  <a:pt x="1865" y="12"/>
                </a:cubicBezTo>
                <a:cubicBezTo>
                  <a:pt x="1793" y="12"/>
                  <a:pt x="1721" y="29"/>
                  <a:pt x="1649" y="36"/>
                </a:cubicBezTo>
                <a:cubicBezTo>
                  <a:pt x="1606" y="27"/>
                  <a:pt x="1561" y="12"/>
                  <a:pt x="1517" y="12"/>
                </a:cubicBezTo>
              </a:path>
            </a:pathLst>
          </a:custGeom>
          <a:solidFill>
            <a:schemeClr val="bg2"/>
          </a:solidFill>
          <a:ln w="38100">
            <a:solidFill>
              <a:schemeClr val="accent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val 13"/>
          <p:cNvSpPr>
            <a:spLocks noChangeArrowheads="1"/>
          </p:cNvSpPr>
          <p:nvPr/>
        </p:nvSpPr>
        <p:spPr bwMode="auto">
          <a:xfrm>
            <a:off x="841101" y="2260991"/>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val 14"/>
          <p:cNvSpPr>
            <a:spLocks noChangeArrowheads="1"/>
          </p:cNvSpPr>
          <p:nvPr/>
        </p:nvSpPr>
        <p:spPr bwMode="auto">
          <a:xfrm>
            <a:off x="1006281" y="2092667"/>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Oval 15"/>
          <p:cNvSpPr>
            <a:spLocks noChangeArrowheads="1"/>
          </p:cNvSpPr>
          <p:nvPr/>
        </p:nvSpPr>
        <p:spPr bwMode="auto">
          <a:xfrm>
            <a:off x="3263761" y="1756018"/>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16"/>
          <p:cNvSpPr>
            <a:spLocks noChangeArrowheads="1"/>
          </p:cNvSpPr>
          <p:nvPr/>
        </p:nvSpPr>
        <p:spPr bwMode="auto">
          <a:xfrm>
            <a:off x="3263761" y="2092667"/>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Oval 17"/>
          <p:cNvSpPr>
            <a:spLocks noChangeArrowheads="1"/>
          </p:cNvSpPr>
          <p:nvPr/>
        </p:nvSpPr>
        <p:spPr bwMode="auto">
          <a:xfrm>
            <a:off x="1226523" y="2373207"/>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Oval 18"/>
          <p:cNvSpPr>
            <a:spLocks noChangeArrowheads="1"/>
          </p:cNvSpPr>
          <p:nvPr/>
        </p:nvSpPr>
        <p:spPr bwMode="auto">
          <a:xfrm>
            <a:off x="1391705" y="1924342"/>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Oval 19"/>
          <p:cNvSpPr>
            <a:spLocks noChangeArrowheads="1"/>
          </p:cNvSpPr>
          <p:nvPr/>
        </p:nvSpPr>
        <p:spPr bwMode="auto">
          <a:xfrm>
            <a:off x="2768217" y="1980450"/>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val 20"/>
          <p:cNvSpPr>
            <a:spLocks noChangeArrowheads="1"/>
          </p:cNvSpPr>
          <p:nvPr/>
        </p:nvSpPr>
        <p:spPr bwMode="auto">
          <a:xfrm>
            <a:off x="2437853" y="2204883"/>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val 21"/>
          <p:cNvSpPr>
            <a:spLocks noChangeArrowheads="1"/>
          </p:cNvSpPr>
          <p:nvPr/>
        </p:nvSpPr>
        <p:spPr bwMode="auto">
          <a:xfrm>
            <a:off x="1611946" y="2260991"/>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Oval 22"/>
          <p:cNvSpPr>
            <a:spLocks noChangeArrowheads="1"/>
          </p:cNvSpPr>
          <p:nvPr/>
        </p:nvSpPr>
        <p:spPr bwMode="auto">
          <a:xfrm>
            <a:off x="1611946" y="2036559"/>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Oval 23"/>
          <p:cNvSpPr>
            <a:spLocks noChangeArrowheads="1"/>
          </p:cNvSpPr>
          <p:nvPr/>
        </p:nvSpPr>
        <p:spPr bwMode="auto">
          <a:xfrm>
            <a:off x="2988458" y="2036559"/>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Oval 24"/>
          <p:cNvSpPr>
            <a:spLocks noChangeArrowheads="1"/>
          </p:cNvSpPr>
          <p:nvPr/>
        </p:nvSpPr>
        <p:spPr bwMode="auto">
          <a:xfrm>
            <a:off x="2437853" y="1812126"/>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Oval 25"/>
          <p:cNvSpPr>
            <a:spLocks noChangeArrowheads="1"/>
          </p:cNvSpPr>
          <p:nvPr/>
        </p:nvSpPr>
        <p:spPr bwMode="auto">
          <a:xfrm>
            <a:off x="1997369" y="2260991"/>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Oval 26"/>
          <p:cNvSpPr>
            <a:spLocks noChangeArrowheads="1"/>
          </p:cNvSpPr>
          <p:nvPr/>
        </p:nvSpPr>
        <p:spPr bwMode="auto">
          <a:xfrm>
            <a:off x="1832189" y="1756018"/>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Oval 27"/>
          <p:cNvSpPr>
            <a:spLocks noChangeArrowheads="1"/>
          </p:cNvSpPr>
          <p:nvPr/>
        </p:nvSpPr>
        <p:spPr bwMode="auto">
          <a:xfrm>
            <a:off x="2052430" y="2036559"/>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Oval 28"/>
          <p:cNvSpPr>
            <a:spLocks noChangeArrowheads="1"/>
          </p:cNvSpPr>
          <p:nvPr/>
        </p:nvSpPr>
        <p:spPr bwMode="auto">
          <a:xfrm>
            <a:off x="2768217" y="1643802"/>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Oval 29"/>
          <p:cNvSpPr>
            <a:spLocks noChangeArrowheads="1"/>
          </p:cNvSpPr>
          <p:nvPr/>
        </p:nvSpPr>
        <p:spPr bwMode="auto">
          <a:xfrm>
            <a:off x="2107490" y="1587694"/>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Oval 30"/>
          <p:cNvSpPr>
            <a:spLocks noChangeArrowheads="1"/>
          </p:cNvSpPr>
          <p:nvPr/>
        </p:nvSpPr>
        <p:spPr bwMode="auto">
          <a:xfrm>
            <a:off x="3649183" y="1756018"/>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Oval 31"/>
          <p:cNvSpPr>
            <a:spLocks noChangeArrowheads="1"/>
          </p:cNvSpPr>
          <p:nvPr/>
        </p:nvSpPr>
        <p:spPr bwMode="auto">
          <a:xfrm>
            <a:off x="3704243" y="2036559"/>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Oval 32"/>
          <p:cNvSpPr>
            <a:spLocks noChangeArrowheads="1"/>
          </p:cNvSpPr>
          <p:nvPr/>
        </p:nvSpPr>
        <p:spPr bwMode="auto">
          <a:xfrm>
            <a:off x="2217611" y="3327045"/>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Oval 33"/>
          <p:cNvSpPr>
            <a:spLocks noChangeArrowheads="1"/>
          </p:cNvSpPr>
          <p:nvPr/>
        </p:nvSpPr>
        <p:spPr bwMode="auto">
          <a:xfrm>
            <a:off x="2437853" y="3158720"/>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Oval 34"/>
          <p:cNvSpPr>
            <a:spLocks noChangeArrowheads="1"/>
          </p:cNvSpPr>
          <p:nvPr/>
        </p:nvSpPr>
        <p:spPr bwMode="auto">
          <a:xfrm>
            <a:off x="2217611" y="3607585"/>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Oval 35"/>
          <p:cNvSpPr>
            <a:spLocks noChangeArrowheads="1"/>
          </p:cNvSpPr>
          <p:nvPr/>
        </p:nvSpPr>
        <p:spPr bwMode="auto">
          <a:xfrm>
            <a:off x="2492913" y="3719801"/>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Oval 36"/>
          <p:cNvSpPr>
            <a:spLocks noChangeArrowheads="1"/>
          </p:cNvSpPr>
          <p:nvPr/>
        </p:nvSpPr>
        <p:spPr bwMode="auto">
          <a:xfrm>
            <a:off x="2603034" y="3383153"/>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Oval 37"/>
          <p:cNvSpPr>
            <a:spLocks noChangeArrowheads="1"/>
          </p:cNvSpPr>
          <p:nvPr/>
        </p:nvSpPr>
        <p:spPr bwMode="auto">
          <a:xfrm>
            <a:off x="2823277" y="3607585"/>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Oval 38"/>
          <p:cNvSpPr>
            <a:spLocks noChangeArrowheads="1"/>
          </p:cNvSpPr>
          <p:nvPr/>
        </p:nvSpPr>
        <p:spPr bwMode="auto">
          <a:xfrm>
            <a:off x="3098578" y="3719801"/>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Oval 39"/>
          <p:cNvSpPr>
            <a:spLocks noChangeArrowheads="1"/>
          </p:cNvSpPr>
          <p:nvPr/>
        </p:nvSpPr>
        <p:spPr bwMode="auto">
          <a:xfrm>
            <a:off x="3208699" y="3439261"/>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Oval 40"/>
          <p:cNvSpPr>
            <a:spLocks noChangeArrowheads="1"/>
          </p:cNvSpPr>
          <p:nvPr/>
        </p:nvSpPr>
        <p:spPr bwMode="auto">
          <a:xfrm>
            <a:off x="3318821" y="3158720"/>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Oval 41"/>
          <p:cNvSpPr>
            <a:spLocks noChangeArrowheads="1"/>
          </p:cNvSpPr>
          <p:nvPr/>
        </p:nvSpPr>
        <p:spPr bwMode="auto">
          <a:xfrm>
            <a:off x="2988458" y="3270936"/>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Oval 42"/>
          <p:cNvSpPr>
            <a:spLocks noChangeArrowheads="1"/>
          </p:cNvSpPr>
          <p:nvPr/>
        </p:nvSpPr>
        <p:spPr bwMode="auto">
          <a:xfrm>
            <a:off x="3098578" y="2990396"/>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Oval 43"/>
          <p:cNvSpPr>
            <a:spLocks noChangeArrowheads="1"/>
          </p:cNvSpPr>
          <p:nvPr/>
        </p:nvSpPr>
        <p:spPr bwMode="auto">
          <a:xfrm>
            <a:off x="3263761" y="2765964"/>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Oval 44"/>
          <p:cNvSpPr>
            <a:spLocks noChangeArrowheads="1"/>
          </p:cNvSpPr>
          <p:nvPr/>
        </p:nvSpPr>
        <p:spPr bwMode="auto">
          <a:xfrm>
            <a:off x="2823277" y="2990396"/>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Oval 45"/>
          <p:cNvSpPr>
            <a:spLocks noChangeArrowheads="1"/>
          </p:cNvSpPr>
          <p:nvPr/>
        </p:nvSpPr>
        <p:spPr bwMode="auto">
          <a:xfrm>
            <a:off x="1667007" y="3551477"/>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Oval 46"/>
          <p:cNvSpPr>
            <a:spLocks noChangeArrowheads="1"/>
          </p:cNvSpPr>
          <p:nvPr/>
        </p:nvSpPr>
        <p:spPr bwMode="auto">
          <a:xfrm>
            <a:off x="1391705" y="3719801"/>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Oval 47"/>
          <p:cNvSpPr>
            <a:spLocks noChangeArrowheads="1"/>
          </p:cNvSpPr>
          <p:nvPr/>
        </p:nvSpPr>
        <p:spPr bwMode="auto">
          <a:xfrm>
            <a:off x="1722067" y="3832017"/>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Oval 48"/>
          <p:cNvSpPr>
            <a:spLocks noChangeArrowheads="1"/>
          </p:cNvSpPr>
          <p:nvPr/>
        </p:nvSpPr>
        <p:spPr bwMode="auto">
          <a:xfrm>
            <a:off x="1997369" y="3775909"/>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Oval 49"/>
          <p:cNvSpPr>
            <a:spLocks noChangeArrowheads="1"/>
          </p:cNvSpPr>
          <p:nvPr/>
        </p:nvSpPr>
        <p:spPr bwMode="auto">
          <a:xfrm>
            <a:off x="1997369" y="3327045"/>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Oval 50"/>
          <p:cNvSpPr>
            <a:spLocks noChangeArrowheads="1"/>
          </p:cNvSpPr>
          <p:nvPr/>
        </p:nvSpPr>
        <p:spPr bwMode="auto">
          <a:xfrm>
            <a:off x="2713155" y="3158720"/>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Oval 53"/>
          <p:cNvSpPr>
            <a:spLocks noChangeArrowheads="1"/>
          </p:cNvSpPr>
          <p:nvPr/>
        </p:nvSpPr>
        <p:spPr bwMode="auto">
          <a:xfrm>
            <a:off x="2327733" y="2541531"/>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Oval 54"/>
          <p:cNvSpPr>
            <a:spLocks noChangeArrowheads="1"/>
          </p:cNvSpPr>
          <p:nvPr/>
        </p:nvSpPr>
        <p:spPr bwMode="auto">
          <a:xfrm>
            <a:off x="2327733" y="2822072"/>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Oval 55"/>
          <p:cNvSpPr>
            <a:spLocks noChangeArrowheads="1"/>
          </p:cNvSpPr>
          <p:nvPr/>
        </p:nvSpPr>
        <p:spPr bwMode="auto">
          <a:xfrm>
            <a:off x="1777129" y="2765964"/>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Oval 56"/>
          <p:cNvSpPr>
            <a:spLocks noChangeArrowheads="1"/>
          </p:cNvSpPr>
          <p:nvPr/>
        </p:nvSpPr>
        <p:spPr bwMode="auto">
          <a:xfrm>
            <a:off x="1501825" y="2934288"/>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Oval 57"/>
          <p:cNvSpPr>
            <a:spLocks noChangeArrowheads="1"/>
          </p:cNvSpPr>
          <p:nvPr/>
        </p:nvSpPr>
        <p:spPr bwMode="auto">
          <a:xfrm>
            <a:off x="1832189" y="3046504"/>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Oval 58"/>
          <p:cNvSpPr>
            <a:spLocks noChangeArrowheads="1"/>
          </p:cNvSpPr>
          <p:nvPr/>
        </p:nvSpPr>
        <p:spPr bwMode="auto">
          <a:xfrm>
            <a:off x="2107490" y="2990396"/>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Oval 59"/>
          <p:cNvSpPr>
            <a:spLocks noChangeArrowheads="1"/>
          </p:cNvSpPr>
          <p:nvPr/>
        </p:nvSpPr>
        <p:spPr bwMode="auto">
          <a:xfrm>
            <a:off x="2107490" y="2541531"/>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Oval 60"/>
          <p:cNvSpPr>
            <a:spLocks noChangeArrowheads="1"/>
          </p:cNvSpPr>
          <p:nvPr/>
        </p:nvSpPr>
        <p:spPr bwMode="auto">
          <a:xfrm>
            <a:off x="3098578" y="2429315"/>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Oval 61"/>
          <p:cNvSpPr>
            <a:spLocks noChangeArrowheads="1"/>
          </p:cNvSpPr>
          <p:nvPr/>
        </p:nvSpPr>
        <p:spPr bwMode="auto">
          <a:xfrm>
            <a:off x="3263761" y="2373207"/>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Oval 62"/>
          <p:cNvSpPr>
            <a:spLocks noChangeArrowheads="1"/>
          </p:cNvSpPr>
          <p:nvPr/>
        </p:nvSpPr>
        <p:spPr bwMode="auto">
          <a:xfrm>
            <a:off x="2823277" y="2429315"/>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Oval 63"/>
          <p:cNvSpPr>
            <a:spLocks noChangeArrowheads="1"/>
          </p:cNvSpPr>
          <p:nvPr/>
        </p:nvSpPr>
        <p:spPr bwMode="auto">
          <a:xfrm>
            <a:off x="2547974" y="2541531"/>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Oval 64"/>
          <p:cNvSpPr>
            <a:spLocks noChangeArrowheads="1"/>
          </p:cNvSpPr>
          <p:nvPr/>
        </p:nvSpPr>
        <p:spPr bwMode="auto">
          <a:xfrm>
            <a:off x="2933397" y="2541531"/>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Oval 65"/>
          <p:cNvSpPr>
            <a:spLocks noChangeArrowheads="1"/>
          </p:cNvSpPr>
          <p:nvPr/>
        </p:nvSpPr>
        <p:spPr bwMode="auto">
          <a:xfrm>
            <a:off x="1997369" y="2765964"/>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Oval 66"/>
          <p:cNvSpPr>
            <a:spLocks noChangeArrowheads="1"/>
          </p:cNvSpPr>
          <p:nvPr/>
        </p:nvSpPr>
        <p:spPr bwMode="auto">
          <a:xfrm>
            <a:off x="2713155" y="2709856"/>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Oval 67"/>
          <p:cNvSpPr>
            <a:spLocks noChangeArrowheads="1"/>
          </p:cNvSpPr>
          <p:nvPr/>
        </p:nvSpPr>
        <p:spPr bwMode="auto">
          <a:xfrm>
            <a:off x="2492913" y="2765964"/>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Oval 68"/>
          <p:cNvSpPr>
            <a:spLocks noChangeArrowheads="1"/>
          </p:cNvSpPr>
          <p:nvPr/>
        </p:nvSpPr>
        <p:spPr bwMode="auto">
          <a:xfrm>
            <a:off x="1832189" y="2541531"/>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Oval 69"/>
          <p:cNvSpPr>
            <a:spLocks noChangeArrowheads="1"/>
          </p:cNvSpPr>
          <p:nvPr/>
        </p:nvSpPr>
        <p:spPr bwMode="auto">
          <a:xfrm>
            <a:off x="1611946" y="3214828"/>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Oval 70"/>
          <p:cNvSpPr>
            <a:spLocks noChangeArrowheads="1"/>
          </p:cNvSpPr>
          <p:nvPr/>
        </p:nvSpPr>
        <p:spPr bwMode="auto">
          <a:xfrm>
            <a:off x="1391705" y="3327045"/>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Oval 71"/>
          <p:cNvSpPr>
            <a:spLocks noChangeArrowheads="1"/>
          </p:cNvSpPr>
          <p:nvPr/>
        </p:nvSpPr>
        <p:spPr bwMode="auto">
          <a:xfrm>
            <a:off x="1336645" y="2653747"/>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Oval 72"/>
          <p:cNvSpPr>
            <a:spLocks noChangeArrowheads="1"/>
          </p:cNvSpPr>
          <p:nvPr/>
        </p:nvSpPr>
        <p:spPr bwMode="auto">
          <a:xfrm>
            <a:off x="1061342" y="4336990"/>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Oval 73"/>
          <p:cNvSpPr>
            <a:spLocks noChangeArrowheads="1"/>
          </p:cNvSpPr>
          <p:nvPr/>
        </p:nvSpPr>
        <p:spPr bwMode="auto">
          <a:xfrm>
            <a:off x="1061342" y="4898071"/>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Oval 74"/>
          <p:cNvSpPr>
            <a:spLocks noChangeArrowheads="1"/>
          </p:cNvSpPr>
          <p:nvPr/>
        </p:nvSpPr>
        <p:spPr bwMode="auto">
          <a:xfrm>
            <a:off x="1061342" y="4617530"/>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Oval 75"/>
          <p:cNvSpPr>
            <a:spLocks noChangeArrowheads="1"/>
          </p:cNvSpPr>
          <p:nvPr/>
        </p:nvSpPr>
        <p:spPr bwMode="auto">
          <a:xfrm>
            <a:off x="1281583" y="4056450"/>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Oval 76"/>
          <p:cNvSpPr>
            <a:spLocks noChangeArrowheads="1"/>
          </p:cNvSpPr>
          <p:nvPr/>
        </p:nvSpPr>
        <p:spPr bwMode="auto">
          <a:xfrm>
            <a:off x="1226523" y="4393098"/>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Oval 77"/>
          <p:cNvSpPr>
            <a:spLocks noChangeArrowheads="1"/>
          </p:cNvSpPr>
          <p:nvPr/>
        </p:nvSpPr>
        <p:spPr bwMode="auto">
          <a:xfrm>
            <a:off x="1226523" y="4954179"/>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Oval 78"/>
          <p:cNvSpPr>
            <a:spLocks noChangeArrowheads="1"/>
          </p:cNvSpPr>
          <p:nvPr/>
        </p:nvSpPr>
        <p:spPr bwMode="auto">
          <a:xfrm>
            <a:off x="1226523" y="4673639"/>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Oval 79"/>
          <p:cNvSpPr>
            <a:spLocks noChangeArrowheads="1"/>
          </p:cNvSpPr>
          <p:nvPr/>
        </p:nvSpPr>
        <p:spPr bwMode="auto">
          <a:xfrm>
            <a:off x="1391705" y="4280882"/>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Oval 80"/>
          <p:cNvSpPr>
            <a:spLocks noChangeArrowheads="1"/>
          </p:cNvSpPr>
          <p:nvPr/>
        </p:nvSpPr>
        <p:spPr bwMode="auto">
          <a:xfrm>
            <a:off x="1391705" y="4841963"/>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Oval 81"/>
          <p:cNvSpPr>
            <a:spLocks noChangeArrowheads="1"/>
          </p:cNvSpPr>
          <p:nvPr/>
        </p:nvSpPr>
        <p:spPr bwMode="auto">
          <a:xfrm>
            <a:off x="1391705" y="4561422"/>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Oval 82"/>
          <p:cNvSpPr>
            <a:spLocks noChangeArrowheads="1"/>
          </p:cNvSpPr>
          <p:nvPr/>
        </p:nvSpPr>
        <p:spPr bwMode="auto">
          <a:xfrm>
            <a:off x="1611946" y="4168666"/>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Oval 83"/>
          <p:cNvSpPr>
            <a:spLocks noChangeArrowheads="1"/>
          </p:cNvSpPr>
          <p:nvPr/>
        </p:nvSpPr>
        <p:spPr bwMode="auto">
          <a:xfrm>
            <a:off x="1611946" y="4729747"/>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Oval 84"/>
          <p:cNvSpPr>
            <a:spLocks noChangeArrowheads="1"/>
          </p:cNvSpPr>
          <p:nvPr/>
        </p:nvSpPr>
        <p:spPr bwMode="auto">
          <a:xfrm>
            <a:off x="1611946" y="4449206"/>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Oval 85"/>
          <p:cNvSpPr>
            <a:spLocks noChangeArrowheads="1"/>
          </p:cNvSpPr>
          <p:nvPr/>
        </p:nvSpPr>
        <p:spPr bwMode="auto">
          <a:xfrm>
            <a:off x="1446764" y="5010287"/>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Oval 86"/>
          <p:cNvSpPr>
            <a:spLocks noChangeArrowheads="1"/>
          </p:cNvSpPr>
          <p:nvPr/>
        </p:nvSpPr>
        <p:spPr bwMode="auto">
          <a:xfrm>
            <a:off x="1446764" y="5571368"/>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Oval 87"/>
          <p:cNvSpPr>
            <a:spLocks noChangeArrowheads="1"/>
          </p:cNvSpPr>
          <p:nvPr/>
        </p:nvSpPr>
        <p:spPr bwMode="auto">
          <a:xfrm>
            <a:off x="1446764" y="5290827"/>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Oval 88"/>
          <p:cNvSpPr>
            <a:spLocks noChangeArrowheads="1"/>
          </p:cNvSpPr>
          <p:nvPr/>
        </p:nvSpPr>
        <p:spPr bwMode="auto">
          <a:xfrm>
            <a:off x="1116402" y="5122503"/>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Oval 89"/>
          <p:cNvSpPr>
            <a:spLocks noChangeArrowheads="1"/>
          </p:cNvSpPr>
          <p:nvPr/>
        </p:nvSpPr>
        <p:spPr bwMode="auto">
          <a:xfrm>
            <a:off x="1226523" y="5571368"/>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Oval 90"/>
          <p:cNvSpPr>
            <a:spLocks noChangeArrowheads="1"/>
          </p:cNvSpPr>
          <p:nvPr/>
        </p:nvSpPr>
        <p:spPr bwMode="auto">
          <a:xfrm>
            <a:off x="1116402" y="5403044"/>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Oval 91"/>
          <p:cNvSpPr>
            <a:spLocks noChangeArrowheads="1"/>
          </p:cNvSpPr>
          <p:nvPr/>
        </p:nvSpPr>
        <p:spPr bwMode="auto">
          <a:xfrm>
            <a:off x="1942309" y="4056450"/>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Oval 92"/>
          <p:cNvSpPr>
            <a:spLocks noChangeArrowheads="1"/>
          </p:cNvSpPr>
          <p:nvPr/>
        </p:nvSpPr>
        <p:spPr bwMode="auto">
          <a:xfrm>
            <a:off x="1832189" y="4617530"/>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Oval 93"/>
          <p:cNvSpPr>
            <a:spLocks noChangeArrowheads="1"/>
          </p:cNvSpPr>
          <p:nvPr/>
        </p:nvSpPr>
        <p:spPr bwMode="auto">
          <a:xfrm>
            <a:off x="1887249" y="4280882"/>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Oval 94"/>
          <p:cNvSpPr>
            <a:spLocks noChangeArrowheads="1"/>
          </p:cNvSpPr>
          <p:nvPr/>
        </p:nvSpPr>
        <p:spPr bwMode="auto">
          <a:xfrm>
            <a:off x="2052430" y="4056450"/>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Oval 95"/>
          <p:cNvSpPr>
            <a:spLocks noChangeArrowheads="1"/>
          </p:cNvSpPr>
          <p:nvPr/>
        </p:nvSpPr>
        <p:spPr bwMode="auto">
          <a:xfrm>
            <a:off x="1997369" y="4729747"/>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Oval 96"/>
          <p:cNvSpPr>
            <a:spLocks noChangeArrowheads="1"/>
          </p:cNvSpPr>
          <p:nvPr/>
        </p:nvSpPr>
        <p:spPr bwMode="auto">
          <a:xfrm>
            <a:off x="2217611" y="4336990"/>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Oval 97"/>
          <p:cNvSpPr>
            <a:spLocks noChangeArrowheads="1"/>
          </p:cNvSpPr>
          <p:nvPr/>
        </p:nvSpPr>
        <p:spPr bwMode="auto">
          <a:xfrm>
            <a:off x="1777129" y="4841963"/>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Oval 98"/>
          <p:cNvSpPr>
            <a:spLocks noChangeArrowheads="1"/>
          </p:cNvSpPr>
          <p:nvPr/>
        </p:nvSpPr>
        <p:spPr bwMode="auto">
          <a:xfrm>
            <a:off x="1667007" y="5403044"/>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Oval 99"/>
          <p:cNvSpPr>
            <a:spLocks noChangeArrowheads="1"/>
          </p:cNvSpPr>
          <p:nvPr/>
        </p:nvSpPr>
        <p:spPr bwMode="auto">
          <a:xfrm>
            <a:off x="1777129" y="5122503"/>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Oval 100"/>
          <p:cNvSpPr>
            <a:spLocks noChangeArrowheads="1"/>
          </p:cNvSpPr>
          <p:nvPr/>
        </p:nvSpPr>
        <p:spPr bwMode="auto">
          <a:xfrm>
            <a:off x="1887249" y="4954179"/>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Oval 101"/>
          <p:cNvSpPr>
            <a:spLocks noChangeArrowheads="1"/>
          </p:cNvSpPr>
          <p:nvPr/>
        </p:nvSpPr>
        <p:spPr bwMode="auto">
          <a:xfrm>
            <a:off x="1611946" y="5627476"/>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Oval 102"/>
          <p:cNvSpPr>
            <a:spLocks noChangeArrowheads="1"/>
          </p:cNvSpPr>
          <p:nvPr/>
        </p:nvSpPr>
        <p:spPr bwMode="auto">
          <a:xfrm>
            <a:off x="2382793" y="4000342"/>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Oval 103"/>
          <p:cNvSpPr>
            <a:spLocks noChangeArrowheads="1"/>
          </p:cNvSpPr>
          <p:nvPr/>
        </p:nvSpPr>
        <p:spPr bwMode="auto">
          <a:xfrm>
            <a:off x="2217611" y="4000342"/>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Oval 104"/>
          <p:cNvSpPr>
            <a:spLocks noChangeArrowheads="1"/>
          </p:cNvSpPr>
          <p:nvPr/>
        </p:nvSpPr>
        <p:spPr bwMode="auto">
          <a:xfrm>
            <a:off x="2272673" y="4168666"/>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Oval 105"/>
          <p:cNvSpPr>
            <a:spLocks noChangeArrowheads="1"/>
          </p:cNvSpPr>
          <p:nvPr/>
        </p:nvSpPr>
        <p:spPr bwMode="auto">
          <a:xfrm>
            <a:off x="1887249" y="4449206"/>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Oval 106"/>
          <p:cNvSpPr>
            <a:spLocks noChangeArrowheads="1"/>
          </p:cNvSpPr>
          <p:nvPr/>
        </p:nvSpPr>
        <p:spPr bwMode="auto">
          <a:xfrm>
            <a:off x="2052430" y="4561422"/>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Oval 107"/>
          <p:cNvSpPr>
            <a:spLocks noChangeArrowheads="1"/>
          </p:cNvSpPr>
          <p:nvPr/>
        </p:nvSpPr>
        <p:spPr bwMode="auto">
          <a:xfrm>
            <a:off x="2052430" y="4393098"/>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Oval 108"/>
          <p:cNvSpPr>
            <a:spLocks noChangeArrowheads="1"/>
          </p:cNvSpPr>
          <p:nvPr/>
        </p:nvSpPr>
        <p:spPr bwMode="auto">
          <a:xfrm>
            <a:off x="1722067" y="5234719"/>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Oval 109"/>
          <p:cNvSpPr>
            <a:spLocks noChangeArrowheads="1"/>
          </p:cNvSpPr>
          <p:nvPr/>
        </p:nvSpPr>
        <p:spPr bwMode="auto">
          <a:xfrm>
            <a:off x="1556886" y="5795800"/>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Oval 110"/>
          <p:cNvSpPr>
            <a:spLocks noChangeArrowheads="1"/>
          </p:cNvSpPr>
          <p:nvPr/>
        </p:nvSpPr>
        <p:spPr bwMode="auto">
          <a:xfrm>
            <a:off x="2162551" y="5571368"/>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Oval 112"/>
          <p:cNvSpPr>
            <a:spLocks noChangeArrowheads="1"/>
          </p:cNvSpPr>
          <p:nvPr/>
        </p:nvSpPr>
        <p:spPr bwMode="auto">
          <a:xfrm>
            <a:off x="2603034" y="4056450"/>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Oval 114"/>
          <p:cNvSpPr>
            <a:spLocks noChangeArrowheads="1"/>
          </p:cNvSpPr>
          <p:nvPr/>
        </p:nvSpPr>
        <p:spPr bwMode="auto">
          <a:xfrm>
            <a:off x="2437853" y="4336990"/>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Oval 115"/>
          <p:cNvSpPr>
            <a:spLocks noChangeArrowheads="1"/>
          </p:cNvSpPr>
          <p:nvPr/>
        </p:nvSpPr>
        <p:spPr bwMode="auto">
          <a:xfrm>
            <a:off x="2052430" y="5795800"/>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Oval 116"/>
          <p:cNvSpPr>
            <a:spLocks noChangeArrowheads="1"/>
          </p:cNvSpPr>
          <p:nvPr/>
        </p:nvSpPr>
        <p:spPr bwMode="auto">
          <a:xfrm>
            <a:off x="2107490" y="4954179"/>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Oval 117"/>
          <p:cNvSpPr>
            <a:spLocks noChangeArrowheads="1"/>
          </p:cNvSpPr>
          <p:nvPr/>
        </p:nvSpPr>
        <p:spPr bwMode="auto">
          <a:xfrm>
            <a:off x="2437853" y="4673639"/>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Oval 119"/>
          <p:cNvSpPr>
            <a:spLocks noChangeArrowheads="1"/>
          </p:cNvSpPr>
          <p:nvPr/>
        </p:nvSpPr>
        <p:spPr bwMode="auto">
          <a:xfrm>
            <a:off x="2658095" y="4393098"/>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Oval 120"/>
          <p:cNvSpPr>
            <a:spLocks noChangeArrowheads="1"/>
          </p:cNvSpPr>
          <p:nvPr/>
        </p:nvSpPr>
        <p:spPr bwMode="auto">
          <a:xfrm>
            <a:off x="2382793" y="5459152"/>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Oval 123"/>
          <p:cNvSpPr>
            <a:spLocks noChangeArrowheads="1"/>
          </p:cNvSpPr>
          <p:nvPr/>
        </p:nvSpPr>
        <p:spPr bwMode="auto">
          <a:xfrm>
            <a:off x="2272673" y="4785855"/>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Oval 124"/>
          <p:cNvSpPr>
            <a:spLocks noChangeArrowheads="1"/>
          </p:cNvSpPr>
          <p:nvPr/>
        </p:nvSpPr>
        <p:spPr bwMode="auto">
          <a:xfrm>
            <a:off x="2603034" y="5010287"/>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Oval 126"/>
          <p:cNvSpPr>
            <a:spLocks noChangeArrowheads="1"/>
          </p:cNvSpPr>
          <p:nvPr/>
        </p:nvSpPr>
        <p:spPr bwMode="auto">
          <a:xfrm>
            <a:off x="2658095" y="4729747"/>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Oval 128"/>
          <p:cNvSpPr>
            <a:spLocks noChangeArrowheads="1"/>
          </p:cNvSpPr>
          <p:nvPr/>
        </p:nvSpPr>
        <p:spPr bwMode="auto">
          <a:xfrm>
            <a:off x="2492913" y="4898071"/>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Oval 129"/>
          <p:cNvSpPr>
            <a:spLocks noChangeArrowheads="1"/>
          </p:cNvSpPr>
          <p:nvPr/>
        </p:nvSpPr>
        <p:spPr bwMode="auto">
          <a:xfrm>
            <a:off x="2107490" y="5290827"/>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Oval 131"/>
          <p:cNvSpPr>
            <a:spLocks noChangeArrowheads="1"/>
          </p:cNvSpPr>
          <p:nvPr/>
        </p:nvSpPr>
        <p:spPr bwMode="auto">
          <a:xfrm>
            <a:off x="2547974" y="5515260"/>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Oval 133"/>
          <p:cNvSpPr>
            <a:spLocks noChangeArrowheads="1"/>
          </p:cNvSpPr>
          <p:nvPr/>
        </p:nvSpPr>
        <p:spPr bwMode="auto">
          <a:xfrm>
            <a:off x="2603034" y="5234719"/>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Oval 135"/>
          <p:cNvSpPr>
            <a:spLocks noChangeArrowheads="1"/>
          </p:cNvSpPr>
          <p:nvPr/>
        </p:nvSpPr>
        <p:spPr bwMode="auto">
          <a:xfrm>
            <a:off x="2327733" y="5290827"/>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Oval 136"/>
          <p:cNvSpPr>
            <a:spLocks noChangeArrowheads="1"/>
          </p:cNvSpPr>
          <p:nvPr/>
        </p:nvSpPr>
        <p:spPr bwMode="auto">
          <a:xfrm>
            <a:off x="2382793" y="5795800"/>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Oval 139"/>
          <p:cNvSpPr>
            <a:spLocks noChangeArrowheads="1"/>
          </p:cNvSpPr>
          <p:nvPr/>
        </p:nvSpPr>
        <p:spPr bwMode="auto">
          <a:xfrm>
            <a:off x="1942309" y="5403044"/>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Oval 143"/>
          <p:cNvSpPr>
            <a:spLocks noChangeArrowheads="1"/>
          </p:cNvSpPr>
          <p:nvPr/>
        </p:nvSpPr>
        <p:spPr bwMode="auto">
          <a:xfrm>
            <a:off x="1777129" y="5739692"/>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Oval 145"/>
          <p:cNvSpPr>
            <a:spLocks noChangeArrowheads="1"/>
          </p:cNvSpPr>
          <p:nvPr/>
        </p:nvSpPr>
        <p:spPr bwMode="auto">
          <a:xfrm>
            <a:off x="2878337" y="4056450"/>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Oval 146"/>
          <p:cNvSpPr>
            <a:spLocks noChangeArrowheads="1"/>
          </p:cNvSpPr>
          <p:nvPr/>
        </p:nvSpPr>
        <p:spPr bwMode="auto">
          <a:xfrm>
            <a:off x="2878337" y="4280882"/>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Oval 147"/>
          <p:cNvSpPr>
            <a:spLocks noChangeArrowheads="1"/>
          </p:cNvSpPr>
          <p:nvPr/>
        </p:nvSpPr>
        <p:spPr bwMode="auto">
          <a:xfrm>
            <a:off x="2878337" y="4505314"/>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Oval 148"/>
          <p:cNvSpPr>
            <a:spLocks noChangeArrowheads="1"/>
          </p:cNvSpPr>
          <p:nvPr/>
        </p:nvSpPr>
        <p:spPr bwMode="auto">
          <a:xfrm>
            <a:off x="2878337" y="4729747"/>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Oval 149"/>
          <p:cNvSpPr>
            <a:spLocks noChangeArrowheads="1"/>
          </p:cNvSpPr>
          <p:nvPr/>
        </p:nvSpPr>
        <p:spPr bwMode="auto">
          <a:xfrm>
            <a:off x="3043518" y="4056450"/>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Oval 150"/>
          <p:cNvSpPr>
            <a:spLocks noChangeArrowheads="1"/>
          </p:cNvSpPr>
          <p:nvPr/>
        </p:nvSpPr>
        <p:spPr bwMode="auto">
          <a:xfrm>
            <a:off x="3098578" y="4336990"/>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Oval 151"/>
          <p:cNvSpPr>
            <a:spLocks noChangeArrowheads="1"/>
          </p:cNvSpPr>
          <p:nvPr/>
        </p:nvSpPr>
        <p:spPr bwMode="auto">
          <a:xfrm>
            <a:off x="3098578" y="4561422"/>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Oval 152"/>
          <p:cNvSpPr>
            <a:spLocks noChangeArrowheads="1"/>
          </p:cNvSpPr>
          <p:nvPr/>
        </p:nvSpPr>
        <p:spPr bwMode="auto">
          <a:xfrm>
            <a:off x="3098578" y="4841963"/>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Oval 153"/>
          <p:cNvSpPr>
            <a:spLocks noChangeArrowheads="1"/>
          </p:cNvSpPr>
          <p:nvPr/>
        </p:nvSpPr>
        <p:spPr bwMode="auto">
          <a:xfrm>
            <a:off x="3208699" y="5122503"/>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Oval 154"/>
          <p:cNvSpPr>
            <a:spLocks noChangeArrowheads="1"/>
          </p:cNvSpPr>
          <p:nvPr/>
        </p:nvSpPr>
        <p:spPr bwMode="auto">
          <a:xfrm>
            <a:off x="2823277" y="5010287"/>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Oval 155"/>
          <p:cNvSpPr>
            <a:spLocks noChangeArrowheads="1"/>
          </p:cNvSpPr>
          <p:nvPr/>
        </p:nvSpPr>
        <p:spPr bwMode="auto">
          <a:xfrm>
            <a:off x="2823277" y="5290827"/>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Oval 156"/>
          <p:cNvSpPr>
            <a:spLocks noChangeArrowheads="1"/>
          </p:cNvSpPr>
          <p:nvPr/>
        </p:nvSpPr>
        <p:spPr bwMode="auto">
          <a:xfrm>
            <a:off x="3043518" y="5346936"/>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Oval 157"/>
          <p:cNvSpPr>
            <a:spLocks noChangeArrowheads="1"/>
          </p:cNvSpPr>
          <p:nvPr/>
        </p:nvSpPr>
        <p:spPr bwMode="auto">
          <a:xfrm>
            <a:off x="2768217" y="5571368"/>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Oval 158"/>
          <p:cNvSpPr>
            <a:spLocks noChangeArrowheads="1"/>
          </p:cNvSpPr>
          <p:nvPr/>
        </p:nvSpPr>
        <p:spPr bwMode="auto">
          <a:xfrm>
            <a:off x="2988458" y="5627476"/>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Oval 159"/>
          <p:cNvSpPr>
            <a:spLocks noChangeArrowheads="1"/>
          </p:cNvSpPr>
          <p:nvPr/>
        </p:nvSpPr>
        <p:spPr bwMode="auto">
          <a:xfrm>
            <a:off x="2713155" y="5795800"/>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Oval 160"/>
          <p:cNvSpPr>
            <a:spLocks noChangeArrowheads="1"/>
          </p:cNvSpPr>
          <p:nvPr/>
        </p:nvSpPr>
        <p:spPr bwMode="auto">
          <a:xfrm>
            <a:off x="3208699" y="5346936"/>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Oval 161"/>
          <p:cNvSpPr>
            <a:spLocks noChangeArrowheads="1"/>
          </p:cNvSpPr>
          <p:nvPr/>
        </p:nvSpPr>
        <p:spPr bwMode="auto">
          <a:xfrm>
            <a:off x="3263761" y="4841963"/>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Oval 162"/>
          <p:cNvSpPr>
            <a:spLocks noChangeArrowheads="1"/>
          </p:cNvSpPr>
          <p:nvPr/>
        </p:nvSpPr>
        <p:spPr bwMode="auto">
          <a:xfrm>
            <a:off x="3318821" y="4505314"/>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Oval 163"/>
          <p:cNvSpPr>
            <a:spLocks noChangeArrowheads="1"/>
          </p:cNvSpPr>
          <p:nvPr/>
        </p:nvSpPr>
        <p:spPr bwMode="auto">
          <a:xfrm>
            <a:off x="3318821" y="4224774"/>
            <a:ext cx="110121" cy="168324"/>
          </a:xfrm>
          <a:prstGeom prst="ellipse">
            <a:avLst/>
          </a:prstGeom>
          <a:solidFill>
            <a:schemeClr val="accent1"/>
          </a:solidFill>
          <a:ln w="9525">
            <a:solidFill>
              <a:schemeClr val="tx1"/>
            </a:solidFill>
            <a:round/>
            <a:headEnd/>
            <a:tailEnd type="none" w="lg" len="lg"/>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51" name="Straight Connector 150"/>
          <p:cNvCxnSpPr/>
          <p:nvPr/>
        </p:nvCxnSpPr>
        <p:spPr>
          <a:xfrm flipV="1">
            <a:off x="896158" y="2092673"/>
            <a:ext cx="3051267" cy="504973"/>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V="1">
            <a:off x="1093460" y="2289045"/>
            <a:ext cx="2853967" cy="1318540"/>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a:endCxn id="107" idx="6"/>
          </p:cNvCxnSpPr>
          <p:nvPr/>
        </p:nvCxnSpPr>
        <p:spPr>
          <a:xfrm flipV="1">
            <a:off x="2005858" y="4252828"/>
            <a:ext cx="376935" cy="1777114"/>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116398" y="3944234"/>
            <a:ext cx="2312539" cy="504972"/>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10" name="Text Box 5"/>
          <p:cNvSpPr txBox="1">
            <a:spLocks noChangeArrowheads="1"/>
          </p:cNvSpPr>
          <p:nvPr/>
        </p:nvSpPr>
        <p:spPr bwMode="auto">
          <a:xfrm>
            <a:off x="1523616" y="1674196"/>
            <a:ext cx="433332" cy="584776"/>
          </a:xfrm>
          <a:prstGeom prst="rect">
            <a:avLst/>
          </a:prstGeom>
          <a:solidFill>
            <a:schemeClr val="bg1"/>
          </a:solidFill>
          <a:ln w="57150">
            <a:solidFill>
              <a:schemeClr val="accent5"/>
            </a:solid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DC002E"/>
                </a:solidFill>
                <a:effectLst/>
                <a:uLnTx/>
                <a:uFillTx/>
                <a:latin typeface="Calibri" pitchFamily="34" charset="0"/>
                <a:ea typeface="+mn-ea"/>
                <a:cs typeface="+mn-cs"/>
              </a:rPr>
              <a:t>A</a:t>
            </a:r>
            <a:endParaRPr kumimoji="0" lang="en-US" sz="3200" b="0" i="0" u="none" strike="noStrike" kern="1200" cap="none" spc="0" normalizeH="0" baseline="0" noProof="0">
              <a:ln>
                <a:noFill/>
              </a:ln>
              <a:solidFill>
                <a:srgbClr val="DC002E"/>
              </a:solidFill>
              <a:effectLst/>
              <a:uLnTx/>
              <a:uFillTx/>
              <a:latin typeface="Calibri" pitchFamily="34" charset="0"/>
              <a:ea typeface="+mn-ea"/>
              <a:cs typeface="+mn-cs"/>
            </a:endParaRPr>
          </a:p>
        </p:txBody>
      </p:sp>
      <p:sp>
        <p:nvSpPr>
          <p:cNvPr id="152" name="Text Box 5"/>
          <p:cNvSpPr txBox="1">
            <a:spLocks noChangeArrowheads="1"/>
          </p:cNvSpPr>
          <p:nvPr/>
        </p:nvSpPr>
        <p:spPr bwMode="auto">
          <a:xfrm>
            <a:off x="1990226" y="4884185"/>
            <a:ext cx="384841" cy="584776"/>
          </a:xfrm>
          <a:prstGeom prst="rect">
            <a:avLst/>
          </a:prstGeom>
          <a:solidFill>
            <a:schemeClr val="bg1"/>
          </a:solidFill>
          <a:ln w="57150">
            <a:solidFill>
              <a:schemeClr val="accent5"/>
            </a:solid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DC002E"/>
                </a:solidFill>
                <a:effectLst/>
                <a:uLnTx/>
                <a:uFillTx/>
                <a:latin typeface="Calibri" pitchFamily="34" charset="0"/>
                <a:ea typeface="+mn-ea"/>
                <a:cs typeface="+mn-cs"/>
              </a:rPr>
              <a:t>E</a:t>
            </a:r>
            <a:endParaRPr kumimoji="0" lang="en-US" sz="3200" b="0" i="0" u="none" strike="noStrike" kern="1200" cap="none" spc="0" normalizeH="0" baseline="0" noProof="0">
              <a:ln>
                <a:noFill/>
              </a:ln>
              <a:solidFill>
                <a:srgbClr val="DC002E"/>
              </a:solidFill>
              <a:effectLst/>
              <a:uLnTx/>
              <a:uFillTx/>
              <a:latin typeface="Calibri" pitchFamily="34" charset="0"/>
              <a:ea typeface="+mn-ea"/>
              <a:cs typeface="+mn-cs"/>
            </a:endParaRPr>
          </a:p>
        </p:txBody>
      </p:sp>
      <p:sp>
        <p:nvSpPr>
          <p:cNvPr id="156" name="Text Box 5"/>
          <p:cNvSpPr txBox="1">
            <a:spLocks noChangeArrowheads="1"/>
          </p:cNvSpPr>
          <p:nvPr/>
        </p:nvSpPr>
        <p:spPr bwMode="auto">
          <a:xfrm>
            <a:off x="1065015" y="4257190"/>
            <a:ext cx="443351" cy="584776"/>
          </a:xfrm>
          <a:prstGeom prst="rect">
            <a:avLst/>
          </a:prstGeom>
          <a:solidFill>
            <a:schemeClr val="bg1"/>
          </a:solidFill>
          <a:ln w="57150">
            <a:solidFill>
              <a:schemeClr val="accent5"/>
            </a:solid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DC002E"/>
                </a:solidFill>
                <a:effectLst/>
                <a:uLnTx/>
                <a:uFillTx/>
                <a:latin typeface="Calibri" pitchFamily="34" charset="0"/>
                <a:ea typeface="+mn-ea"/>
                <a:cs typeface="+mn-cs"/>
              </a:rPr>
              <a:t>D</a:t>
            </a:r>
            <a:endParaRPr kumimoji="0" lang="en-US" sz="3200" b="0" i="0" u="none" strike="noStrike" kern="1200" cap="none" spc="0" normalizeH="0" baseline="0" noProof="0">
              <a:ln>
                <a:noFill/>
              </a:ln>
              <a:solidFill>
                <a:srgbClr val="DC002E"/>
              </a:solidFill>
              <a:effectLst/>
              <a:uLnTx/>
              <a:uFillTx/>
              <a:latin typeface="Calibri" pitchFamily="34" charset="0"/>
              <a:ea typeface="+mn-ea"/>
              <a:cs typeface="+mn-cs"/>
            </a:endParaRPr>
          </a:p>
        </p:txBody>
      </p:sp>
      <p:sp>
        <p:nvSpPr>
          <p:cNvPr id="157" name="Text Box 5"/>
          <p:cNvSpPr txBox="1">
            <a:spLocks noChangeArrowheads="1"/>
          </p:cNvSpPr>
          <p:nvPr/>
        </p:nvSpPr>
        <p:spPr bwMode="auto">
          <a:xfrm>
            <a:off x="2791392" y="3317143"/>
            <a:ext cx="401873" cy="584776"/>
          </a:xfrm>
          <a:prstGeom prst="rect">
            <a:avLst/>
          </a:prstGeom>
          <a:solidFill>
            <a:schemeClr val="bg1"/>
          </a:solidFill>
          <a:ln w="57150">
            <a:solidFill>
              <a:schemeClr val="accent5"/>
            </a:solid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DC002E"/>
                </a:solidFill>
                <a:effectLst/>
                <a:uLnTx/>
                <a:uFillTx/>
                <a:latin typeface="Calibri" pitchFamily="34" charset="0"/>
                <a:ea typeface="+mn-ea"/>
                <a:cs typeface="+mn-cs"/>
              </a:rPr>
              <a:t>C</a:t>
            </a:r>
          </a:p>
        </p:txBody>
      </p:sp>
      <p:sp>
        <p:nvSpPr>
          <p:cNvPr id="158" name="Text Box 5"/>
          <p:cNvSpPr txBox="1">
            <a:spLocks noChangeArrowheads="1"/>
          </p:cNvSpPr>
          <p:nvPr/>
        </p:nvSpPr>
        <p:spPr bwMode="auto">
          <a:xfrm>
            <a:off x="1636930" y="2541518"/>
            <a:ext cx="414697" cy="584776"/>
          </a:xfrm>
          <a:prstGeom prst="rect">
            <a:avLst/>
          </a:prstGeom>
          <a:solidFill>
            <a:schemeClr val="bg1"/>
          </a:solidFill>
          <a:ln w="57150">
            <a:solidFill>
              <a:schemeClr val="accent5"/>
            </a:solid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DC002E"/>
                </a:solidFill>
                <a:effectLst/>
                <a:uLnTx/>
                <a:uFillTx/>
                <a:latin typeface="Calibri" pitchFamily="34" charset="0"/>
                <a:ea typeface="+mn-ea"/>
                <a:cs typeface="+mn-cs"/>
              </a:rPr>
              <a:t>B</a:t>
            </a:r>
            <a:endParaRPr kumimoji="0" lang="en-US" sz="3200" b="0" i="0" u="none" strike="noStrike" kern="1200" cap="none" spc="0" normalizeH="0" baseline="0" noProof="0">
              <a:ln>
                <a:noFill/>
              </a:ln>
              <a:solidFill>
                <a:srgbClr val="DC002E"/>
              </a:solidFill>
              <a:effectLst/>
              <a:uLnTx/>
              <a:uFillTx/>
              <a:latin typeface="Calibri" pitchFamily="34" charset="0"/>
              <a:ea typeface="+mn-ea"/>
              <a:cs typeface="+mn-cs"/>
            </a:endParaRPr>
          </a:p>
        </p:txBody>
      </p:sp>
      <p:sp>
        <p:nvSpPr>
          <p:cNvPr id="3" name="TextBox 2"/>
          <p:cNvSpPr txBox="1"/>
          <p:nvPr/>
        </p:nvSpPr>
        <p:spPr>
          <a:xfrm>
            <a:off x="4311761" y="1348880"/>
            <a:ext cx="7248241" cy="33701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CA" sz="2400" b="0" i="0" u="none" strike="noStrike" kern="1200" cap="none" spc="0" normalizeH="0" baseline="0" noProof="0">
                <a:ln>
                  <a:noFill/>
                </a:ln>
                <a:solidFill>
                  <a:prstClr val="black"/>
                </a:solidFill>
                <a:effectLst/>
                <a:uLnTx/>
                <a:uFillTx/>
                <a:latin typeface="Calibri" panose="020F0502020204030204"/>
                <a:ea typeface="+mn-ea"/>
                <a:cs typeface="+mn-cs"/>
              </a:rPr>
              <a:t>Works by dividing the survey area into 4 or more “Supervision Areas” (SA) based on how services are delivered</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CA" sz="2400" b="0" i="0" u="none" strike="noStrike" kern="1200" cap="none" spc="0" normalizeH="0" baseline="0" noProof="0">
                <a:ln>
                  <a:noFill/>
                </a:ln>
                <a:solidFill>
                  <a:prstClr val="black"/>
                </a:solidFill>
                <a:effectLst/>
                <a:uLnTx/>
                <a:uFillTx/>
                <a:latin typeface="Calibri" panose="020F0502020204030204"/>
                <a:ea typeface="+mn-ea"/>
                <a:cs typeface="+mn-cs"/>
              </a:rPr>
              <a:t>Train local health staff to randomly sample 19 respondents in each SA (a typical sample size)</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CA" sz="2400" b="0" i="0" u="none" strike="noStrike" kern="1200" cap="none" spc="0" normalizeH="0" baseline="0" noProof="0">
                <a:ln>
                  <a:noFill/>
                </a:ln>
                <a:solidFill>
                  <a:prstClr val="black"/>
                </a:solidFill>
                <a:effectLst/>
                <a:uLnTx/>
                <a:uFillTx/>
                <a:latin typeface="Calibri" panose="020F0502020204030204"/>
                <a:ea typeface="+mn-ea"/>
                <a:cs typeface="+mn-cs"/>
              </a:rPr>
              <a:t>These are then aggregated </a:t>
            </a:r>
            <a:r>
              <a:rPr lang="en-CA" sz="2400">
                <a:solidFill>
                  <a:prstClr val="black"/>
                </a:solidFill>
                <a:latin typeface="Calibri" panose="020F0502020204030204"/>
              </a:rPr>
              <a:t>as</a:t>
            </a:r>
            <a:r>
              <a:rPr kumimoji="0" lang="en-CA" sz="2400" b="0" i="0" u="none" strike="noStrike" kern="1200" cap="none" spc="0" normalizeH="0" baseline="0" noProof="0">
                <a:ln>
                  <a:noFill/>
                </a:ln>
                <a:solidFill>
                  <a:prstClr val="black"/>
                </a:solidFill>
                <a:effectLst/>
                <a:uLnTx/>
                <a:uFillTx/>
                <a:latin typeface="Calibri" panose="020F0502020204030204"/>
                <a:ea typeface="+mn-ea"/>
                <a:cs typeface="+mn-cs"/>
              </a:rPr>
              <a:t> a stratified random sample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2400" b="0" i="0" u="none" strike="noStrike" kern="1200" cap="none" spc="0" normalizeH="0" baseline="0" noProof="0">
                <a:ln>
                  <a:noFill/>
                </a:ln>
                <a:solidFill>
                  <a:prstClr val="black"/>
                </a:solidFill>
                <a:effectLst/>
                <a:uLnTx/>
                <a:uFillTx/>
                <a:latin typeface="Calibri" panose="020F0502020204030204"/>
                <a:ea typeface="+mn-ea"/>
                <a:cs typeface="+mn-cs"/>
              </a:rPr>
              <a:t>(so here n = 5 x 19 = 95)</a:t>
            </a:r>
          </a:p>
        </p:txBody>
      </p:sp>
      <p:sp>
        <p:nvSpPr>
          <p:cNvPr id="163" name="TextBox 162"/>
          <p:cNvSpPr txBox="1"/>
          <p:nvPr/>
        </p:nvSpPr>
        <p:spPr>
          <a:xfrm>
            <a:off x="4311761" y="5176573"/>
            <a:ext cx="524239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prstClr val="black"/>
                </a:solidFill>
                <a:effectLst/>
                <a:uLnTx/>
                <a:uFillTx/>
                <a:latin typeface="Calibri" panose="020F0502020204030204"/>
                <a:ea typeface="+mn-ea"/>
                <a:cs typeface="+mn-cs"/>
              </a:rPr>
              <a:t>No meaningful Design Effect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Oval 158"/>
          <p:cNvSpPr/>
          <p:nvPr/>
        </p:nvSpPr>
        <p:spPr>
          <a:xfrm>
            <a:off x="6689277" y="4199205"/>
            <a:ext cx="737563" cy="504056"/>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38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wheel(1)">
                                      <p:cBhvr>
                                        <p:cTn id="7" dur="20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atin typeface="Calibri" panose="020F0502020204030204" pitchFamily="34" charset="0"/>
                <a:cs typeface="Calibri" panose="020F0502020204030204" pitchFamily="34" charset="0"/>
              </a:rPr>
              <a:t>How do I Choose an LQAS Sample Size and Decision Rule?</a:t>
            </a:r>
          </a:p>
        </p:txBody>
      </p:sp>
    </p:spTree>
    <p:extLst>
      <p:ext uri="{BB962C8B-B14F-4D97-AF65-F5344CB8AC3E}">
        <p14:creationId xmlns:p14="http://schemas.microsoft.com/office/powerpoint/2010/main" val="712150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B69C22-C0B3-03E7-75C1-71A7EB7FF343}"/>
              </a:ext>
            </a:extLst>
          </p:cNvPr>
          <p:cNvSpPr>
            <a:spLocks noGrp="1"/>
          </p:cNvSpPr>
          <p:nvPr>
            <p:ph type="title"/>
          </p:nvPr>
        </p:nvSpPr>
        <p:spPr>
          <a:xfrm>
            <a:off x="406922" y="381000"/>
            <a:ext cx="8636000" cy="609600"/>
          </a:xfrm>
        </p:spPr>
        <p:txBody>
          <a:bodyPr/>
          <a:lstStyle/>
          <a:p>
            <a:r>
              <a:rPr lang="en-GB" sz="3600">
                <a:latin typeface="Calibri" panose="020F0502020204030204" pitchFamily="34" charset="0"/>
                <a:cs typeface="Calibri" panose="020F0502020204030204" pitchFamily="34" charset="0"/>
              </a:rPr>
              <a:t>Three Basic Steps to Choose a Decision Rule</a:t>
            </a:r>
          </a:p>
        </p:txBody>
      </p:sp>
      <p:sp>
        <p:nvSpPr>
          <p:cNvPr id="5" name="Content Placeholder 4">
            <a:extLst>
              <a:ext uri="{FF2B5EF4-FFF2-40B4-BE49-F238E27FC236}">
                <a16:creationId xmlns:a16="http://schemas.microsoft.com/office/drawing/2014/main" id="{15F080A6-9552-D429-BFB0-2FD3907CE9C9}"/>
              </a:ext>
            </a:extLst>
          </p:cNvPr>
          <p:cNvSpPr>
            <a:spLocks noGrp="1"/>
          </p:cNvSpPr>
          <p:nvPr>
            <p:ph idx="1"/>
          </p:nvPr>
        </p:nvSpPr>
        <p:spPr>
          <a:xfrm>
            <a:off x="1052186" y="1355560"/>
            <a:ext cx="10321667" cy="5502440"/>
          </a:xfrm>
          <a:solidFill>
            <a:schemeClr val="bg1"/>
          </a:solidFill>
        </p:spPr>
        <p:txBody>
          <a:bodyPr/>
          <a:lstStyle/>
          <a:p>
            <a:pPr marL="514350" indent="-514350">
              <a:buFont typeface="+mj-lt"/>
              <a:buAutoNum type="arabicPeriod"/>
            </a:pPr>
            <a:r>
              <a:rPr lang="en-GB" b="0">
                <a:latin typeface="Calibri" panose="020F0502020204030204" pitchFamily="34" charset="0"/>
                <a:cs typeface="Calibri" panose="020F0502020204030204" pitchFamily="34" charset="0"/>
              </a:rPr>
              <a:t>Set the target or the level of coverage your program is to accomplish and you want classified correctly if it has reached it (e.g., 80% coverage)</a:t>
            </a:r>
          </a:p>
          <a:p>
            <a:pPr marL="514350" indent="-514350">
              <a:buFont typeface="+mj-lt"/>
              <a:buAutoNum type="arabicPeriod"/>
            </a:pPr>
            <a:r>
              <a:rPr lang="en-GB" b="0">
                <a:latin typeface="Calibri" panose="020F0502020204030204" pitchFamily="34" charset="0"/>
                <a:cs typeface="Calibri" panose="020F0502020204030204" pitchFamily="34" charset="0"/>
              </a:rPr>
              <a:t>Set a lower threshold defining areas of egregiously low coverage you cannot afford to misclassify as acceptable. (e.g., 50% coverage)</a:t>
            </a:r>
          </a:p>
          <a:p>
            <a:pPr lvl="2"/>
            <a:r>
              <a:rPr lang="en-GB">
                <a:latin typeface="Calibri" panose="020F0502020204030204" pitchFamily="34" charset="0"/>
                <a:cs typeface="Calibri" panose="020F0502020204030204" pitchFamily="34" charset="0"/>
              </a:rPr>
              <a:t>Typically, the coverage target (p-Upper) is about 30 percentage points larger than the lower threshold (p-Lower) for a sample of 19.</a:t>
            </a:r>
            <a:endParaRPr lang="en-GB" b="0">
              <a:latin typeface="Calibri" panose="020F0502020204030204" pitchFamily="34" charset="0"/>
              <a:cs typeface="Calibri" panose="020F0502020204030204" pitchFamily="34" charset="0"/>
            </a:endParaRPr>
          </a:p>
          <a:p>
            <a:pPr marL="514350" indent="-514350">
              <a:buFont typeface="+mj-lt"/>
              <a:buAutoNum type="arabicPeriod"/>
            </a:pPr>
            <a:r>
              <a:rPr lang="en-GB" b="0">
                <a:latin typeface="Calibri" panose="020F0502020204030204" pitchFamily="34" charset="0"/>
                <a:cs typeface="Calibri" panose="020F0502020204030204" pitchFamily="34" charset="0"/>
              </a:rPr>
              <a:t>Define an acceptable classification error for each of these thresholds (e.g., </a:t>
            </a:r>
            <a:r>
              <a:rPr lang="en-GB" b="0" u="sng">
                <a:latin typeface="Calibri" panose="020F0502020204030204" pitchFamily="34" charset="0"/>
                <a:cs typeface="Calibri" panose="020F0502020204030204" pitchFamily="34" charset="0"/>
              </a:rPr>
              <a:t>&lt;</a:t>
            </a:r>
            <a:r>
              <a:rPr lang="en-GB" b="0">
                <a:latin typeface="Calibri" panose="020F0502020204030204" pitchFamily="34" charset="0"/>
                <a:cs typeface="Calibri" panose="020F0502020204030204" pitchFamily="34" charset="0"/>
              </a:rPr>
              <a:t>0.10, </a:t>
            </a:r>
            <a:r>
              <a:rPr lang="en-GB" b="0" u="sng">
                <a:latin typeface="Calibri" panose="020F0502020204030204" pitchFamily="34" charset="0"/>
                <a:cs typeface="Calibri" panose="020F0502020204030204" pitchFamily="34" charset="0"/>
              </a:rPr>
              <a:t>&lt;</a:t>
            </a:r>
            <a:r>
              <a:rPr lang="en-GB" b="0">
                <a:latin typeface="Calibri" panose="020F0502020204030204" pitchFamily="34" charset="0"/>
                <a:cs typeface="Calibri" panose="020F0502020204030204" pitchFamily="34" charset="0"/>
              </a:rPr>
              <a:t>0.10)</a:t>
            </a:r>
          </a:p>
          <a:p>
            <a:r>
              <a:rPr lang="en-GB" b="0">
                <a:latin typeface="Calibri" panose="020F0502020204030204" pitchFamily="34" charset="0"/>
                <a:cs typeface="Calibri" panose="020F0502020204030204" pitchFamily="34" charset="0"/>
              </a:rPr>
              <a:t>These decisions affect the sample size.</a:t>
            </a:r>
          </a:p>
          <a:p>
            <a:r>
              <a:rPr lang="en-GB" b="0">
                <a:latin typeface="Calibri" panose="020F0502020204030204" pitchFamily="34" charset="0"/>
                <a:cs typeface="Calibri" panose="020F0502020204030204" pitchFamily="34" charset="0"/>
              </a:rPr>
              <a:t>Note:  p-Upper and p-Lower can be set at any level relevant to the intervention of interest.</a:t>
            </a:r>
          </a:p>
          <a:p>
            <a:pPr marL="0" indent="0">
              <a:buNone/>
            </a:pPr>
            <a:r>
              <a:rPr lang="en-GB" sz="2800">
                <a:solidFill>
                  <a:srgbClr val="00B050"/>
                </a:solidFill>
                <a:latin typeface="Calibri" panose="020F0502020204030204" pitchFamily="34" charset="0"/>
                <a:cs typeface="Calibri" panose="020F0502020204030204" pitchFamily="34" charset="0"/>
              </a:rPr>
              <a:t>LQAS is very sensitive for detecting the worse of the worse, and the best of the best</a:t>
            </a:r>
          </a:p>
          <a:p>
            <a:endParaRPr lang="en-GB">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9524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dissolve">
                                      <p:cBhvr>
                                        <p:cTn id="10" dur="500"/>
                                        <p:tgtEl>
                                          <p:spTgt spid="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dissolve">
                                      <p:cBhvr>
                                        <p:cTn id="15" dur="500"/>
                                        <p:tgtEl>
                                          <p:spTgt spid="5">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dissolve">
                                      <p:cBhvr>
                                        <p:cTn id="20" dur="500"/>
                                        <p:tgtEl>
                                          <p:spTgt spid="5">
                                            <p:txEl>
                                              <p:pRg st="4" end="4"/>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dissolve">
                                      <p:cBhvr>
                                        <p:cTn id="23" dur="500"/>
                                        <p:tgtEl>
                                          <p:spTgt spid="5">
                                            <p:txEl>
                                              <p:pRg st="5" end="5"/>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Effect transition="in" filter="dissolve">
                                      <p:cBhvr>
                                        <p:cTn id="26"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1" name="Slide Number Placeholder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37EA730F-1FAD-B142-8D2B-CEBE7A5E4095}" type="slidenum">
              <a:rPr kumimoji="0" lang="en-US" sz="1000" b="0" i="0" u="none" strike="noStrike" kern="1200" cap="none" spc="0" normalizeH="0" baseline="0" noProof="0">
                <a:ln>
                  <a:noFill/>
                </a:ln>
                <a:solidFill>
                  <a:srgbClr val="9B9A98"/>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14</a:t>
            </a:fld>
            <a:endParaRPr kumimoji="0" lang="en-US" sz="1000" b="0" i="0" u="none" strike="noStrike" kern="1200" cap="none" spc="0" normalizeH="0" baseline="0" noProof="0">
              <a:ln>
                <a:noFill/>
              </a:ln>
              <a:solidFill>
                <a:srgbClr val="9B9A98"/>
              </a:solidFill>
              <a:effectLst/>
              <a:uLnTx/>
              <a:uFillTx/>
              <a:latin typeface="Arial" charset="0"/>
              <a:ea typeface="ＭＳ Ｐゴシック" charset="0"/>
            </a:endParaRPr>
          </a:p>
        </p:txBody>
      </p:sp>
      <p:graphicFrame>
        <p:nvGraphicFramePr>
          <p:cNvPr id="5122" name="Object 2"/>
          <p:cNvGraphicFramePr>
            <a:graphicFrameLocks noChangeAspect="1"/>
          </p:cNvGraphicFramePr>
          <p:nvPr>
            <p:extLst>
              <p:ext uri="{D42A27DB-BD31-4B8C-83A1-F6EECF244321}">
                <p14:modId xmlns:p14="http://schemas.microsoft.com/office/powerpoint/2010/main" val="2270068220"/>
              </p:ext>
            </p:extLst>
          </p:nvPr>
        </p:nvGraphicFramePr>
        <p:xfrm>
          <a:off x="1530350" y="264146"/>
          <a:ext cx="9131300" cy="6853237"/>
        </p:xfrm>
        <a:graphic>
          <a:graphicData uri="http://schemas.openxmlformats.org/presentationml/2006/ole">
            <mc:AlternateContent xmlns:mc="http://schemas.openxmlformats.org/markup-compatibility/2006">
              <mc:Choice xmlns:v="urn:schemas-microsoft-com:vml" Requires="v">
                <p:oleObj name="Slide" r:id="rId3" imgW="7708900" imgH="5778500" progId="PowerPoint.Slide.8">
                  <p:embed/>
                </p:oleObj>
              </mc:Choice>
              <mc:Fallback>
                <p:oleObj name="Slide" r:id="rId3" imgW="7708900" imgH="5778500" progId="PowerPoint.Slide.8">
                  <p:embed/>
                  <p:pic>
                    <p:nvPicPr>
                      <p:cNvPr id="512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0350" y="264146"/>
                        <a:ext cx="9131300" cy="68532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241667" name="Oval 3"/>
          <p:cNvSpPr>
            <a:spLocks noChangeArrowheads="1"/>
          </p:cNvSpPr>
          <p:nvPr/>
        </p:nvSpPr>
        <p:spPr bwMode="auto">
          <a:xfrm>
            <a:off x="8839200" y="1126956"/>
            <a:ext cx="457200" cy="3810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1668" name="Oval 4"/>
          <p:cNvSpPr>
            <a:spLocks noChangeArrowheads="1"/>
          </p:cNvSpPr>
          <p:nvPr/>
        </p:nvSpPr>
        <p:spPr bwMode="auto">
          <a:xfrm>
            <a:off x="8763000" y="3031956"/>
            <a:ext cx="457200" cy="3810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1669" name="Oval 5"/>
          <p:cNvSpPr>
            <a:spLocks noChangeArrowheads="1"/>
          </p:cNvSpPr>
          <p:nvPr/>
        </p:nvSpPr>
        <p:spPr bwMode="auto">
          <a:xfrm>
            <a:off x="1828800" y="3031956"/>
            <a:ext cx="457200" cy="3810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1670" name="Line 6"/>
          <p:cNvSpPr>
            <a:spLocks noChangeShapeType="1"/>
          </p:cNvSpPr>
          <p:nvPr/>
        </p:nvSpPr>
        <p:spPr bwMode="auto">
          <a:xfrm>
            <a:off x="2286000" y="3108156"/>
            <a:ext cx="6400800" cy="76200"/>
          </a:xfrm>
          <a:prstGeom prst="line">
            <a:avLst/>
          </a:prstGeom>
          <a:noFill/>
          <a:ln w="25400">
            <a:solidFill>
              <a:srgbClr val="FF0000"/>
            </a:solidFill>
            <a:round/>
            <a:headEnd/>
            <a:tailEnd type="triangle" w="lg" len="lg"/>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1671" name="Line 7"/>
          <p:cNvSpPr>
            <a:spLocks noChangeShapeType="1"/>
          </p:cNvSpPr>
          <p:nvPr/>
        </p:nvSpPr>
        <p:spPr bwMode="auto">
          <a:xfrm>
            <a:off x="9067800" y="1584156"/>
            <a:ext cx="0" cy="1524000"/>
          </a:xfrm>
          <a:prstGeom prst="line">
            <a:avLst/>
          </a:prstGeom>
          <a:noFill/>
          <a:ln w="25400">
            <a:solidFill>
              <a:srgbClr val="FF0000"/>
            </a:solidFill>
            <a:round/>
            <a:headEnd/>
            <a:tailEnd type="triangle" w="lg" len="lg"/>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1672" name="Oval 8"/>
          <p:cNvSpPr>
            <a:spLocks noChangeArrowheads="1"/>
          </p:cNvSpPr>
          <p:nvPr/>
        </p:nvSpPr>
        <p:spPr bwMode="auto">
          <a:xfrm>
            <a:off x="6172200" y="2955756"/>
            <a:ext cx="457200" cy="3810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1673" name="Line 9"/>
          <p:cNvSpPr>
            <a:spLocks noChangeShapeType="1"/>
          </p:cNvSpPr>
          <p:nvPr/>
        </p:nvSpPr>
        <p:spPr bwMode="auto">
          <a:xfrm flipV="1">
            <a:off x="2286000" y="3184361"/>
            <a:ext cx="3886200" cy="35989"/>
          </a:xfrm>
          <a:prstGeom prst="line">
            <a:avLst/>
          </a:prstGeom>
          <a:noFill/>
          <a:ln w="25400">
            <a:solidFill>
              <a:srgbClr val="FF0000"/>
            </a:solidFill>
            <a:round/>
            <a:headEnd/>
            <a:tailEnd type="triangle" w="lg" len="lg"/>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1674" name="Oval 10"/>
          <p:cNvSpPr>
            <a:spLocks noChangeArrowheads="1"/>
          </p:cNvSpPr>
          <p:nvPr/>
        </p:nvSpPr>
        <p:spPr bwMode="auto">
          <a:xfrm>
            <a:off x="6096000" y="1126956"/>
            <a:ext cx="457200" cy="3810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1675" name="Line 11"/>
          <p:cNvSpPr>
            <a:spLocks noChangeShapeType="1"/>
          </p:cNvSpPr>
          <p:nvPr/>
        </p:nvSpPr>
        <p:spPr bwMode="auto">
          <a:xfrm>
            <a:off x="6400800" y="1584156"/>
            <a:ext cx="0" cy="1524000"/>
          </a:xfrm>
          <a:prstGeom prst="line">
            <a:avLst/>
          </a:prstGeom>
          <a:noFill/>
          <a:ln w="25400">
            <a:solidFill>
              <a:srgbClr val="FF0000"/>
            </a:solidFill>
            <a:round/>
            <a:headEnd/>
            <a:tailEnd type="triangle" w="lg" len="lg"/>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extBox 1">
            <a:extLst>
              <a:ext uri="{FF2B5EF4-FFF2-40B4-BE49-F238E27FC236}">
                <a16:creationId xmlns:a16="http://schemas.microsoft.com/office/drawing/2014/main" id="{881168A9-9344-6AC5-D38A-3F404E7EE721}"/>
              </a:ext>
            </a:extLst>
          </p:cNvPr>
          <p:cNvSpPr txBox="1"/>
          <p:nvPr/>
        </p:nvSpPr>
        <p:spPr>
          <a:xfrm>
            <a:off x="1828800" y="113831"/>
            <a:ext cx="8502316" cy="646331"/>
          </a:xfrm>
          <a:prstGeom prst="rect">
            <a:avLst/>
          </a:prstGeom>
          <a:noFill/>
        </p:spPr>
        <p:txBody>
          <a:bodyPr wrap="square" rtlCol="0">
            <a:spAutoFit/>
          </a:bodyPr>
          <a:lstStyle/>
          <a:p>
            <a:r>
              <a:rPr lang="en-GB" sz="3600" dirty="0">
                <a:latin typeface="Calibri" panose="020F0502020204030204" pitchFamily="34" charset="0"/>
                <a:cs typeface="Calibri" panose="020F0502020204030204" pitchFamily="34" charset="0"/>
              </a:rPr>
              <a:t>LQAS Sample Size &amp; Decision Rule Table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16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16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166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16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167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xit" presetSubtype="0" fill="hold" grpId="1" nodeType="clickEffect">
                                  <p:stCondLst>
                                    <p:cond delay="0"/>
                                  </p:stCondLst>
                                  <p:childTnLst>
                                    <p:animEffect transition="out" filter="dissolve">
                                      <p:cBhvr>
                                        <p:cTn id="22" dur="500"/>
                                        <p:tgtEl>
                                          <p:spTgt spid="241667"/>
                                        </p:tgtEl>
                                      </p:cBhvr>
                                    </p:animEffect>
                                    <p:set>
                                      <p:cBhvr>
                                        <p:cTn id="23" dur="1" fill="hold">
                                          <p:stCondLst>
                                            <p:cond delay="499"/>
                                          </p:stCondLst>
                                        </p:cTn>
                                        <p:tgtEl>
                                          <p:spTgt spid="241667"/>
                                        </p:tgtEl>
                                        <p:attrNameLst>
                                          <p:attrName>style.visibility</p:attrName>
                                        </p:attrNameLst>
                                      </p:cBhvr>
                                      <p:to>
                                        <p:strVal val="hidden"/>
                                      </p:to>
                                    </p:set>
                                  </p:childTnLst>
                                </p:cTn>
                              </p:par>
                              <p:par>
                                <p:cTn id="24" presetID="9" presetClass="exit" presetSubtype="0" fill="hold" grpId="1" nodeType="withEffect">
                                  <p:stCondLst>
                                    <p:cond delay="0"/>
                                  </p:stCondLst>
                                  <p:childTnLst>
                                    <p:animEffect transition="out" filter="dissolve">
                                      <p:cBhvr>
                                        <p:cTn id="25" dur="500"/>
                                        <p:tgtEl>
                                          <p:spTgt spid="241671"/>
                                        </p:tgtEl>
                                      </p:cBhvr>
                                    </p:animEffect>
                                    <p:set>
                                      <p:cBhvr>
                                        <p:cTn id="26" dur="1" fill="hold">
                                          <p:stCondLst>
                                            <p:cond delay="499"/>
                                          </p:stCondLst>
                                        </p:cTn>
                                        <p:tgtEl>
                                          <p:spTgt spid="241671"/>
                                        </p:tgtEl>
                                        <p:attrNameLst>
                                          <p:attrName>style.visibility</p:attrName>
                                        </p:attrNameLst>
                                      </p:cBhvr>
                                      <p:to>
                                        <p:strVal val="hidden"/>
                                      </p:to>
                                    </p:set>
                                  </p:childTnLst>
                                </p:cTn>
                              </p:par>
                              <p:par>
                                <p:cTn id="27" presetID="9" presetClass="exit" presetSubtype="0" fill="hold" grpId="1" nodeType="withEffect">
                                  <p:stCondLst>
                                    <p:cond delay="0"/>
                                  </p:stCondLst>
                                  <p:childTnLst>
                                    <p:animEffect transition="out" filter="dissolve">
                                      <p:cBhvr>
                                        <p:cTn id="28" dur="500"/>
                                        <p:tgtEl>
                                          <p:spTgt spid="241670"/>
                                        </p:tgtEl>
                                      </p:cBhvr>
                                    </p:animEffect>
                                    <p:set>
                                      <p:cBhvr>
                                        <p:cTn id="29" dur="1" fill="hold">
                                          <p:stCondLst>
                                            <p:cond delay="499"/>
                                          </p:stCondLst>
                                        </p:cTn>
                                        <p:tgtEl>
                                          <p:spTgt spid="241670"/>
                                        </p:tgtEl>
                                        <p:attrNameLst>
                                          <p:attrName>style.visibility</p:attrName>
                                        </p:attrNameLst>
                                      </p:cBhvr>
                                      <p:to>
                                        <p:strVal val="hidden"/>
                                      </p:to>
                                    </p:set>
                                  </p:childTnLst>
                                </p:cTn>
                              </p:par>
                              <p:par>
                                <p:cTn id="30" presetID="9" presetClass="exit" presetSubtype="0" fill="hold" grpId="1" nodeType="withEffect">
                                  <p:stCondLst>
                                    <p:cond delay="0"/>
                                  </p:stCondLst>
                                  <p:childTnLst>
                                    <p:animEffect transition="out" filter="dissolve">
                                      <p:cBhvr>
                                        <p:cTn id="31" dur="500"/>
                                        <p:tgtEl>
                                          <p:spTgt spid="241668"/>
                                        </p:tgtEl>
                                      </p:cBhvr>
                                    </p:animEffect>
                                    <p:set>
                                      <p:cBhvr>
                                        <p:cTn id="32" dur="1" fill="hold">
                                          <p:stCondLst>
                                            <p:cond delay="499"/>
                                          </p:stCondLst>
                                        </p:cTn>
                                        <p:tgtEl>
                                          <p:spTgt spid="241668"/>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24167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167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167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16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7" grpId="0" animBg="1"/>
      <p:bldP spid="241667" grpId="1" animBg="1"/>
      <p:bldP spid="241668" grpId="0" animBg="1"/>
      <p:bldP spid="241668" grpId="1" animBg="1"/>
      <p:bldP spid="241669" grpId="0" animBg="1"/>
      <p:bldP spid="241670" grpId="0" animBg="1"/>
      <p:bldP spid="241670" grpId="1" animBg="1"/>
      <p:bldP spid="241671" grpId="0" animBg="1"/>
      <p:bldP spid="241671" grpId="1" animBg="1"/>
      <p:bldP spid="241672" grpId="0" animBg="1"/>
      <p:bldP spid="241673" grpId="0" animBg="1"/>
      <p:bldP spid="241674" grpId="0" animBg="1"/>
      <p:bldP spid="24167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44014F-495C-48D0-063B-962CCB7F5DD1}"/>
              </a:ext>
            </a:extLst>
          </p:cNvPr>
          <p:cNvSpPr>
            <a:spLocks noGrp="1"/>
          </p:cNvSpPr>
          <p:nvPr>
            <p:ph type="title"/>
          </p:nvPr>
        </p:nvSpPr>
        <p:spPr>
          <a:xfrm>
            <a:off x="4870603" y="275572"/>
            <a:ext cx="5620933" cy="1043836"/>
          </a:xfrm>
        </p:spPr>
        <p:txBody>
          <a:bodyPr/>
          <a:lstStyle/>
          <a:p>
            <a:r>
              <a:rPr lang="en-GB">
                <a:latin typeface="Calibri" panose="020F0502020204030204" pitchFamily="34" charset="0"/>
                <a:cs typeface="Calibri" panose="020F0502020204030204" pitchFamily="34" charset="0"/>
              </a:rPr>
              <a:t>The LQAS Table Is Based on 60 pages of Statistical Tables available in my book (1991)</a:t>
            </a:r>
          </a:p>
        </p:txBody>
      </p:sp>
      <p:pic>
        <p:nvPicPr>
          <p:cNvPr id="7" name="Content Placeholder 6">
            <a:extLst>
              <a:ext uri="{FF2B5EF4-FFF2-40B4-BE49-F238E27FC236}">
                <a16:creationId xmlns:a16="http://schemas.microsoft.com/office/drawing/2014/main" id="{0964FC23-41E2-C619-E617-544ADE5B49D1}"/>
              </a:ext>
            </a:extLst>
          </p:cNvPr>
          <p:cNvPicPr>
            <a:picLocks noGrp="1" noChangeAspect="1"/>
          </p:cNvPicPr>
          <p:nvPr>
            <p:ph sz="half" idx="1"/>
          </p:nvPr>
        </p:nvPicPr>
        <p:blipFill>
          <a:blip r:embed="rId2"/>
          <a:stretch>
            <a:fillRect/>
          </a:stretch>
        </p:blipFill>
        <p:spPr>
          <a:xfrm>
            <a:off x="444500" y="-80211"/>
            <a:ext cx="4208528" cy="6484252"/>
          </a:xfrm>
          <a:prstGeom prst="rect">
            <a:avLst/>
          </a:prstGeom>
        </p:spPr>
      </p:pic>
      <p:sp>
        <p:nvSpPr>
          <p:cNvPr id="6" name="Content Placeholder 5">
            <a:extLst>
              <a:ext uri="{FF2B5EF4-FFF2-40B4-BE49-F238E27FC236}">
                <a16:creationId xmlns:a16="http://schemas.microsoft.com/office/drawing/2014/main" id="{218F2CC3-1D9D-83BB-0A1E-3BE99B1F66EC}"/>
              </a:ext>
            </a:extLst>
          </p:cNvPr>
          <p:cNvSpPr>
            <a:spLocks noGrp="1"/>
          </p:cNvSpPr>
          <p:nvPr>
            <p:ph sz="half" idx="2"/>
          </p:nvPr>
        </p:nvSpPr>
        <p:spPr>
          <a:xfrm>
            <a:off x="5010412" y="1540702"/>
            <a:ext cx="6592648" cy="4707698"/>
          </a:xfrm>
        </p:spPr>
        <p:txBody>
          <a:bodyPr/>
          <a:lstStyle/>
          <a:p>
            <a:pPr marL="0" indent="0">
              <a:buNone/>
            </a:pPr>
            <a:r>
              <a:rPr lang="en-GB" b="0">
                <a:latin typeface="Calibri" panose="020F0502020204030204" pitchFamily="34" charset="0"/>
                <a:cs typeface="Calibri" panose="020F0502020204030204" pitchFamily="34" charset="0"/>
              </a:rPr>
              <a:t>Available through:</a:t>
            </a:r>
          </a:p>
          <a:p>
            <a:r>
              <a:rPr lang="en-GB" b="0">
                <a:latin typeface="Calibri" panose="020F0502020204030204" pitchFamily="34" charset="0"/>
                <a:cs typeface="Calibri" panose="020F0502020204030204" pitchFamily="34" charset="0"/>
              </a:rPr>
              <a:t>Harvard University Press</a:t>
            </a:r>
          </a:p>
          <a:p>
            <a:pPr algn="l"/>
            <a:r>
              <a:rPr lang="en-GB" b="0">
                <a:latin typeface="Calibri" panose="020F0502020204030204" pitchFamily="34" charset="0"/>
                <a:cs typeface="Calibri" panose="020F0502020204030204" pitchFamily="34" charset="0"/>
                <a:hlinkClick r:id="rId3"/>
              </a:rPr>
              <a:t>https://www.hup.harvard.edu/books/9780674049956</a:t>
            </a:r>
            <a:endParaRPr lang="en-GB" b="0">
              <a:latin typeface="Calibri" panose="020F0502020204030204" pitchFamily="34" charset="0"/>
              <a:cs typeface="Calibri" panose="020F0502020204030204" pitchFamily="34" charset="0"/>
            </a:endParaRPr>
          </a:p>
          <a:p>
            <a:r>
              <a:rPr lang="en-GB" b="0">
                <a:latin typeface="Calibri" panose="020F0502020204030204" pitchFamily="34" charset="0"/>
                <a:cs typeface="Calibri" panose="020F0502020204030204" pitchFamily="34" charset="0"/>
              </a:rPr>
              <a:t>Amazon </a:t>
            </a:r>
          </a:p>
          <a:p>
            <a:r>
              <a:rPr lang="en-GB" b="0">
                <a:latin typeface="Calibri" panose="020F0502020204030204" pitchFamily="34" charset="0"/>
                <a:cs typeface="Calibri" panose="020F0502020204030204" pitchFamily="34" charset="0"/>
              </a:rPr>
              <a:t>Barnes &amp; Noble </a:t>
            </a:r>
          </a:p>
          <a:p>
            <a:r>
              <a:rPr lang="en-GB" b="0">
                <a:latin typeface="Calibri" panose="020F0502020204030204" pitchFamily="34" charset="0"/>
                <a:cs typeface="Calibri" panose="020F0502020204030204" pitchFamily="34" charset="0"/>
              </a:rPr>
              <a:t>Waterstone</a:t>
            </a:r>
          </a:p>
        </p:txBody>
      </p:sp>
    </p:spTree>
    <p:extLst>
      <p:ext uri="{BB962C8B-B14F-4D97-AF65-F5344CB8AC3E}">
        <p14:creationId xmlns:p14="http://schemas.microsoft.com/office/powerpoint/2010/main" val="2194678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
          <p:cNvSpPr>
            <a:spLocks noGrp="1"/>
          </p:cNvSpPr>
          <p:nvPr>
            <p:ph type="title"/>
          </p:nvPr>
        </p:nvSpPr>
        <p:spPr>
          <a:xfrm>
            <a:off x="444500" y="250521"/>
            <a:ext cx="8636000" cy="968679"/>
          </a:xfrm>
        </p:spPr>
        <p:txBody>
          <a:bodyPr anchor="ctr"/>
          <a:lstStyle/>
          <a:p>
            <a:r>
              <a:rPr lang="en-GB" sz="3600">
                <a:latin typeface="Calibri" panose="020F0502020204030204" pitchFamily="34" charset="0"/>
                <a:cs typeface="Calibri" panose="020F0502020204030204" pitchFamily="34" charset="0"/>
              </a:rPr>
              <a:t>Summary of Steps to Collect the Data</a:t>
            </a:r>
          </a:p>
        </p:txBody>
      </p:sp>
      <p:sp>
        <p:nvSpPr>
          <p:cNvPr id="141314" name="Content Placeholder 2"/>
          <p:cNvSpPr>
            <a:spLocks noGrp="1"/>
          </p:cNvSpPr>
          <p:nvPr>
            <p:ph sz="half" idx="1"/>
          </p:nvPr>
        </p:nvSpPr>
        <p:spPr>
          <a:xfrm>
            <a:off x="1175359" y="1600206"/>
            <a:ext cx="4114800" cy="4525963"/>
          </a:xfrm>
        </p:spPr>
        <p:txBody>
          <a:bodyPr/>
          <a:lstStyle/>
          <a:p>
            <a:pPr marL="549275" indent="-514350">
              <a:buClr>
                <a:schemeClr val="tx1"/>
              </a:buClr>
              <a:buFont typeface="Franklin Gothic Book" charset="0"/>
              <a:buAutoNum type="arabicPeriod"/>
            </a:pPr>
            <a:r>
              <a:rPr lang="en-GB" b="0">
                <a:latin typeface="Calibri" panose="020F0502020204030204" pitchFamily="34" charset="0"/>
                <a:cs typeface="Calibri" panose="020F0502020204030204" pitchFamily="34" charset="0"/>
              </a:rPr>
              <a:t>Define the SA and the CA</a:t>
            </a:r>
          </a:p>
          <a:p>
            <a:pPr marL="549275" indent="-514350">
              <a:buClr>
                <a:schemeClr val="tx1"/>
              </a:buClr>
              <a:buFont typeface="Franklin Gothic Book" charset="0"/>
              <a:buAutoNum type="arabicPeriod"/>
            </a:pPr>
            <a:r>
              <a:rPr lang="en-GB" b="0">
                <a:latin typeface="Calibri" panose="020F0502020204030204" pitchFamily="34" charset="0"/>
                <a:cs typeface="Calibri" panose="020F0502020204030204" pitchFamily="34" charset="0"/>
              </a:rPr>
              <a:t>Define the client populations of interest, key indicators, targets</a:t>
            </a:r>
          </a:p>
          <a:p>
            <a:pPr marL="549275" indent="-514350">
              <a:buClr>
                <a:schemeClr val="tx1"/>
              </a:buClr>
              <a:buFont typeface="Franklin Gothic Book" charset="0"/>
              <a:buAutoNum type="arabicPeriod"/>
            </a:pPr>
            <a:r>
              <a:rPr lang="en-GB" b="0">
                <a:latin typeface="Calibri" panose="020F0502020204030204" pitchFamily="34" charset="0"/>
                <a:cs typeface="Calibri" panose="020F0502020204030204" pitchFamily="34" charset="0"/>
              </a:rPr>
              <a:t>Use PPS to identify the interview locations (normally villages)</a:t>
            </a:r>
          </a:p>
        </p:txBody>
      </p:sp>
      <p:sp>
        <p:nvSpPr>
          <p:cNvPr id="141315" name="Content Placeholder 3"/>
          <p:cNvSpPr>
            <a:spLocks noGrp="1"/>
          </p:cNvSpPr>
          <p:nvPr>
            <p:ph sz="half" idx="2"/>
          </p:nvPr>
        </p:nvSpPr>
        <p:spPr>
          <a:xfrm>
            <a:off x="6172200" y="1600207"/>
            <a:ext cx="4495800" cy="4525963"/>
          </a:xfrm>
        </p:spPr>
        <p:txBody>
          <a:bodyPr/>
          <a:lstStyle/>
          <a:p>
            <a:pPr marL="549275" indent="-514350">
              <a:buClr>
                <a:schemeClr val="tx1"/>
              </a:buClr>
              <a:buFont typeface="Franklin Gothic Book" charset="0"/>
              <a:buAutoNum type="arabicPeriod" startAt="4"/>
            </a:pPr>
            <a:r>
              <a:rPr lang="en-GB" b="0">
                <a:latin typeface="Calibri" panose="020F0502020204030204" pitchFamily="34" charset="0"/>
                <a:cs typeface="Calibri" panose="020F0502020204030204" pitchFamily="34" charset="0"/>
              </a:rPr>
              <a:t>Use Segmentation Sampling to select the starting Household</a:t>
            </a:r>
          </a:p>
          <a:p>
            <a:pPr marL="549275" indent="-514350">
              <a:buClr>
                <a:schemeClr val="tx1"/>
              </a:buClr>
              <a:buFont typeface="Franklin Gothic Book" charset="0"/>
              <a:buAutoNum type="arabicPeriod" startAt="4"/>
            </a:pPr>
            <a:r>
              <a:rPr lang="en-GB" b="0">
                <a:latin typeface="Calibri" panose="020F0502020204030204" pitchFamily="34" charset="0"/>
                <a:cs typeface="Calibri" panose="020F0502020204030204" pitchFamily="34" charset="0"/>
              </a:rPr>
              <a:t>At the HH identify an eligible the interviewee using SRS if necessary</a:t>
            </a:r>
          </a:p>
          <a:p>
            <a:pPr marL="549275" indent="-514350">
              <a:buClr>
                <a:schemeClr val="tx1"/>
              </a:buClr>
              <a:buFont typeface="Franklin Gothic Book" charset="0"/>
              <a:buAutoNum type="arabicPeriod" startAt="4"/>
            </a:pPr>
            <a:r>
              <a:rPr lang="en-GB" b="0">
                <a:latin typeface="Calibri" panose="020F0502020204030204" pitchFamily="34" charset="0"/>
                <a:cs typeface="Calibri" panose="020F0502020204030204" pitchFamily="34" charset="0"/>
              </a:rPr>
              <a:t>Use the LQAS Table to classify each SA</a:t>
            </a:r>
          </a:p>
          <a:p>
            <a:pPr marL="549275" indent="-514350">
              <a:buClr>
                <a:schemeClr val="tx1"/>
              </a:buClr>
              <a:buFont typeface="Franklin Gothic Book" charset="0"/>
              <a:buAutoNum type="arabicPeriod" startAt="4"/>
            </a:pPr>
            <a:r>
              <a:rPr lang="en-GB" b="0">
                <a:latin typeface="Calibri" panose="020F0502020204030204" pitchFamily="34" charset="0"/>
                <a:cs typeface="Calibri" panose="020F0502020204030204" pitchFamily="34" charset="0"/>
              </a:rPr>
              <a:t>Aggregate the data to measure the prevalence</a:t>
            </a:r>
          </a:p>
          <a:p>
            <a:pPr marL="549275" indent="-514350">
              <a:buFont typeface="Franklin Gothic Book" charset="0"/>
              <a:buAutoNum type="arabicPeriod" startAt="4"/>
            </a:pPr>
            <a:endParaRPr lang="en-GB" b="0">
              <a:latin typeface="Calibri" panose="020F0502020204030204" pitchFamily="34" charset="0"/>
              <a:cs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57330" y="1282914"/>
            <a:ext cx="8277340" cy="4966404"/>
          </a:xfrm>
          <a:prstGeom prst="rect">
            <a:avLst/>
          </a:prstGeom>
        </p:spPr>
      </p:pic>
      <p:sp>
        <p:nvSpPr>
          <p:cNvPr id="2" name="Title 1">
            <a:extLst>
              <a:ext uri="{FF2B5EF4-FFF2-40B4-BE49-F238E27FC236}">
                <a16:creationId xmlns:a16="http://schemas.microsoft.com/office/drawing/2014/main" id="{234D8F94-39D7-5D5F-1EE6-882248197FC7}"/>
              </a:ext>
            </a:extLst>
          </p:cNvPr>
          <p:cNvSpPr>
            <a:spLocks noGrp="1"/>
          </p:cNvSpPr>
          <p:nvPr>
            <p:ph type="title"/>
          </p:nvPr>
        </p:nvSpPr>
        <p:spPr>
          <a:xfrm>
            <a:off x="538619" y="0"/>
            <a:ext cx="9958192" cy="1152143"/>
          </a:xfrm>
        </p:spPr>
        <p:txBody>
          <a:bodyPr>
            <a:normAutofit/>
          </a:bodyPr>
          <a:lstStyle/>
          <a:p>
            <a:r>
              <a:rPr lang="en-GB"/>
              <a:t>How Large a Sample Do You Need? What Resources Do You Have to Collect the Data?</a:t>
            </a:r>
          </a:p>
        </p:txBody>
      </p:sp>
    </p:spTree>
    <p:extLst>
      <p:ext uri="{BB962C8B-B14F-4D97-AF65-F5344CB8AC3E}">
        <p14:creationId xmlns:p14="http://schemas.microsoft.com/office/powerpoint/2010/main" val="3020540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B08F5-5442-4F48-B7A4-91DD7973F98B}"/>
              </a:ext>
            </a:extLst>
          </p:cNvPr>
          <p:cNvSpPr>
            <a:spLocks noGrp="1"/>
          </p:cNvSpPr>
          <p:nvPr>
            <p:ph type="title"/>
          </p:nvPr>
        </p:nvSpPr>
        <p:spPr/>
        <p:txBody>
          <a:bodyPr/>
          <a:lstStyle/>
          <a:p>
            <a:r>
              <a:rPr lang="en-GB"/>
              <a:t>Data Collection in Challenging Locations</a:t>
            </a:r>
          </a:p>
        </p:txBody>
      </p:sp>
      <p:pic>
        <p:nvPicPr>
          <p:cNvPr id="4" name="Picture 11" descr="DSC_0289">
            <a:extLst>
              <a:ext uri="{FF2B5EF4-FFF2-40B4-BE49-F238E27FC236}">
                <a16:creationId xmlns:a16="http://schemas.microsoft.com/office/drawing/2014/main" id="{DA0A0948-835D-4BE7-BC3A-66EF6DFC2A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0497" y="1183216"/>
            <a:ext cx="7787950" cy="5178446"/>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5" name="Oval 14">
            <a:extLst>
              <a:ext uri="{FF2B5EF4-FFF2-40B4-BE49-F238E27FC236}">
                <a16:creationId xmlns:a16="http://schemas.microsoft.com/office/drawing/2014/main" id="{90643B87-4E0F-4B27-80C9-9A301172AD37}"/>
              </a:ext>
            </a:extLst>
          </p:cNvPr>
          <p:cNvSpPr>
            <a:spLocks noChangeArrowheads="1"/>
          </p:cNvSpPr>
          <p:nvPr/>
        </p:nvSpPr>
        <p:spPr bwMode="auto">
          <a:xfrm>
            <a:off x="7029052" y="1657790"/>
            <a:ext cx="1297992" cy="634611"/>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charset="0"/>
              <a:buChar char="•"/>
              <a:defRPr sz="2800">
                <a:solidFill>
                  <a:schemeClr val="tx1"/>
                </a:solidFill>
                <a:latin typeface="Calibri" charset="0"/>
                <a:ea typeface="ＭＳ Ｐゴシック" charset="-128"/>
              </a:defRPr>
            </a:lvl1pPr>
            <a:lvl2pPr marL="742950" indent="-285750">
              <a:lnSpc>
                <a:spcPct val="90000"/>
              </a:lnSpc>
              <a:spcBef>
                <a:spcPts val="500"/>
              </a:spcBef>
              <a:buFont typeface="Arial" charset="0"/>
              <a:buChar char="•"/>
              <a:defRPr sz="2400">
                <a:solidFill>
                  <a:schemeClr val="tx1"/>
                </a:solidFill>
                <a:latin typeface="Calibri" charset="0"/>
                <a:ea typeface="ＭＳ Ｐゴシック" charset="-128"/>
              </a:defRPr>
            </a:lvl2pPr>
            <a:lvl3pPr marL="1143000" indent="-228600">
              <a:lnSpc>
                <a:spcPct val="90000"/>
              </a:lnSpc>
              <a:spcBef>
                <a:spcPts val="500"/>
              </a:spcBef>
              <a:buFont typeface="Arial" charset="0"/>
              <a:buChar char="•"/>
              <a:defRPr sz="2000">
                <a:solidFill>
                  <a:schemeClr val="tx1"/>
                </a:solidFill>
                <a:latin typeface="Calibri" charset="0"/>
                <a:ea typeface="ＭＳ Ｐゴシック" charset="-128"/>
              </a:defRPr>
            </a:lvl3pPr>
            <a:lvl4pPr marL="1600200" indent="-228600">
              <a:lnSpc>
                <a:spcPct val="90000"/>
              </a:lnSpc>
              <a:spcBef>
                <a:spcPts val="500"/>
              </a:spcBef>
              <a:buFont typeface="Arial" charset="0"/>
              <a:buChar char="•"/>
              <a:defRPr>
                <a:solidFill>
                  <a:schemeClr val="tx1"/>
                </a:solidFill>
                <a:latin typeface="Calibri" charset="0"/>
                <a:ea typeface="ＭＳ Ｐゴシック" charset="-128"/>
              </a:defRPr>
            </a:lvl4pPr>
            <a:lvl5pPr marL="2057400" indent="-228600">
              <a:lnSpc>
                <a:spcPct val="90000"/>
              </a:lnSpc>
              <a:spcBef>
                <a:spcPts val="500"/>
              </a:spcBef>
              <a:buFont typeface="Arial" charset="0"/>
              <a:buChar char="•"/>
              <a:defRPr>
                <a:solidFill>
                  <a:schemeClr val="tx1"/>
                </a:solidFill>
                <a:latin typeface="Calibri" charset="0"/>
                <a:ea typeface="ＭＳ Ｐゴシック"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ea typeface="ＭＳ Ｐゴシック"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ea typeface="ＭＳ Ｐゴシック"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ea typeface="ＭＳ Ｐゴシック"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 name="TextBox 3">
            <a:extLst>
              <a:ext uri="{FF2B5EF4-FFF2-40B4-BE49-F238E27FC236}">
                <a16:creationId xmlns:a16="http://schemas.microsoft.com/office/drawing/2014/main" id="{53290A2C-9C31-49B5-83FB-96367B92651F}"/>
              </a:ext>
            </a:extLst>
          </p:cNvPr>
          <p:cNvSpPr txBox="1">
            <a:spLocks noChangeArrowheads="1"/>
          </p:cNvSpPr>
          <p:nvPr/>
        </p:nvSpPr>
        <p:spPr bwMode="auto">
          <a:xfrm>
            <a:off x="980501" y="1183216"/>
            <a:ext cx="2239618" cy="5178446"/>
          </a:xfrm>
          <a:prstGeom prst="rect">
            <a:avLst/>
          </a:prstGeom>
          <a:solidFill>
            <a:schemeClr val="tx2"/>
          </a:solidFill>
          <a:ln>
            <a:noFill/>
          </a:ln>
        </p:spPr>
        <p:txBody>
          <a:bodyPr wrap="square">
            <a:noAutofit/>
          </a:bodyPr>
          <a:lstStyle>
            <a:lvl1pPr>
              <a:spcBef>
                <a:spcPct val="20000"/>
              </a:spcBef>
              <a:buClr>
                <a:schemeClr val="accent1"/>
              </a:buClr>
              <a:buSzPct val="80000"/>
              <a:buFont typeface="Wingdings 2" charset="2"/>
              <a:buChar char=""/>
              <a:defRPr sz="3000">
                <a:solidFill>
                  <a:schemeClr val="tx1"/>
                </a:solidFill>
                <a:latin typeface="Arial" charset="0"/>
                <a:ea typeface="ＭＳ Ｐゴシック" charset="-128"/>
                <a:cs typeface="ＭＳ Ｐゴシック" charset="-128"/>
              </a:defRPr>
            </a:lvl1pPr>
            <a:lvl2pPr marL="742950" indent="-285750">
              <a:spcBef>
                <a:spcPct val="20000"/>
              </a:spcBef>
              <a:buClr>
                <a:schemeClr val="accent1"/>
              </a:buClr>
              <a:buSzPct val="90000"/>
              <a:buFont typeface="Wingdings 2" charset="2"/>
              <a:buChar char=""/>
              <a:defRPr sz="2600">
                <a:solidFill>
                  <a:schemeClr val="tx1"/>
                </a:solidFill>
                <a:latin typeface="Arial" charset="0"/>
                <a:ea typeface="ＭＳ Ｐゴシック" charset="-128"/>
                <a:cs typeface="ＭＳ Ｐゴシック" charset="-128"/>
              </a:defRPr>
            </a:lvl2pPr>
            <a:lvl3pPr marL="1143000" indent="-228600">
              <a:spcBef>
                <a:spcPct val="20000"/>
              </a:spcBef>
              <a:buClr>
                <a:schemeClr val="accent2"/>
              </a:buClr>
              <a:buSzPct val="85000"/>
              <a:buFont typeface="Arial" charset="0"/>
              <a:buChar char="○"/>
              <a:defRPr sz="2400">
                <a:solidFill>
                  <a:schemeClr val="tx1"/>
                </a:solidFill>
                <a:latin typeface="Arial" charset="0"/>
                <a:ea typeface="ＭＳ Ｐゴシック" charset="-128"/>
                <a:cs typeface="ＭＳ Ｐゴシック" charset="-128"/>
              </a:defRPr>
            </a:lvl3pPr>
            <a:lvl4pPr marL="1600200" indent="-228600">
              <a:spcBef>
                <a:spcPct val="20000"/>
              </a:spcBef>
              <a:buClr>
                <a:srgbClr val="8D89A4"/>
              </a:buClr>
              <a:buSzPct val="90000"/>
              <a:buFont typeface="Wingdings 2" charset="2"/>
              <a:buChar char=""/>
              <a:defRPr sz="2000">
                <a:solidFill>
                  <a:schemeClr val="tx1"/>
                </a:solidFill>
                <a:latin typeface="Arial" charset="0"/>
                <a:ea typeface="ＭＳ Ｐゴシック" charset="-128"/>
                <a:cs typeface="ＭＳ Ｐゴシック" charset="-128"/>
              </a:defRPr>
            </a:lvl4pPr>
            <a:lvl5pPr marL="2057400" indent="-228600">
              <a:spcBef>
                <a:spcPct val="20000"/>
              </a:spcBef>
              <a:buClr>
                <a:srgbClr val="748560"/>
              </a:buClr>
              <a:buSzPct val="100000"/>
              <a:buFont typeface="Arial" charset="0"/>
              <a:buChar char="-"/>
              <a:defRPr sz="20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lr>
                <a:srgbClr val="748560"/>
              </a:buClr>
              <a:buSzPct val="100000"/>
              <a:buFont typeface="Arial" charset="0"/>
              <a:buChar char="-"/>
              <a:defRPr sz="20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lr>
                <a:srgbClr val="748560"/>
              </a:buClr>
              <a:buSzPct val="100000"/>
              <a:buFont typeface="Arial" charset="0"/>
              <a:buChar char="-"/>
              <a:defRPr sz="20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lr>
                <a:srgbClr val="748560"/>
              </a:buClr>
              <a:buSzPct val="100000"/>
              <a:buFont typeface="Arial" charset="0"/>
              <a:buChar char="-"/>
              <a:defRPr sz="20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lr>
                <a:srgbClr val="748560"/>
              </a:buClr>
              <a:buSzPct val="100000"/>
              <a:buFont typeface="Arial" charset="0"/>
              <a:buChar char="-"/>
              <a:defRPr sz="2000">
                <a:solidFill>
                  <a:schemeClr val="tx1"/>
                </a:solidFill>
                <a:latin typeface="Arial" charset="0"/>
                <a:ea typeface="ＭＳ Ｐゴシック" charset="-128"/>
                <a:cs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400" b="0" i="0" u="none" strike="noStrike" kern="1200" cap="none" spc="0" normalizeH="0" baseline="0" noProof="0">
                <a:ln>
                  <a:noFill/>
                </a:ln>
                <a:solidFill>
                  <a:prstClr val="white"/>
                </a:solidFill>
                <a:effectLst/>
                <a:uLnTx/>
                <a:uFillTx/>
                <a:latin typeface="Arial" charset="0"/>
                <a:ea typeface="ＭＳ Ｐゴシック" charset="-128"/>
              </a:rPr>
              <a:t>Nepal c. 2008</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prstClr val="white"/>
              </a:solidFill>
              <a:effectLst/>
              <a:uLnTx/>
              <a:uFillTx/>
              <a:latin typeface="Arial" charset="0"/>
              <a:ea typeface="ＭＳ Ｐゴシック"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400" b="0" i="0" u="none" strike="noStrike" kern="1200" cap="none" spc="0" normalizeH="0" baseline="0" noProof="0">
                <a:ln>
                  <a:noFill/>
                </a:ln>
                <a:solidFill>
                  <a:prstClr val="white"/>
                </a:solidFill>
                <a:effectLst/>
                <a:uLnTx/>
                <a:uFillTx/>
                <a:latin typeface="Arial" charset="0"/>
                <a:ea typeface="ＭＳ Ｐゴシック" charset="-128"/>
              </a:rPr>
              <a:t>Measurement is challenging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prstClr val="white"/>
              </a:solidFill>
              <a:effectLst/>
              <a:uLnTx/>
              <a:uFillTx/>
              <a:latin typeface="Arial" charset="0"/>
              <a:ea typeface="ＭＳ Ｐゴシック"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400" b="0" i="0" u="none" strike="noStrike" kern="1200" cap="none" spc="0" normalizeH="0" baseline="0" noProof="0">
                <a:ln>
                  <a:noFill/>
                </a:ln>
                <a:solidFill>
                  <a:prstClr val="white"/>
                </a:solidFill>
                <a:effectLst/>
                <a:uLnTx/>
                <a:uFillTx/>
                <a:latin typeface="Arial" charset="0"/>
                <a:ea typeface="ＭＳ Ｐゴシック" charset="-128"/>
              </a:rPr>
              <a:t>Select the most efficient sample</a:t>
            </a:r>
          </a:p>
        </p:txBody>
      </p:sp>
      <p:sp>
        <p:nvSpPr>
          <p:cNvPr id="7" name="Oval 14">
            <a:extLst>
              <a:ext uri="{FF2B5EF4-FFF2-40B4-BE49-F238E27FC236}">
                <a16:creationId xmlns:a16="http://schemas.microsoft.com/office/drawing/2014/main" id="{13C32228-3DED-4C59-AFA9-287C914E7635}"/>
              </a:ext>
            </a:extLst>
          </p:cNvPr>
          <p:cNvSpPr>
            <a:spLocks noChangeArrowheads="1"/>
          </p:cNvSpPr>
          <p:nvPr/>
        </p:nvSpPr>
        <p:spPr bwMode="auto">
          <a:xfrm>
            <a:off x="3119563" y="4566061"/>
            <a:ext cx="713895" cy="634611"/>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charset="0"/>
              <a:buChar char="•"/>
              <a:defRPr sz="2800">
                <a:solidFill>
                  <a:schemeClr val="tx1"/>
                </a:solidFill>
                <a:latin typeface="Calibri" charset="0"/>
                <a:ea typeface="ＭＳ Ｐゴシック" charset="-128"/>
              </a:defRPr>
            </a:lvl1pPr>
            <a:lvl2pPr marL="742950" indent="-285750">
              <a:lnSpc>
                <a:spcPct val="90000"/>
              </a:lnSpc>
              <a:spcBef>
                <a:spcPts val="500"/>
              </a:spcBef>
              <a:buFont typeface="Arial" charset="0"/>
              <a:buChar char="•"/>
              <a:defRPr sz="2400">
                <a:solidFill>
                  <a:schemeClr val="tx1"/>
                </a:solidFill>
                <a:latin typeface="Calibri" charset="0"/>
                <a:ea typeface="ＭＳ Ｐゴシック" charset="-128"/>
              </a:defRPr>
            </a:lvl2pPr>
            <a:lvl3pPr marL="1143000" indent="-228600">
              <a:lnSpc>
                <a:spcPct val="90000"/>
              </a:lnSpc>
              <a:spcBef>
                <a:spcPts val="500"/>
              </a:spcBef>
              <a:buFont typeface="Arial" charset="0"/>
              <a:buChar char="•"/>
              <a:defRPr sz="2000">
                <a:solidFill>
                  <a:schemeClr val="tx1"/>
                </a:solidFill>
                <a:latin typeface="Calibri" charset="0"/>
                <a:ea typeface="ＭＳ Ｐゴシック" charset="-128"/>
              </a:defRPr>
            </a:lvl3pPr>
            <a:lvl4pPr marL="1600200" indent="-228600">
              <a:lnSpc>
                <a:spcPct val="90000"/>
              </a:lnSpc>
              <a:spcBef>
                <a:spcPts val="500"/>
              </a:spcBef>
              <a:buFont typeface="Arial" charset="0"/>
              <a:buChar char="•"/>
              <a:defRPr>
                <a:solidFill>
                  <a:schemeClr val="tx1"/>
                </a:solidFill>
                <a:latin typeface="Calibri" charset="0"/>
                <a:ea typeface="ＭＳ Ｐゴシック" charset="-128"/>
              </a:defRPr>
            </a:lvl4pPr>
            <a:lvl5pPr marL="2057400" indent="-228600">
              <a:lnSpc>
                <a:spcPct val="90000"/>
              </a:lnSpc>
              <a:spcBef>
                <a:spcPts val="500"/>
              </a:spcBef>
              <a:buFont typeface="Arial" charset="0"/>
              <a:buChar char="•"/>
              <a:defRPr>
                <a:solidFill>
                  <a:schemeClr val="tx1"/>
                </a:solidFill>
                <a:latin typeface="Calibri" charset="0"/>
                <a:ea typeface="ＭＳ Ｐゴシック"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ea typeface="ＭＳ Ｐゴシック"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ea typeface="ＭＳ Ｐゴシック"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ea typeface="ＭＳ Ｐゴシック"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 name="Curved Up Arrow 1">
            <a:extLst>
              <a:ext uri="{FF2B5EF4-FFF2-40B4-BE49-F238E27FC236}">
                <a16:creationId xmlns:a16="http://schemas.microsoft.com/office/drawing/2014/main" id="{574DED25-594C-4198-ABF4-867A88E67CF2}"/>
              </a:ext>
            </a:extLst>
          </p:cNvPr>
          <p:cNvSpPr>
            <a:spLocks noChangeArrowheads="1"/>
          </p:cNvSpPr>
          <p:nvPr/>
        </p:nvSpPr>
        <p:spPr bwMode="auto">
          <a:xfrm>
            <a:off x="5471462" y="4883366"/>
            <a:ext cx="3115180" cy="923069"/>
          </a:xfrm>
          <a:prstGeom prst="curvedUpArrow">
            <a:avLst>
              <a:gd name="adj1" fmla="val 25000"/>
              <a:gd name="adj2" fmla="val 50000"/>
              <a:gd name="adj3" fmla="val 25000"/>
            </a:avLst>
          </a:prstGeom>
          <a:solidFill>
            <a:schemeClr val="bg1"/>
          </a:solidFill>
          <a:ln w="25400">
            <a:solidFill>
              <a:schemeClr val="bg1"/>
            </a:solidFill>
            <a:round/>
            <a:headEnd/>
            <a:tailEnd/>
          </a:ln>
        </p:spPr>
        <p:txBody>
          <a:bodyPr/>
          <a:lstStyle>
            <a:lvl1pPr>
              <a:lnSpc>
                <a:spcPct val="90000"/>
              </a:lnSpc>
              <a:spcBef>
                <a:spcPts val="1000"/>
              </a:spcBef>
              <a:buFont typeface="Arial" charset="0"/>
              <a:buChar char="•"/>
              <a:defRPr sz="2800">
                <a:solidFill>
                  <a:schemeClr val="tx1"/>
                </a:solidFill>
                <a:latin typeface="Calibri" charset="0"/>
                <a:ea typeface="ＭＳ Ｐゴシック" charset="-128"/>
              </a:defRPr>
            </a:lvl1pPr>
            <a:lvl2pPr marL="742950" indent="-285750">
              <a:lnSpc>
                <a:spcPct val="90000"/>
              </a:lnSpc>
              <a:spcBef>
                <a:spcPts val="500"/>
              </a:spcBef>
              <a:buFont typeface="Arial" charset="0"/>
              <a:buChar char="•"/>
              <a:defRPr sz="2400">
                <a:solidFill>
                  <a:schemeClr val="tx1"/>
                </a:solidFill>
                <a:latin typeface="Calibri" charset="0"/>
                <a:ea typeface="ＭＳ Ｐゴシック" charset="-128"/>
              </a:defRPr>
            </a:lvl2pPr>
            <a:lvl3pPr marL="1143000" indent="-228600">
              <a:lnSpc>
                <a:spcPct val="90000"/>
              </a:lnSpc>
              <a:spcBef>
                <a:spcPts val="500"/>
              </a:spcBef>
              <a:buFont typeface="Arial" charset="0"/>
              <a:buChar char="•"/>
              <a:defRPr sz="2000">
                <a:solidFill>
                  <a:schemeClr val="tx1"/>
                </a:solidFill>
                <a:latin typeface="Calibri" charset="0"/>
                <a:ea typeface="ＭＳ Ｐゴシック" charset="-128"/>
              </a:defRPr>
            </a:lvl3pPr>
            <a:lvl4pPr marL="1600200" indent="-228600">
              <a:lnSpc>
                <a:spcPct val="90000"/>
              </a:lnSpc>
              <a:spcBef>
                <a:spcPts val="500"/>
              </a:spcBef>
              <a:buFont typeface="Arial" charset="0"/>
              <a:buChar char="•"/>
              <a:defRPr>
                <a:solidFill>
                  <a:schemeClr val="tx1"/>
                </a:solidFill>
                <a:latin typeface="Calibri" charset="0"/>
                <a:ea typeface="ＭＳ Ｐゴシック" charset="-128"/>
              </a:defRPr>
            </a:lvl4pPr>
            <a:lvl5pPr marL="2057400" indent="-228600">
              <a:lnSpc>
                <a:spcPct val="90000"/>
              </a:lnSpc>
              <a:spcBef>
                <a:spcPts val="500"/>
              </a:spcBef>
              <a:buFont typeface="Arial" charset="0"/>
              <a:buChar char="•"/>
              <a:defRPr>
                <a:solidFill>
                  <a:schemeClr val="tx1"/>
                </a:solidFill>
                <a:latin typeface="Calibri" charset="0"/>
                <a:ea typeface="ＭＳ Ｐゴシック"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ea typeface="ＭＳ Ｐゴシック"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ea typeface="ＭＳ Ｐゴシック"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ea typeface="ＭＳ Ｐゴシック"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4200" b="0" i="0" u="none" strike="noStrike" kern="1200" cap="none" spc="0" normalizeH="0" baseline="0" noProof="0">
              <a:ln>
                <a:noFill/>
              </a:ln>
              <a:solidFill>
                <a:srgbClr val="000000"/>
              </a:solidFill>
              <a:effectLst/>
              <a:uLnTx/>
              <a:uFillTx/>
              <a:latin typeface="Gill Sans" charset="0"/>
              <a:ea typeface="ヒラギノ角ゴ ProN W3" charset="-128"/>
              <a:cs typeface="+mn-cs"/>
              <a:sym typeface="Gill Sans" charset="0"/>
            </a:endParaRPr>
          </a:p>
        </p:txBody>
      </p:sp>
    </p:spTree>
    <p:extLst>
      <p:ext uri="{BB962C8B-B14F-4D97-AF65-F5344CB8AC3E}">
        <p14:creationId xmlns:p14="http://schemas.microsoft.com/office/powerpoint/2010/main" val="414388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0A2A5-FF7F-344B-86D1-E779076587CC}"/>
              </a:ext>
            </a:extLst>
          </p:cNvPr>
          <p:cNvSpPr>
            <a:spLocks noGrp="1"/>
          </p:cNvSpPr>
          <p:nvPr>
            <p:ph type="title"/>
          </p:nvPr>
        </p:nvSpPr>
        <p:spPr>
          <a:xfrm>
            <a:off x="7564823" y="3199400"/>
            <a:ext cx="4270186" cy="2889114"/>
          </a:xfrm>
        </p:spPr>
        <p:txBody>
          <a:bodyPr vert="horz" lIns="91440" tIns="45720" rIns="91440" bIns="45720" rtlCol="0" anchor="b">
            <a:normAutofit fontScale="90000"/>
          </a:bodyPr>
          <a:lstStyle/>
          <a:p>
            <a:r>
              <a:rPr lang="en-US" sz="5400">
                <a:latin typeface="+mn-lt"/>
              </a:rPr>
              <a:t>Keep the sample small as is required</a:t>
            </a:r>
            <a:br>
              <a:rPr lang="en-US" sz="5400">
                <a:latin typeface="+mn-lt"/>
              </a:rPr>
            </a:br>
            <a:br>
              <a:rPr lang="en-US" sz="5400">
                <a:latin typeface="+mn-lt"/>
              </a:rPr>
            </a:br>
            <a:r>
              <a:rPr lang="en-US" sz="5400">
                <a:latin typeface="+mn-lt"/>
              </a:rPr>
              <a:t>South Sudan in the rainy season 2020 National LQAS</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Content Placeholder 4" descr="A person in the water&#10;&#10;Description automatically generated with low confidence">
            <a:extLst>
              <a:ext uri="{FF2B5EF4-FFF2-40B4-BE49-F238E27FC236}">
                <a16:creationId xmlns:a16="http://schemas.microsoft.com/office/drawing/2014/main" id="{1A76AA49-D82D-E046-A99B-11949A352FC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7421" r="21345" b="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4616764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329193"/>
            <a:ext cx="8636000" cy="890007"/>
          </a:xfrm>
        </p:spPr>
        <p:txBody>
          <a:bodyPr/>
          <a:lstStyle/>
          <a:p>
            <a:pPr algn="r"/>
            <a:r>
              <a:rPr lang="en-GB" sz="3600" kern="1200">
                <a:solidFill>
                  <a:srgbClr val="761138"/>
                </a:solidFill>
                <a:latin typeface="Calibri" panose="020F0502020204030204" pitchFamily="34" charset="0"/>
                <a:ea typeface="Tahoma" charset="0"/>
                <a:cs typeface="Calibri" panose="020F0502020204030204" pitchFamily="34" charset="0"/>
              </a:rPr>
              <a:t>Learning Objectives this Session</a:t>
            </a:r>
          </a:p>
        </p:txBody>
      </p:sp>
      <p:sp>
        <p:nvSpPr>
          <p:cNvPr id="3" name="Content Placeholder 2"/>
          <p:cNvSpPr>
            <a:spLocks noGrp="1"/>
          </p:cNvSpPr>
          <p:nvPr>
            <p:ph idx="1"/>
          </p:nvPr>
        </p:nvSpPr>
        <p:spPr>
          <a:xfrm>
            <a:off x="838200" y="1690894"/>
            <a:ext cx="10515600" cy="4095543"/>
          </a:xfrm>
        </p:spPr>
        <p:txBody>
          <a:bodyPr>
            <a:normAutofit/>
          </a:bodyPr>
          <a:lstStyle/>
          <a:p>
            <a:r>
              <a:rPr lang="en-GB" altLang="en-US" sz="2800">
                <a:latin typeface="Calibri" panose="020F0502020204030204" pitchFamily="34" charset="0"/>
                <a:cs typeface="Calibri" panose="020F0502020204030204" pitchFamily="34" charset="0"/>
              </a:rPr>
              <a:t>In-depth look at what LQAS is used for and not used for </a:t>
            </a:r>
          </a:p>
          <a:p>
            <a:r>
              <a:rPr lang="en-GB" altLang="en-US" sz="2800">
                <a:latin typeface="Calibri" panose="020F0502020204030204" pitchFamily="34" charset="0"/>
                <a:cs typeface="Calibri" panose="020F0502020204030204" pitchFamily="34" charset="0"/>
              </a:rPr>
              <a:t>Addressing questions such as:</a:t>
            </a:r>
          </a:p>
          <a:p>
            <a:pPr lvl="2"/>
            <a:r>
              <a:rPr lang="en-GB" altLang="en-US" sz="2800">
                <a:latin typeface="Calibri" panose="020F0502020204030204" pitchFamily="34" charset="0"/>
                <a:cs typeface="Calibri" panose="020F0502020204030204" pitchFamily="34" charset="0"/>
              </a:rPr>
              <a:t>When to use it</a:t>
            </a:r>
          </a:p>
          <a:p>
            <a:pPr lvl="2"/>
            <a:r>
              <a:rPr lang="en-GB" altLang="en-US" sz="2800">
                <a:latin typeface="Calibri" panose="020F0502020204030204" pitchFamily="34" charset="0"/>
                <a:cs typeface="Calibri" panose="020F0502020204030204" pitchFamily="34" charset="0"/>
              </a:rPr>
              <a:t>Who uses it</a:t>
            </a:r>
          </a:p>
          <a:p>
            <a:pPr lvl="2"/>
            <a:r>
              <a:rPr lang="en-GB" altLang="en-US" sz="2800">
                <a:latin typeface="Calibri" panose="020F0502020204030204" pitchFamily="34" charset="0"/>
                <a:cs typeface="Calibri" panose="020F0502020204030204" pitchFamily="34" charset="0"/>
              </a:rPr>
              <a:t>Why use it</a:t>
            </a:r>
          </a:p>
          <a:p>
            <a:pPr lvl="2"/>
            <a:r>
              <a:rPr lang="en-GB" altLang="en-US" sz="2800">
                <a:latin typeface="Calibri" panose="020F0502020204030204" pitchFamily="34" charset="0"/>
                <a:cs typeface="Calibri" panose="020F0502020204030204" pitchFamily="34" charset="0"/>
              </a:rPr>
              <a:t>How to use it</a:t>
            </a:r>
          </a:p>
        </p:txBody>
      </p:sp>
      <p:pic>
        <p:nvPicPr>
          <p:cNvPr id="4" name="Picture 3" descr="http://www.malariaworld.org/sites/default/files/LSTM.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9825" y="329192"/>
            <a:ext cx="1876431" cy="89000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095079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63671" y="354016"/>
            <a:ext cx="9647129" cy="712787"/>
          </a:xfrm>
        </p:spPr>
        <p:txBody>
          <a:bodyPr/>
          <a:lstStyle/>
          <a:p>
            <a:pPr eaLnBrk="1" hangingPunct="1">
              <a:buNone/>
            </a:pPr>
            <a:r>
              <a:rPr lang="en-US" sz="3600">
                <a:latin typeface="Calibri" panose="020F0502020204030204" pitchFamily="34" charset="0"/>
                <a:cs typeface="Calibri" panose="020F0502020204030204" pitchFamily="34" charset="0"/>
              </a:rPr>
              <a:t>LQAS is a Classification Method</a:t>
            </a:r>
          </a:p>
        </p:txBody>
      </p:sp>
      <p:sp>
        <p:nvSpPr>
          <p:cNvPr id="5123" name="Rectangle 3"/>
          <p:cNvSpPr>
            <a:spLocks noGrp="1" noChangeArrowheads="1"/>
          </p:cNvSpPr>
          <p:nvPr>
            <p:ph idx="1"/>
          </p:nvPr>
        </p:nvSpPr>
        <p:spPr>
          <a:xfrm>
            <a:off x="212942" y="1371600"/>
            <a:ext cx="10897644" cy="5334000"/>
          </a:xfrm>
        </p:spPr>
        <p:txBody>
          <a:bodyPr/>
          <a:lstStyle/>
          <a:p>
            <a:pPr marL="400050" lvl="1" indent="-225425" eaLnBrk="1" hangingPunct="1"/>
            <a:r>
              <a:rPr lang="en-US" sz="2800" b="1">
                <a:latin typeface="Calibri" panose="020F0502020204030204" pitchFamily="34" charset="0"/>
                <a:cs typeface="Calibri" panose="020F0502020204030204" pitchFamily="34" charset="0"/>
              </a:rPr>
              <a:t>Areas are classified as performing “acceptably” or “unacceptably” according to a performance target</a:t>
            </a:r>
          </a:p>
          <a:p>
            <a:pPr lvl="1" eaLnBrk="1" hangingPunct="1"/>
            <a:r>
              <a:rPr lang="en-US" sz="2800" b="1">
                <a:latin typeface="Calibri" panose="020F0502020204030204" pitchFamily="34" charset="0"/>
                <a:cs typeface="Calibri" panose="020F0502020204030204" pitchFamily="34" charset="0"/>
              </a:rPr>
              <a:t>Classification is linked to a program response</a:t>
            </a:r>
          </a:p>
          <a:p>
            <a:pPr marL="801688" lvl="2" indent="-225425" eaLnBrk="1" hangingPunct="1">
              <a:buFont typeface="Courier New" panose="02070309020205020404" pitchFamily="49" charset="0"/>
              <a:buChar char="o"/>
            </a:pPr>
            <a:r>
              <a:rPr lang="en-US" sz="2800">
                <a:latin typeface="Calibri" panose="020F0502020204030204" pitchFamily="34" charset="0"/>
                <a:cs typeface="Calibri" panose="020F0502020204030204" pitchFamily="34" charset="0"/>
              </a:rPr>
              <a:t>Invest resources in areas with unacceptable coverage to identify underlying reasons for the problems</a:t>
            </a:r>
          </a:p>
          <a:p>
            <a:pPr marL="801688" lvl="2" indent="-225425" eaLnBrk="1" hangingPunct="1">
              <a:buFont typeface="Courier New" panose="02070309020205020404" pitchFamily="49" charset="0"/>
              <a:buChar char="o"/>
            </a:pPr>
            <a:r>
              <a:rPr lang="en-US" sz="2800">
                <a:latin typeface="Calibri" panose="020F0502020204030204" pitchFamily="34" charset="0"/>
                <a:cs typeface="Calibri" panose="020F0502020204030204" pitchFamily="34" charset="0"/>
              </a:rPr>
              <a:t>Identify effective practices in areas with acceptable coverage to maintain them</a:t>
            </a:r>
          </a:p>
          <a:p>
            <a:pPr lvl="1" eaLnBrk="1" hangingPunct="1"/>
            <a:r>
              <a:rPr lang="en-US" sz="2800" b="1">
                <a:latin typeface="Calibri" panose="020F0502020204030204" pitchFamily="34" charset="0"/>
                <a:cs typeface="Calibri" panose="020F0502020204030204" pitchFamily="34" charset="0"/>
              </a:rPr>
              <a:t>Classification based on a </a:t>
            </a:r>
            <a:r>
              <a:rPr lang="en-US" sz="2800" b="1" i="1">
                <a:latin typeface="Calibri" panose="020F0502020204030204" pitchFamily="34" charset="0"/>
                <a:cs typeface="Calibri" panose="020F0502020204030204" pitchFamily="34" charset="0"/>
              </a:rPr>
              <a:t>sample</a:t>
            </a:r>
            <a:r>
              <a:rPr lang="en-US" sz="2800" b="1">
                <a:latin typeface="Calibri" panose="020F0502020204030204" pitchFamily="34" charset="0"/>
                <a:cs typeface="Calibri" panose="020F0502020204030204" pitchFamily="34" charset="0"/>
              </a:rPr>
              <a:t> from the population</a:t>
            </a:r>
          </a:p>
          <a:p>
            <a:pPr lvl="2" eaLnBrk="1" hangingPunct="1">
              <a:buFont typeface="Courier New" panose="02070309020205020404" pitchFamily="49" charset="0"/>
              <a:buChar char="o"/>
            </a:pPr>
            <a:r>
              <a:rPr lang="en-US" sz="2800">
                <a:latin typeface="Calibri" panose="020F0502020204030204" pitchFamily="34" charset="0"/>
                <a:cs typeface="Calibri" panose="020F0502020204030204" pitchFamily="34" charset="0"/>
              </a:rPr>
              <a:t>Subject to risks of misclassification errors</a:t>
            </a:r>
          </a:p>
          <a:p>
            <a:pPr marL="400050" lvl="1" indent="-225425">
              <a:buFont typeface="Arial" panose="020B0604020202020204" pitchFamily="34" charset="0"/>
              <a:buChar char="•"/>
            </a:pPr>
            <a:r>
              <a:rPr lang="en-US" sz="2800" b="1">
                <a:latin typeface="Calibri" panose="020F0502020204030204" pitchFamily="34" charset="0"/>
                <a:cs typeface="Calibri" panose="020F0502020204030204" pitchFamily="34" charset="0"/>
              </a:rPr>
              <a:t>Data across several SA can be aggregated as a stratified random sample to calculate coverage for the entire catchment area.</a:t>
            </a:r>
          </a:p>
        </p:txBody>
      </p:sp>
    </p:spTree>
    <p:extLst>
      <p:ext uri="{BB962C8B-B14F-4D97-AF65-F5344CB8AC3E}">
        <p14:creationId xmlns:p14="http://schemas.microsoft.com/office/powerpoint/2010/main" val="389993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123">
                                            <p:txEl>
                                              <p:pRg st="1" end="1"/>
                                            </p:txEl>
                                          </p:spTgt>
                                        </p:tgtEl>
                                        <p:attrNameLst>
                                          <p:attrName>style.visibility</p:attrName>
                                        </p:attrNameLst>
                                      </p:cBhvr>
                                      <p:to>
                                        <p:strVal val="visible"/>
                                      </p:to>
                                    </p:set>
                                    <p:animEffect transition="in" filter="dissolve">
                                      <p:cBhvr>
                                        <p:cTn id="7" dur="500"/>
                                        <p:tgtEl>
                                          <p:spTgt spid="512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123">
                                            <p:txEl>
                                              <p:pRg st="2" end="2"/>
                                            </p:txEl>
                                          </p:spTgt>
                                        </p:tgtEl>
                                        <p:attrNameLst>
                                          <p:attrName>style.visibility</p:attrName>
                                        </p:attrNameLst>
                                      </p:cBhvr>
                                      <p:to>
                                        <p:strVal val="visible"/>
                                      </p:to>
                                    </p:set>
                                    <p:animEffect transition="in" filter="dissolve">
                                      <p:cBhvr>
                                        <p:cTn id="10" dur="500"/>
                                        <p:tgtEl>
                                          <p:spTgt spid="512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123">
                                            <p:txEl>
                                              <p:pRg st="3" end="3"/>
                                            </p:txEl>
                                          </p:spTgt>
                                        </p:tgtEl>
                                        <p:attrNameLst>
                                          <p:attrName>style.visibility</p:attrName>
                                        </p:attrNameLst>
                                      </p:cBhvr>
                                      <p:to>
                                        <p:strVal val="visible"/>
                                      </p:to>
                                    </p:set>
                                    <p:animEffect transition="in" filter="dissolve">
                                      <p:cBhvr>
                                        <p:cTn id="13" dur="500"/>
                                        <p:tgtEl>
                                          <p:spTgt spid="512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123">
                                            <p:txEl>
                                              <p:pRg st="4" end="4"/>
                                            </p:txEl>
                                          </p:spTgt>
                                        </p:tgtEl>
                                        <p:attrNameLst>
                                          <p:attrName>style.visibility</p:attrName>
                                        </p:attrNameLst>
                                      </p:cBhvr>
                                      <p:to>
                                        <p:strVal val="visible"/>
                                      </p:to>
                                    </p:set>
                                    <p:animEffect transition="in" filter="dissolve">
                                      <p:cBhvr>
                                        <p:cTn id="18" dur="500"/>
                                        <p:tgtEl>
                                          <p:spTgt spid="5123">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5123">
                                            <p:txEl>
                                              <p:pRg st="5" end="5"/>
                                            </p:txEl>
                                          </p:spTgt>
                                        </p:tgtEl>
                                        <p:attrNameLst>
                                          <p:attrName>style.visibility</p:attrName>
                                        </p:attrNameLst>
                                      </p:cBhvr>
                                      <p:to>
                                        <p:strVal val="visible"/>
                                      </p:to>
                                    </p:set>
                                    <p:animEffect transition="in" filter="dissolve">
                                      <p:cBhvr>
                                        <p:cTn id="21" dur="500"/>
                                        <p:tgtEl>
                                          <p:spTgt spid="5123">
                                            <p:txEl>
                                              <p:pRg st="5" end="5"/>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5123">
                                            <p:txEl>
                                              <p:pRg st="6" end="6"/>
                                            </p:txEl>
                                          </p:spTgt>
                                        </p:tgtEl>
                                        <p:attrNameLst>
                                          <p:attrName>style.visibility</p:attrName>
                                        </p:attrNameLst>
                                      </p:cBhvr>
                                      <p:to>
                                        <p:strVal val="visible"/>
                                      </p:to>
                                    </p:set>
                                    <p:animEffect transition="in" filter="dissolve">
                                      <p:cBhvr>
                                        <p:cTn id="24" dur="500"/>
                                        <p:tgtEl>
                                          <p:spTgt spid="51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FFA35-071D-D547-B541-D7F38F426133}"/>
              </a:ext>
            </a:extLst>
          </p:cNvPr>
          <p:cNvSpPr>
            <a:spLocks noGrp="1"/>
          </p:cNvSpPr>
          <p:nvPr>
            <p:ph type="title"/>
          </p:nvPr>
        </p:nvSpPr>
        <p:spPr/>
        <p:txBody>
          <a:bodyPr/>
          <a:lstStyle/>
          <a:p>
            <a:r>
              <a:rPr lang="en-GB" sz="3600">
                <a:latin typeface="Calibri" panose="020F0502020204030204" pitchFamily="34" charset="0"/>
                <a:cs typeface="Calibri" panose="020F0502020204030204" pitchFamily="34" charset="0"/>
              </a:rPr>
              <a:t>Common Pitfalls to Avoid </a:t>
            </a:r>
            <a:br>
              <a:rPr lang="en-GB" sz="3600">
                <a:latin typeface="Calibri" panose="020F0502020204030204" pitchFamily="34" charset="0"/>
                <a:cs typeface="Calibri" panose="020F0502020204030204" pitchFamily="34" charset="0"/>
              </a:rPr>
            </a:br>
            <a:r>
              <a:rPr lang="en-GB" sz="3600">
                <a:latin typeface="Calibri" panose="020F0502020204030204" pitchFamily="34" charset="0"/>
                <a:cs typeface="Calibri" panose="020F0502020204030204" pitchFamily="34" charset="0"/>
              </a:rPr>
              <a:t>What a Sample of 19 Cannot Tell Us</a:t>
            </a:r>
          </a:p>
        </p:txBody>
      </p:sp>
      <p:sp>
        <p:nvSpPr>
          <p:cNvPr id="3" name="Content Placeholder 2">
            <a:extLst>
              <a:ext uri="{FF2B5EF4-FFF2-40B4-BE49-F238E27FC236}">
                <a16:creationId xmlns:a16="http://schemas.microsoft.com/office/drawing/2014/main" id="{98EBD8C6-9960-6748-BBF6-C9CB3AEE4F17}"/>
              </a:ext>
            </a:extLst>
          </p:cNvPr>
          <p:cNvSpPr>
            <a:spLocks noGrp="1"/>
          </p:cNvSpPr>
          <p:nvPr>
            <p:ph idx="1"/>
          </p:nvPr>
        </p:nvSpPr>
        <p:spPr>
          <a:xfrm>
            <a:off x="334027" y="1752600"/>
            <a:ext cx="11523945" cy="4495800"/>
          </a:xfrm>
        </p:spPr>
        <p:txBody>
          <a:bodyPr/>
          <a:lstStyle/>
          <a:p>
            <a:r>
              <a:rPr lang="en-GB" sz="2800">
                <a:latin typeface="Calibri" panose="020F0502020204030204" pitchFamily="34" charset="0"/>
                <a:cs typeface="Calibri" panose="020F0502020204030204" pitchFamily="34" charset="0"/>
              </a:rPr>
              <a:t>Too imprecise to calculate exact coverage in a Supervision Area due to the typically small denominator (e.g., 8/19, 95%CI </a:t>
            </a:r>
            <a:r>
              <a:rPr lang="en-GB" sz="2800" u="sng">
                <a:latin typeface="Calibri" panose="020F0502020204030204" pitchFamily="34" charset="0"/>
                <a:cs typeface="Calibri" panose="020F0502020204030204" pitchFamily="34" charset="0"/>
              </a:rPr>
              <a:t>+</a:t>
            </a:r>
            <a:r>
              <a:rPr lang="en-GB" sz="2800">
                <a:latin typeface="Calibri" panose="020F0502020204030204" pitchFamily="34" charset="0"/>
                <a:cs typeface="Calibri" panose="020F0502020204030204" pitchFamily="34" charset="0"/>
              </a:rPr>
              <a:t>0.225) </a:t>
            </a:r>
          </a:p>
          <a:p>
            <a:pPr lvl="3"/>
            <a:r>
              <a:rPr lang="en-GB" sz="2800">
                <a:latin typeface="Calibri" panose="020F0502020204030204" pitchFamily="34" charset="0"/>
                <a:cs typeface="Calibri" panose="020F0502020204030204" pitchFamily="34" charset="0"/>
              </a:rPr>
              <a:t>Very precise to calculate coverage for the entire catchment area.</a:t>
            </a:r>
          </a:p>
          <a:p>
            <a:r>
              <a:rPr lang="en-GB" sz="2800">
                <a:latin typeface="Calibri" panose="020F0502020204030204" pitchFamily="34" charset="0"/>
                <a:cs typeface="Calibri" panose="020F0502020204030204" pitchFamily="34" charset="0"/>
              </a:rPr>
              <a:t>Not sensitive to detect differences in Supervision Areas that have small differences between them</a:t>
            </a:r>
          </a:p>
          <a:p>
            <a:pPr marL="1139825" lvl="3" indent="-163513"/>
            <a:r>
              <a:rPr lang="en-GB" sz="2800">
                <a:latin typeface="Calibri" panose="020F0502020204030204" pitchFamily="34" charset="0"/>
                <a:cs typeface="Calibri" panose="020F0502020204030204" pitchFamily="34" charset="0"/>
              </a:rPr>
              <a:t>Don’t define a middle band of coverage (sometimes called the middle level of coverage depicted by the </a:t>
            </a:r>
            <a:r>
              <a:rPr lang="en-GB" sz="2800" err="1">
                <a:latin typeface="Calibri" panose="020F0502020204030204" pitchFamily="34" charset="0"/>
                <a:cs typeface="Calibri" panose="020F0502020204030204" pitchFamily="34" charset="0"/>
              </a:rPr>
              <a:t>color</a:t>
            </a:r>
            <a:r>
              <a:rPr lang="en-GB" sz="2800">
                <a:latin typeface="Calibri" panose="020F0502020204030204" pitchFamily="34" charset="0"/>
                <a:cs typeface="Calibri" panose="020F0502020204030204" pitchFamily="34" charset="0"/>
              </a:rPr>
              <a:t> yellow)</a:t>
            </a:r>
          </a:p>
          <a:p>
            <a:r>
              <a:rPr lang="en-GB" sz="2800">
                <a:latin typeface="Calibri" panose="020F0502020204030204" pitchFamily="34" charset="0"/>
                <a:cs typeface="Calibri" panose="020F0502020204030204" pitchFamily="34" charset="0"/>
              </a:rPr>
              <a:t>Not training data collectors for the full 4-5 days; thinking that LQAS doesn’t need in-depth training</a:t>
            </a:r>
          </a:p>
          <a:p>
            <a:r>
              <a:rPr lang="en-GB" sz="2800">
                <a:latin typeface="Calibri" panose="020F0502020204030204" pitchFamily="34" charset="0"/>
                <a:cs typeface="Calibri" panose="020F0502020204030204" pitchFamily="34" charset="0"/>
              </a:rPr>
              <a:t>Not checking the reliability of the data collection.</a:t>
            </a:r>
          </a:p>
        </p:txBody>
      </p:sp>
    </p:spTree>
    <p:extLst>
      <p:ext uri="{BB962C8B-B14F-4D97-AF65-F5344CB8AC3E}">
        <p14:creationId xmlns:p14="http://schemas.microsoft.com/office/powerpoint/2010/main" val="71462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87757" y="136358"/>
            <a:ext cx="10400559" cy="914400"/>
          </a:xfrm>
        </p:spPr>
        <p:txBody>
          <a:bodyPr/>
          <a:lstStyle/>
          <a:p>
            <a:pPr eaLnBrk="1" hangingPunct="1">
              <a:defRPr/>
            </a:pPr>
            <a:r>
              <a:rPr lang="en-US" sz="3600">
                <a:latin typeface="Calibri" panose="020F0502020204030204" pitchFamily="34" charset="0"/>
                <a:cs typeface="Calibri" panose="020F0502020204030204" pitchFamily="34" charset="0"/>
              </a:rPr>
              <a:t>Advantages of LQAS for Local Program Management</a:t>
            </a:r>
          </a:p>
        </p:txBody>
      </p:sp>
      <p:sp>
        <p:nvSpPr>
          <p:cNvPr id="26627" name="Rectangle 3"/>
          <p:cNvSpPr>
            <a:spLocks noGrp="1" noChangeArrowheads="1"/>
          </p:cNvSpPr>
          <p:nvPr>
            <p:ph idx="1"/>
          </p:nvPr>
        </p:nvSpPr>
        <p:spPr>
          <a:xfrm>
            <a:off x="726510" y="1327758"/>
            <a:ext cx="10150037" cy="5393884"/>
          </a:xfrm>
        </p:spPr>
        <p:txBody>
          <a:bodyPr/>
          <a:lstStyle/>
          <a:p>
            <a:pPr eaLnBrk="1" hangingPunct="1">
              <a:lnSpc>
                <a:spcPct val="90000"/>
              </a:lnSpc>
              <a:buClr>
                <a:schemeClr val="tx1"/>
              </a:buClr>
              <a:buFont typeface="Wingdings" pitchFamily="2" charset="2"/>
              <a:buChar char="§"/>
              <a:defRPr/>
            </a:pPr>
            <a:r>
              <a:rPr lang="en-US" b="0">
                <a:latin typeface="Calibri" panose="020F0502020204030204" pitchFamily="34" charset="0"/>
                <a:cs typeface="Calibri" panose="020F0502020204030204" pitchFamily="34" charset="0"/>
              </a:rPr>
              <a:t>Train local managers to collect the LQAS sample in areas for which they are responsible and know.</a:t>
            </a:r>
          </a:p>
          <a:p>
            <a:pPr eaLnBrk="1" hangingPunct="1">
              <a:lnSpc>
                <a:spcPct val="90000"/>
              </a:lnSpc>
              <a:buClr>
                <a:schemeClr val="tx1"/>
              </a:buClr>
              <a:buFont typeface="Wingdings" pitchFamily="2" charset="2"/>
              <a:buChar char="§"/>
              <a:defRPr/>
            </a:pPr>
            <a:r>
              <a:rPr lang="en-US" b="0">
                <a:latin typeface="Calibri" panose="020F0502020204030204" pitchFamily="34" charset="0"/>
                <a:cs typeface="Calibri" panose="020F0502020204030204" pitchFamily="34" charset="0"/>
              </a:rPr>
              <a:t>Can be used at a local level with modest amounts of supervision due to the sample size– (sustainability)</a:t>
            </a:r>
          </a:p>
          <a:p>
            <a:pPr eaLnBrk="1" hangingPunct="1">
              <a:lnSpc>
                <a:spcPct val="90000"/>
              </a:lnSpc>
              <a:buClr>
                <a:schemeClr val="tx1"/>
              </a:buClr>
              <a:buFont typeface="Wingdings" pitchFamily="2" charset="2"/>
              <a:buChar char="§"/>
              <a:defRPr/>
            </a:pPr>
            <a:r>
              <a:rPr lang="en-US" b="0">
                <a:latin typeface="Calibri" panose="020F0502020204030204" pitchFamily="34" charset="0"/>
                <a:cs typeface="Calibri" panose="020F0502020204030204" pitchFamily="34" charset="0"/>
              </a:rPr>
              <a:t>Identifies where the successes and challenges are located</a:t>
            </a:r>
          </a:p>
          <a:p>
            <a:pPr eaLnBrk="1" hangingPunct="1">
              <a:lnSpc>
                <a:spcPct val="90000"/>
              </a:lnSpc>
              <a:buClr>
                <a:schemeClr val="tx1"/>
              </a:buClr>
              <a:buFont typeface="Wingdings" pitchFamily="2" charset="2"/>
              <a:buChar char="§"/>
              <a:defRPr/>
            </a:pPr>
            <a:r>
              <a:rPr lang="en-US" b="0">
                <a:latin typeface="Calibri" panose="020F0502020204030204" pitchFamily="34" charset="0"/>
                <a:cs typeface="Calibri" panose="020F0502020204030204" pitchFamily="34" charset="0"/>
              </a:rPr>
              <a:t>Produces information that can be rapidly interpreted by local managers</a:t>
            </a:r>
          </a:p>
          <a:p>
            <a:pPr eaLnBrk="1" hangingPunct="1">
              <a:lnSpc>
                <a:spcPct val="90000"/>
              </a:lnSpc>
              <a:buClr>
                <a:schemeClr val="tx1"/>
              </a:buClr>
              <a:buFont typeface="Wingdings" pitchFamily="2" charset="2"/>
              <a:buChar char="§"/>
              <a:defRPr/>
            </a:pPr>
            <a:r>
              <a:rPr lang="en-US" b="0">
                <a:latin typeface="Calibri" panose="020F0502020204030204" pitchFamily="34" charset="0"/>
                <a:cs typeface="Calibri" panose="020F0502020204030204" pitchFamily="34" charset="0"/>
              </a:rPr>
              <a:t>Paper/pencil analyses rather than requiring computer analyses </a:t>
            </a:r>
          </a:p>
          <a:p>
            <a:pPr eaLnBrk="1" hangingPunct="1">
              <a:lnSpc>
                <a:spcPct val="90000"/>
              </a:lnSpc>
              <a:buClr>
                <a:schemeClr val="tx1"/>
              </a:buClr>
              <a:buFont typeface="Wingdings" pitchFamily="2" charset="2"/>
              <a:buChar char="§"/>
              <a:defRPr/>
            </a:pPr>
            <a:r>
              <a:rPr lang="en-US" b="0">
                <a:latin typeface="Calibri" panose="020F0502020204030204" pitchFamily="34" charset="0"/>
                <a:cs typeface="Calibri" panose="020F0502020204030204" pitchFamily="34" charset="0"/>
              </a:rPr>
              <a:t>Data can then be used for national reporting (95% confidence intervals) as well as for local management</a:t>
            </a:r>
          </a:p>
          <a:p>
            <a:pPr eaLnBrk="1" hangingPunct="1">
              <a:lnSpc>
                <a:spcPct val="90000"/>
              </a:lnSpc>
              <a:buClr>
                <a:schemeClr val="tx1"/>
              </a:buClr>
              <a:buFont typeface="Wingdings" pitchFamily="2" charset="2"/>
              <a:buChar char="§"/>
              <a:defRPr/>
            </a:pPr>
            <a:r>
              <a:rPr lang="en-US" b="0">
                <a:latin typeface="Calibri" panose="020F0502020204030204" pitchFamily="34" charset="0"/>
                <a:cs typeface="Calibri" panose="020F0502020204030204" pitchFamily="34" charset="0"/>
              </a:rPr>
              <a:t>A sampling theory that can be scrutinized (statistically a most accurate method)</a:t>
            </a:r>
          </a:p>
        </p:txBody>
      </p:sp>
    </p:spTree>
    <p:extLst>
      <p:ext uri="{BB962C8B-B14F-4D97-AF65-F5344CB8AC3E}">
        <p14:creationId xmlns:p14="http://schemas.microsoft.com/office/powerpoint/2010/main" val="557602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DCEAC95C-43C7-BF67-04F2-A36774820F7F}"/>
              </a:ext>
            </a:extLst>
          </p:cNvPr>
          <p:cNvGraphicFramePr>
            <a:graphicFrameLocks noGrp="1"/>
          </p:cNvGraphicFramePr>
          <p:nvPr>
            <p:extLst>
              <p:ext uri="{D42A27DB-BD31-4B8C-83A1-F6EECF244321}">
                <p14:modId xmlns:p14="http://schemas.microsoft.com/office/powerpoint/2010/main" val="585400185"/>
              </p:ext>
            </p:extLst>
          </p:nvPr>
        </p:nvGraphicFramePr>
        <p:xfrm>
          <a:off x="3382027" y="187890"/>
          <a:ext cx="5423770" cy="6678930"/>
        </p:xfrm>
        <a:graphic>
          <a:graphicData uri="http://schemas.openxmlformats.org/drawingml/2006/table">
            <a:tbl>
              <a:tblPr/>
              <a:tblGrid>
                <a:gridCol w="1129462">
                  <a:extLst>
                    <a:ext uri="{9D8B030D-6E8A-4147-A177-3AD203B41FA5}">
                      <a16:colId xmlns:a16="http://schemas.microsoft.com/office/drawing/2014/main" val="551472270"/>
                    </a:ext>
                  </a:extLst>
                </a:gridCol>
                <a:gridCol w="1317705">
                  <a:extLst>
                    <a:ext uri="{9D8B030D-6E8A-4147-A177-3AD203B41FA5}">
                      <a16:colId xmlns:a16="http://schemas.microsoft.com/office/drawing/2014/main" val="1030162258"/>
                    </a:ext>
                  </a:extLst>
                </a:gridCol>
                <a:gridCol w="529436">
                  <a:extLst>
                    <a:ext uri="{9D8B030D-6E8A-4147-A177-3AD203B41FA5}">
                      <a16:colId xmlns:a16="http://schemas.microsoft.com/office/drawing/2014/main" val="840239970"/>
                    </a:ext>
                  </a:extLst>
                </a:gridCol>
                <a:gridCol w="1235349">
                  <a:extLst>
                    <a:ext uri="{9D8B030D-6E8A-4147-A177-3AD203B41FA5}">
                      <a16:colId xmlns:a16="http://schemas.microsoft.com/office/drawing/2014/main" val="3190856944"/>
                    </a:ext>
                  </a:extLst>
                </a:gridCol>
                <a:gridCol w="1211818">
                  <a:extLst>
                    <a:ext uri="{9D8B030D-6E8A-4147-A177-3AD203B41FA5}">
                      <a16:colId xmlns:a16="http://schemas.microsoft.com/office/drawing/2014/main" val="1202483370"/>
                    </a:ext>
                  </a:extLst>
                </a:gridCol>
              </a:tblGrid>
              <a:tr h="453864">
                <a:tc gridSpan="5">
                  <a:txBody>
                    <a:bodyPr/>
                    <a:lstStyle/>
                    <a:p>
                      <a:pPr algn="ctr" fontAlgn="b"/>
                      <a:r>
                        <a:rPr lang="en-GB" sz="3200" b="0" i="0" u="none" strike="noStrike" dirty="0">
                          <a:solidFill>
                            <a:srgbClr val="000000"/>
                          </a:solidFill>
                          <a:effectLst/>
                          <a:latin typeface="Calibri" panose="020F0502020204030204" pitchFamily="34" charset="0"/>
                        </a:rPr>
                        <a:t>Children &lt;5 years Slept Under</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2CC"/>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05646208"/>
                  </a:ext>
                </a:extLst>
              </a:tr>
              <a:tr h="453864">
                <a:tc gridSpan="5">
                  <a:txBody>
                    <a:bodyPr/>
                    <a:lstStyle/>
                    <a:p>
                      <a:pPr algn="ctr" fontAlgn="b"/>
                      <a:r>
                        <a:rPr lang="en-GB" sz="3200" b="0" i="0" u="none" strike="noStrike" dirty="0">
                          <a:solidFill>
                            <a:srgbClr val="000000"/>
                          </a:solidFill>
                          <a:effectLst/>
                          <a:latin typeface="Calibri" panose="020F0502020204030204" pitchFamily="34" charset="0"/>
                        </a:rPr>
                        <a:t>LLN Last Night</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02942594"/>
                  </a:ext>
                </a:extLst>
              </a:tr>
              <a:tr h="429329">
                <a:tc gridSpan="5">
                  <a:txBody>
                    <a:bodyPr/>
                    <a:lstStyle/>
                    <a:p>
                      <a:pPr algn="ctr" fontAlgn="b"/>
                      <a:r>
                        <a:rPr lang="en-GB" sz="2800" b="0" i="0" u="none" strike="noStrike">
                          <a:solidFill>
                            <a:srgbClr val="000000"/>
                          </a:solidFill>
                          <a:effectLst/>
                          <a:latin typeface="Calibri" panose="020F0502020204030204" pitchFamily="34" charset="0"/>
                        </a:rPr>
                        <a:t>Target = 65%, Decision Rule = 10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60332618"/>
                  </a:ext>
                </a:extLst>
              </a:tr>
              <a:tr h="466128">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gridSpan="3">
                  <a:txBody>
                    <a:bodyPr/>
                    <a:lstStyle/>
                    <a:p>
                      <a:pPr algn="ctr" fontAlgn="b"/>
                      <a:r>
                        <a:rPr lang="en-GB" sz="3200" b="0" i="0" u="none" strike="noStrike">
                          <a:solidFill>
                            <a:srgbClr val="000000"/>
                          </a:solidFill>
                          <a:effectLst/>
                          <a:latin typeface="Calibri" panose="020F0502020204030204" pitchFamily="34" charset="0"/>
                        </a:rPr>
                        <a:t>Anseba, Eritrea</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hMerge="1">
                  <a:txBody>
                    <a:bodyPr/>
                    <a:lstStyle/>
                    <a:p>
                      <a:endParaRPr lang="en-GB"/>
                    </a:p>
                  </a:txBody>
                  <a:tcPr/>
                </a:tc>
                <a:tc hMerge="1">
                  <a:txBody>
                    <a:bodyPr/>
                    <a:lstStyle/>
                    <a:p>
                      <a:endParaRPr lang="en-GB"/>
                    </a:p>
                  </a:txBody>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817011124"/>
                  </a:ext>
                </a:extLst>
              </a:tr>
              <a:tr h="429329">
                <a:tc>
                  <a:txBody>
                    <a:bodyPr/>
                    <a:lstStyle/>
                    <a:p>
                      <a:pPr algn="ctr" fontAlgn="b"/>
                      <a:r>
                        <a:rPr lang="en-GB" sz="2800" b="0" i="0" u="none" strike="noStrike">
                          <a:solidFill>
                            <a:srgbClr val="000000"/>
                          </a:solidFill>
                          <a:effectLst/>
                          <a:latin typeface="Calibri" panose="020F0502020204030204" pitchFamily="34" charset="0"/>
                        </a:rPr>
                        <a:t>Area</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GB" sz="2800" b="0" i="0" u="none" strike="noStrike">
                          <a:solidFill>
                            <a:srgbClr val="000000"/>
                          </a:solidFill>
                          <a:effectLst/>
                          <a:latin typeface="Calibri" panose="020F0502020204030204" pitchFamily="34" charset="0"/>
                        </a:rPr>
                        <a:t>Yes</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GB" sz="2800" b="0" i="0" u="none" strike="noStrike">
                          <a:solidFill>
                            <a:srgbClr val="000000"/>
                          </a:solidFill>
                          <a:effectLst/>
                          <a:latin typeface="Calibri" panose="020F0502020204030204" pitchFamily="34"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GB" sz="2800" b="0" i="0" u="none" strike="noStrike">
                          <a:solidFill>
                            <a:srgbClr val="000000"/>
                          </a:solidFill>
                          <a:effectLst/>
                          <a:latin typeface="Calibri" panose="020F0502020204030204" pitchFamily="34" charset="0"/>
                        </a:rPr>
                        <a:t>No</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GB" sz="2800" b="0" i="0" u="none" strike="noStrike">
                          <a:solidFill>
                            <a:srgbClr val="000000"/>
                          </a:solidFill>
                          <a:effectLst/>
                          <a:latin typeface="Calibri" panose="020F0502020204030204" pitchFamily="34" charset="0"/>
                        </a:rPr>
                        <a:t>Total</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061405635"/>
                  </a:ext>
                </a:extLst>
              </a:tr>
              <a:tr h="429329">
                <a:tc>
                  <a:txBody>
                    <a:bodyPr/>
                    <a:lstStyle/>
                    <a:p>
                      <a:pPr algn="ctr" fontAlgn="b"/>
                      <a:r>
                        <a:rPr lang="en-GB" sz="2800" b="0" i="0" u="none" strike="noStrike">
                          <a:solidFill>
                            <a:srgbClr val="000000"/>
                          </a:solidFill>
                          <a:effectLst/>
                          <a:latin typeface="Calibri" panose="020F0502020204030204" pitchFamily="34" charset="0"/>
                        </a:rPr>
                        <a:t>1</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2800" b="0" i="0" u="none" strike="noStrike">
                          <a:solidFill>
                            <a:srgbClr val="000000"/>
                          </a:solidFill>
                          <a:effectLst/>
                          <a:latin typeface="Calibri" panose="020F0502020204030204" pitchFamily="34" charset="0"/>
                        </a:rPr>
                        <a:t>9</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2800" b="0" i="0" u="none" strike="noStrike">
                          <a:solidFill>
                            <a:srgbClr val="000000"/>
                          </a:solidFill>
                          <a:effectLst/>
                          <a:latin typeface="Calibri" panose="020F0502020204030204" pitchFamily="34"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2800" b="0" i="0" u="none" strike="noStrike">
                          <a:solidFill>
                            <a:srgbClr val="000000"/>
                          </a:solidFill>
                          <a:effectLst/>
                          <a:latin typeface="Calibri" panose="020F0502020204030204" pitchFamily="34" charset="0"/>
                        </a:rPr>
                        <a:t>10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2800" b="0" i="0" u="none" strike="noStrike">
                          <a:solidFill>
                            <a:srgbClr val="000000"/>
                          </a:solidFill>
                          <a:effectLst/>
                          <a:latin typeface="Calibri" panose="020F0502020204030204" pitchFamily="34" charset="0"/>
                        </a:rPr>
                        <a:t>19</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3820951"/>
                  </a:ext>
                </a:extLst>
              </a:tr>
              <a:tr h="429329">
                <a:tc>
                  <a:txBody>
                    <a:bodyPr/>
                    <a:lstStyle/>
                    <a:p>
                      <a:pPr algn="ctr" fontAlgn="b"/>
                      <a:r>
                        <a:rPr lang="en-GB" sz="2800" b="0" i="0" u="none" strike="noStrike">
                          <a:solidFill>
                            <a:srgbClr val="000000"/>
                          </a:solidFill>
                          <a:effectLst/>
                          <a:latin typeface="Calibri" panose="020F0502020204030204" pitchFamily="34" charset="0"/>
                        </a:rPr>
                        <a:t>2</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2800" b="0" i="0" u="none" strike="noStrike">
                          <a:solidFill>
                            <a:srgbClr val="000000"/>
                          </a:solidFill>
                          <a:effectLst/>
                          <a:latin typeface="Calibri" panose="020F0502020204030204" pitchFamily="34" charset="0"/>
                        </a:rPr>
                        <a:t>13</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2800" b="0" i="0" u="none" strike="noStrike">
                          <a:solidFill>
                            <a:srgbClr val="000000"/>
                          </a:solidFill>
                          <a:effectLst/>
                          <a:latin typeface="Calibri" panose="020F0502020204030204" pitchFamily="34"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2800" b="0" i="0" u="none" strike="noStrike">
                          <a:solidFill>
                            <a:srgbClr val="000000"/>
                          </a:solidFill>
                          <a:effectLst/>
                          <a:latin typeface="Calibri" panose="020F0502020204030204" pitchFamily="34" charset="0"/>
                        </a:rPr>
                        <a:t>6</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2800" b="0" i="0" u="none" strike="noStrike">
                          <a:solidFill>
                            <a:srgbClr val="000000"/>
                          </a:solidFill>
                          <a:effectLst/>
                          <a:latin typeface="Calibri" panose="020F0502020204030204" pitchFamily="34" charset="0"/>
                        </a:rPr>
                        <a:t>19</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81075809"/>
                  </a:ext>
                </a:extLst>
              </a:tr>
              <a:tr h="429329">
                <a:tc>
                  <a:txBody>
                    <a:bodyPr/>
                    <a:lstStyle/>
                    <a:p>
                      <a:pPr algn="ctr" fontAlgn="b"/>
                      <a:r>
                        <a:rPr lang="en-GB" sz="2800" b="0" i="0" u="none" strike="noStrike">
                          <a:solidFill>
                            <a:srgbClr val="000000"/>
                          </a:solidFill>
                          <a:effectLst/>
                          <a:latin typeface="Calibri" panose="020F0502020204030204" pitchFamily="34" charset="0"/>
                        </a:rPr>
                        <a:t>3</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2800" b="0" i="0" u="none" strike="noStrike">
                          <a:solidFill>
                            <a:srgbClr val="000000"/>
                          </a:solidFill>
                          <a:effectLst/>
                          <a:latin typeface="Calibri" panose="020F0502020204030204" pitchFamily="34" charset="0"/>
                        </a:rPr>
                        <a:t>18</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2800" b="0" i="0" u="none" strike="noStrike">
                          <a:solidFill>
                            <a:srgbClr val="000000"/>
                          </a:solidFill>
                          <a:effectLst/>
                          <a:latin typeface="Calibri" panose="020F0502020204030204" pitchFamily="34"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2800" b="0" i="0" u="none" strike="noStrike">
                          <a:solidFill>
                            <a:srgbClr val="000000"/>
                          </a:solidFill>
                          <a:effectLst/>
                          <a:latin typeface="Calibri" panose="020F0502020204030204" pitchFamily="34" charset="0"/>
                        </a:rPr>
                        <a:t>1</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2800" b="0" i="0" u="none" strike="noStrike">
                          <a:solidFill>
                            <a:srgbClr val="000000"/>
                          </a:solidFill>
                          <a:effectLst/>
                          <a:latin typeface="Calibri" panose="020F0502020204030204" pitchFamily="34" charset="0"/>
                        </a:rPr>
                        <a:t>19</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2220618"/>
                  </a:ext>
                </a:extLst>
              </a:tr>
              <a:tr h="429329">
                <a:tc>
                  <a:txBody>
                    <a:bodyPr/>
                    <a:lstStyle/>
                    <a:p>
                      <a:pPr algn="ctr" fontAlgn="b"/>
                      <a:r>
                        <a:rPr lang="en-GB" sz="2800" b="0" i="0" u="none" strike="noStrike">
                          <a:solidFill>
                            <a:srgbClr val="000000"/>
                          </a:solidFill>
                          <a:effectLst/>
                          <a:latin typeface="Calibri" panose="020F0502020204030204" pitchFamily="34" charset="0"/>
                        </a:rPr>
                        <a:t>4</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2800" b="0" i="0" u="none" strike="noStrike">
                          <a:solidFill>
                            <a:srgbClr val="000000"/>
                          </a:solidFill>
                          <a:effectLst/>
                          <a:latin typeface="Calibri" panose="020F0502020204030204" pitchFamily="34" charset="0"/>
                        </a:rPr>
                        <a:t>3</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2800" b="0" i="0" u="none" strike="noStrike">
                          <a:solidFill>
                            <a:srgbClr val="000000"/>
                          </a:solidFill>
                          <a:effectLst/>
                          <a:latin typeface="Calibri" panose="020F0502020204030204" pitchFamily="34"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2800" b="0" i="0" u="none" strike="noStrike">
                          <a:solidFill>
                            <a:srgbClr val="000000"/>
                          </a:solidFill>
                          <a:effectLst/>
                          <a:latin typeface="Calibri" panose="020F0502020204030204" pitchFamily="34" charset="0"/>
                        </a:rPr>
                        <a:t>16</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2800" b="0" i="0" u="none" strike="noStrike">
                          <a:solidFill>
                            <a:srgbClr val="000000"/>
                          </a:solidFill>
                          <a:effectLst/>
                          <a:latin typeface="Calibri" panose="020F0502020204030204" pitchFamily="34" charset="0"/>
                        </a:rPr>
                        <a:t>19</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7645869"/>
                  </a:ext>
                </a:extLst>
              </a:tr>
              <a:tr h="429329">
                <a:tc>
                  <a:txBody>
                    <a:bodyPr/>
                    <a:lstStyle/>
                    <a:p>
                      <a:pPr algn="ctr" fontAlgn="b"/>
                      <a:r>
                        <a:rPr lang="en-GB" sz="2800" b="0" i="0" u="none" strike="noStrike">
                          <a:solidFill>
                            <a:srgbClr val="000000"/>
                          </a:solidFill>
                          <a:effectLst/>
                          <a:latin typeface="Calibri" panose="020F0502020204030204" pitchFamily="34" charset="0"/>
                        </a:rPr>
                        <a:t>5</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2800" b="0" i="0" u="none" strike="noStrike">
                          <a:solidFill>
                            <a:srgbClr val="000000"/>
                          </a:solidFill>
                          <a:effectLst/>
                          <a:latin typeface="Calibri" panose="020F0502020204030204" pitchFamily="34" charset="0"/>
                        </a:rPr>
                        <a:t>11</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2800" b="0" i="0" u="none" strike="noStrike">
                          <a:solidFill>
                            <a:srgbClr val="000000"/>
                          </a:solidFill>
                          <a:effectLst/>
                          <a:latin typeface="Calibri" panose="020F0502020204030204" pitchFamily="34"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2800" b="0" i="0" u="none" strike="noStrike">
                          <a:solidFill>
                            <a:srgbClr val="000000"/>
                          </a:solidFill>
                          <a:effectLst/>
                          <a:latin typeface="Calibri" panose="020F0502020204030204" pitchFamily="34" charset="0"/>
                        </a:rPr>
                        <a:t>8</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2800" b="0" i="0" u="none" strike="noStrike">
                          <a:solidFill>
                            <a:srgbClr val="000000"/>
                          </a:solidFill>
                          <a:effectLst/>
                          <a:latin typeface="Calibri" panose="020F0502020204030204" pitchFamily="34" charset="0"/>
                        </a:rPr>
                        <a:t>19</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16390597"/>
                  </a:ext>
                </a:extLst>
              </a:tr>
              <a:tr h="429329">
                <a:tc>
                  <a:txBody>
                    <a:bodyPr/>
                    <a:lstStyle/>
                    <a:p>
                      <a:pPr algn="ctr" fontAlgn="b"/>
                      <a:r>
                        <a:rPr lang="en-GB" sz="2800" b="0" i="0" u="none" strike="noStrike">
                          <a:solidFill>
                            <a:srgbClr val="000000"/>
                          </a:solidFill>
                          <a:effectLst/>
                          <a:latin typeface="Calibri" panose="020F0502020204030204" pitchFamily="34" charset="0"/>
                        </a:rPr>
                        <a:t>6</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2800" b="0" i="0" u="none" strike="noStrike">
                          <a:solidFill>
                            <a:srgbClr val="000000"/>
                          </a:solidFill>
                          <a:effectLst/>
                          <a:latin typeface="Calibri" panose="020F0502020204030204" pitchFamily="34" charset="0"/>
                        </a:rPr>
                        <a:t>12</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2800" b="0" i="0" u="none" strike="noStrike">
                          <a:solidFill>
                            <a:srgbClr val="000000"/>
                          </a:solidFill>
                          <a:effectLst/>
                          <a:latin typeface="Calibri" panose="020F0502020204030204" pitchFamily="34"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2800" b="0" i="0" u="none" strike="noStrike">
                          <a:solidFill>
                            <a:srgbClr val="000000"/>
                          </a:solidFill>
                          <a:effectLst/>
                          <a:latin typeface="Calibri" panose="020F0502020204030204" pitchFamily="34" charset="0"/>
                        </a:rPr>
                        <a:t>7</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2800" b="0" i="0" u="none" strike="noStrike">
                          <a:solidFill>
                            <a:srgbClr val="000000"/>
                          </a:solidFill>
                          <a:effectLst/>
                          <a:latin typeface="Calibri" panose="020F0502020204030204" pitchFamily="34" charset="0"/>
                        </a:rPr>
                        <a:t>19</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3981289"/>
                  </a:ext>
                </a:extLst>
              </a:tr>
              <a:tr h="429329">
                <a:tc>
                  <a:txBody>
                    <a:bodyPr/>
                    <a:lstStyle/>
                    <a:p>
                      <a:pPr algn="ctr" fontAlgn="b"/>
                      <a:r>
                        <a:rPr lang="en-GB" sz="2800" b="0" i="0" u="none" strike="noStrike">
                          <a:solidFill>
                            <a:srgbClr val="000000"/>
                          </a:solidFill>
                          <a:effectLst/>
                          <a:latin typeface="Calibri" panose="020F0502020204030204" pitchFamily="34" charset="0"/>
                        </a:rPr>
                        <a:t>7</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2800" b="0" i="0" u="none" strike="noStrike">
                          <a:solidFill>
                            <a:srgbClr val="000000"/>
                          </a:solidFill>
                          <a:effectLst/>
                          <a:latin typeface="Calibri" panose="020F0502020204030204" pitchFamily="34" charset="0"/>
                        </a:rPr>
                        <a:t>18</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2800" b="0" i="0" u="none" strike="noStrike">
                          <a:solidFill>
                            <a:srgbClr val="000000"/>
                          </a:solidFill>
                          <a:effectLst/>
                          <a:latin typeface="Calibri" panose="020F0502020204030204" pitchFamily="34"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2800" b="0" i="0" u="none" strike="noStrike">
                          <a:solidFill>
                            <a:srgbClr val="000000"/>
                          </a:solidFill>
                          <a:effectLst/>
                          <a:latin typeface="Calibri" panose="020F0502020204030204" pitchFamily="34" charset="0"/>
                        </a:rPr>
                        <a:t>1</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2800" b="0" i="0" u="none" strike="noStrike">
                          <a:solidFill>
                            <a:srgbClr val="000000"/>
                          </a:solidFill>
                          <a:effectLst/>
                          <a:latin typeface="Calibri" panose="020F0502020204030204" pitchFamily="34" charset="0"/>
                        </a:rPr>
                        <a:t>19</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7111734"/>
                  </a:ext>
                </a:extLst>
              </a:tr>
              <a:tr h="429329">
                <a:tc>
                  <a:txBody>
                    <a:bodyPr/>
                    <a:lstStyle/>
                    <a:p>
                      <a:pPr algn="ctr" fontAlgn="b"/>
                      <a:r>
                        <a:rPr lang="en-GB" sz="2800" b="0" i="0" u="none" strike="noStrike">
                          <a:solidFill>
                            <a:srgbClr val="000000"/>
                          </a:solidFill>
                          <a:effectLst/>
                          <a:latin typeface="Calibri" panose="020F0502020204030204" pitchFamily="34" charset="0"/>
                        </a:rPr>
                        <a:t>8</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2800" b="0" i="0" u="none" strike="noStrike">
                          <a:solidFill>
                            <a:srgbClr val="000000"/>
                          </a:solidFill>
                          <a:effectLst/>
                          <a:latin typeface="Calibri" panose="020F0502020204030204" pitchFamily="34" charset="0"/>
                        </a:rPr>
                        <a:t>12</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2800" b="0" i="0" u="none" strike="noStrike">
                          <a:solidFill>
                            <a:srgbClr val="000000"/>
                          </a:solidFill>
                          <a:effectLst/>
                          <a:latin typeface="Calibri" panose="020F0502020204030204" pitchFamily="34"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2800" b="0" i="0" u="none" strike="noStrike">
                          <a:solidFill>
                            <a:srgbClr val="000000"/>
                          </a:solidFill>
                          <a:effectLst/>
                          <a:latin typeface="Calibri" panose="020F0502020204030204" pitchFamily="34" charset="0"/>
                        </a:rPr>
                        <a:t>7</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2800" b="0" i="0" u="none" strike="noStrike">
                          <a:solidFill>
                            <a:srgbClr val="000000"/>
                          </a:solidFill>
                          <a:effectLst/>
                          <a:latin typeface="Calibri" panose="020F0502020204030204" pitchFamily="34" charset="0"/>
                        </a:rPr>
                        <a:t>19</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31064954"/>
                  </a:ext>
                </a:extLst>
              </a:tr>
              <a:tr h="429329">
                <a:tc>
                  <a:txBody>
                    <a:bodyPr/>
                    <a:lstStyle/>
                    <a:p>
                      <a:pPr algn="ctr" fontAlgn="b"/>
                      <a:r>
                        <a:rPr lang="en-GB" sz="2800" b="0" i="0" u="none" strike="noStrike">
                          <a:solidFill>
                            <a:srgbClr val="000000"/>
                          </a:solidFill>
                          <a:effectLst/>
                          <a:latin typeface="Calibri" panose="020F0502020204030204" pitchFamily="34" charset="0"/>
                        </a:rPr>
                        <a:t>Total</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2800" b="0" i="0" u="none" strike="noStrike">
                          <a:solidFill>
                            <a:srgbClr val="000000"/>
                          </a:solidFill>
                          <a:effectLst/>
                          <a:latin typeface="Calibri" panose="020F0502020204030204" pitchFamily="34" charset="0"/>
                        </a:rPr>
                        <a:t>96</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2800" b="0" i="0" u="none" strike="noStrike">
                          <a:solidFill>
                            <a:srgbClr val="000000"/>
                          </a:solidFill>
                          <a:effectLst/>
                          <a:latin typeface="Calibri" panose="020F0502020204030204" pitchFamily="34"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2800" b="0" i="0" u="none" strike="noStrike">
                          <a:solidFill>
                            <a:srgbClr val="000000"/>
                          </a:solidFill>
                          <a:effectLst/>
                          <a:latin typeface="Calibri" panose="020F0502020204030204" pitchFamily="34" charset="0"/>
                        </a:rPr>
                        <a:t>56</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2800" b="0" i="0" u="none" strike="noStrike">
                          <a:solidFill>
                            <a:srgbClr val="000000"/>
                          </a:solidFill>
                          <a:effectLst/>
                          <a:latin typeface="Calibri" panose="020F0502020204030204" pitchFamily="34" charset="0"/>
                        </a:rPr>
                        <a:t>152</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6385772"/>
                  </a:ext>
                </a:extLst>
              </a:tr>
              <a:tr h="417064">
                <a:tc gridSpan="3">
                  <a:txBody>
                    <a:bodyPr/>
                    <a:lstStyle/>
                    <a:p>
                      <a:pPr algn="l" fontAlgn="b"/>
                      <a:r>
                        <a:rPr lang="en-GB" sz="2800" b="0" i="0" u="none" strike="noStrike">
                          <a:solidFill>
                            <a:srgbClr val="000000"/>
                          </a:solidFill>
                          <a:effectLst/>
                          <a:latin typeface="Calibri" panose="020F0502020204030204" pitchFamily="34" charset="0"/>
                        </a:rPr>
                        <a:t>CRUDE Coverage</a:t>
                      </a:r>
                    </a:p>
                  </a:txBody>
                  <a:tcPr marL="6350" marR="6350" marT="6350" marB="0" anchor="b">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n-GB"/>
                    </a:p>
                  </a:txBody>
                  <a:tcPr/>
                </a:tc>
                <a:tc hMerge="1">
                  <a:txBody>
                    <a:bodyPr/>
                    <a:lstStyle/>
                    <a:p>
                      <a:endParaRPr lang="en-GB"/>
                    </a:p>
                  </a:txBody>
                  <a:tcPr/>
                </a:tc>
                <a:tc>
                  <a:txBody>
                    <a:bodyPr/>
                    <a:lstStyle/>
                    <a:p>
                      <a:pPr algn="l" fontAlgn="b"/>
                      <a:endParaRPr lang="en-GB" sz="2800" b="0" i="0" u="none" strike="noStrike">
                        <a:solidFill>
                          <a:srgbClr val="000000"/>
                        </a:solidFill>
                        <a:effectLst/>
                        <a:latin typeface="Calibri" panose="020F0502020204030204" pitchFamily="34" charset="0"/>
                      </a:endParaRPr>
                    </a:p>
                  </a:txBody>
                  <a:tcPr marL="6350" marR="6350" marT="635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fontAlgn="b"/>
                      <a:r>
                        <a:rPr lang="en-GB" sz="2800" b="0" i="0" u="none" strike="noStrike" dirty="0">
                          <a:solidFill>
                            <a:srgbClr val="000000"/>
                          </a:solidFill>
                          <a:effectLst/>
                          <a:latin typeface="Calibri" panose="020F0502020204030204" pitchFamily="34" charset="0"/>
                        </a:rPr>
                        <a:t>0.632</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049996748"/>
                  </a:ext>
                </a:extLst>
              </a:tr>
            </a:tbl>
          </a:graphicData>
        </a:graphic>
      </p:graphicFrame>
      <p:sp>
        <p:nvSpPr>
          <p:cNvPr id="6" name="Text Box 6">
            <a:extLst>
              <a:ext uri="{FF2B5EF4-FFF2-40B4-BE49-F238E27FC236}">
                <a16:creationId xmlns:a16="http://schemas.microsoft.com/office/drawing/2014/main" id="{BDF13B3E-789B-024A-2B95-CD29DB182EFE}"/>
              </a:ext>
            </a:extLst>
          </p:cNvPr>
          <p:cNvSpPr txBox="1">
            <a:spLocks noChangeArrowheads="1"/>
          </p:cNvSpPr>
          <p:nvPr/>
        </p:nvSpPr>
        <p:spPr bwMode="auto">
          <a:xfrm>
            <a:off x="418578" y="1869750"/>
            <a:ext cx="2763033" cy="4401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These are the problem supervision areas. The Decision Rule is 10 infants who slept under an ITN in the night preceding survey.</a:t>
            </a:r>
          </a:p>
        </p:txBody>
      </p:sp>
      <p:sp>
        <p:nvSpPr>
          <p:cNvPr id="7" name="TextBox 6">
            <a:extLst>
              <a:ext uri="{FF2B5EF4-FFF2-40B4-BE49-F238E27FC236}">
                <a16:creationId xmlns:a16="http://schemas.microsoft.com/office/drawing/2014/main" id="{4A0F1F96-B379-1AC0-C2C5-15FEA33EA3CC}"/>
              </a:ext>
            </a:extLst>
          </p:cNvPr>
          <p:cNvSpPr txBox="1"/>
          <p:nvPr/>
        </p:nvSpPr>
        <p:spPr>
          <a:xfrm>
            <a:off x="5837128" y="2594166"/>
            <a:ext cx="513567" cy="1866378"/>
          </a:xfrm>
          <a:prstGeom prst="rect">
            <a:avLst/>
          </a:prstGeom>
          <a:solidFill>
            <a:schemeClr val="bg1"/>
          </a:solidFill>
        </p:spPr>
        <p:txBody>
          <a:bodyPr wrap="square" rtlCol="0">
            <a:spAutoFit/>
          </a:bodyPr>
          <a:lstStyle/>
          <a:p>
            <a:endParaRPr lang="en-GB"/>
          </a:p>
        </p:txBody>
      </p:sp>
      <p:sp>
        <p:nvSpPr>
          <p:cNvPr id="8" name="Oval 409">
            <a:extLst>
              <a:ext uri="{FF2B5EF4-FFF2-40B4-BE49-F238E27FC236}">
                <a16:creationId xmlns:a16="http://schemas.microsoft.com/office/drawing/2014/main" id="{AC9F3EAA-5D69-304C-25DD-645A85910844}"/>
              </a:ext>
            </a:extLst>
          </p:cNvPr>
          <p:cNvSpPr>
            <a:spLocks noChangeArrowheads="1"/>
          </p:cNvSpPr>
          <p:nvPr/>
        </p:nvSpPr>
        <p:spPr bwMode="auto">
          <a:xfrm>
            <a:off x="3428999" y="2492680"/>
            <a:ext cx="4236929" cy="513568"/>
          </a:xfrm>
          <a:prstGeom prst="ellipse">
            <a:avLst/>
          </a:prstGeom>
          <a:noFill/>
          <a:ln w="508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Book Antiqua" charset="0"/>
              <a:ea typeface="ＭＳ Ｐゴシック" charset="0"/>
            </a:endParaRPr>
          </a:p>
        </p:txBody>
      </p:sp>
      <p:sp>
        <p:nvSpPr>
          <p:cNvPr id="9" name="Oval 410">
            <a:extLst>
              <a:ext uri="{FF2B5EF4-FFF2-40B4-BE49-F238E27FC236}">
                <a16:creationId xmlns:a16="http://schemas.microsoft.com/office/drawing/2014/main" id="{1BB840CC-7ED1-8400-D737-6F139E9E6310}"/>
              </a:ext>
            </a:extLst>
          </p:cNvPr>
          <p:cNvSpPr>
            <a:spLocks noChangeArrowheads="1"/>
          </p:cNvSpPr>
          <p:nvPr/>
        </p:nvSpPr>
        <p:spPr bwMode="auto">
          <a:xfrm>
            <a:off x="3563654" y="3813569"/>
            <a:ext cx="4236929" cy="513568"/>
          </a:xfrm>
          <a:prstGeom prst="ellipse">
            <a:avLst/>
          </a:prstGeom>
          <a:noFill/>
          <a:ln w="508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Book Antiqua" charset="0"/>
              <a:ea typeface="ＭＳ Ｐゴシック" charset="0"/>
            </a:endParaRPr>
          </a:p>
        </p:txBody>
      </p:sp>
      <p:sp>
        <p:nvSpPr>
          <p:cNvPr id="10" name="TextBox 9">
            <a:extLst>
              <a:ext uri="{FF2B5EF4-FFF2-40B4-BE49-F238E27FC236}">
                <a16:creationId xmlns:a16="http://schemas.microsoft.com/office/drawing/2014/main" id="{5D453754-D6FB-9C69-917B-B740069D510C}"/>
              </a:ext>
            </a:extLst>
          </p:cNvPr>
          <p:cNvSpPr txBox="1"/>
          <p:nvPr/>
        </p:nvSpPr>
        <p:spPr>
          <a:xfrm>
            <a:off x="3181611" y="6501008"/>
            <a:ext cx="6137753" cy="369332"/>
          </a:xfrm>
          <a:prstGeom prst="rect">
            <a:avLst/>
          </a:prstGeom>
          <a:solidFill>
            <a:schemeClr val="bg1"/>
          </a:solidFill>
        </p:spPr>
        <p:txBody>
          <a:bodyPr wrap="square" rtlCol="0">
            <a:spAutoFit/>
          </a:bodyPr>
          <a:lstStyle/>
          <a:p>
            <a:endParaRPr lang="en-GB"/>
          </a:p>
        </p:txBody>
      </p:sp>
    </p:spTree>
    <p:extLst>
      <p:ext uri="{BB962C8B-B14F-4D97-AF65-F5344CB8AC3E}">
        <p14:creationId xmlns:p14="http://schemas.microsoft.com/office/powerpoint/2010/main" val="34261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grpId="0" nodeType="clickEffect">
                                  <p:stCondLst>
                                    <p:cond delay="0"/>
                                  </p:stCondLst>
                                  <p:childTnLst>
                                    <p:animEffect transition="out" filter="dissolv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5169" name="Picture 37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9899" y="0"/>
            <a:ext cx="89122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70" name="Text Box 3762"/>
          <p:cNvSpPr txBox="1">
            <a:spLocks noChangeArrowheads="1"/>
          </p:cNvSpPr>
          <p:nvPr/>
        </p:nvSpPr>
        <p:spPr bwMode="auto">
          <a:xfrm>
            <a:off x="8975725" y="5195888"/>
            <a:ext cx="33141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808080"/>
                </a:solidFill>
                <a:effectLst/>
                <a:uLnTx/>
                <a:uFillTx/>
                <a:latin typeface="Verdana" charset="0"/>
                <a:ea typeface="ＭＳ Ｐゴシック" charset="0"/>
              </a:rPr>
              <a:t>*</a:t>
            </a:r>
          </a:p>
        </p:txBody>
      </p:sp>
      <p:sp>
        <p:nvSpPr>
          <p:cNvPr id="75443" name="Text Box 3763"/>
          <p:cNvSpPr txBox="1">
            <a:spLocks noChangeArrowheads="1"/>
          </p:cNvSpPr>
          <p:nvPr/>
        </p:nvSpPr>
        <p:spPr bwMode="auto">
          <a:xfrm>
            <a:off x="1905000" y="2514600"/>
            <a:ext cx="2209800" cy="579438"/>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3200" b="1" i="0" u="none" strike="noStrike" kern="1200" cap="none" spc="0" normalizeH="0" baseline="0" noProof="0">
                <a:ln>
                  <a:noFill/>
                </a:ln>
                <a:solidFill>
                  <a:srgbClr val="808080"/>
                </a:solidFill>
                <a:effectLst/>
                <a:uLnTx/>
                <a:uFillTx/>
                <a:latin typeface="Book Antiqua" charset="0"/>
                <a:ea typeface="ＭＳ Ｐゴシック" charset="0"/>
              </a:rPr>
              <a:t>District 1</a:t>
            </a:r>
          </a:p>
        </p:txBody>
      </p:sp>
      <p:sp>
        <p:nvSpPr>
          <p:cNvPr id="75444" name="Text Box 3764"/>
          <p:cNvSpPr txBox="1">
            <a:spLocks noChangeArrowheads="1"/>
          </p:cNvSpPr>
          <p:nvPr/>
        </p:nvSpPr>
        <p:spPr bwMode="auto">
          <a:xfrm>
            <a:off x="5029200" y="2590800"/>
            <a:ext cx="2209800" cy="579438"/>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3200" b="1" i="0" u="none" strike="noStrike" kern="1200" cap="none" spc="0" normalizeH="0" baseline="0" noProof="0">
                <a:ln>
                  <a:noFill/>
                </a:ln>
                <a:solidFill>
                  <a:srgbClr val="808080"/>
                </a:solidFill>
                <a:effectLst/>
                <a:uLnTx/>
                <a:uFillTx/>
                <a:latin typeface="Book Antiqua" charset="0"/>
                <a:ea typeface="ＭＳ Ｐゴシック" charset="0"/>
              </a:rPr>
              <a:t>District 2</a:t>
            </a:r>
          </a:p>
        </p:txBody>
      </p:sp>
      <p:sp>
        <p:nvSpPr>
          <p:cNvPr id="75445" name="Text Box 3765"/>
          <p:cNvSpPr txBox="1">
            <a:spLocks noChangeArrowheads="1"/>
          </p:cNvSpPr>
          <p:nvPr/>
        </p:nvSpPr>
        <p:spPr bwMode="auto">
          <a:xfrm>
            <a:off x="8001000" y="2590800"/>
            <a:ext cx="2209800" cy="579438"/>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3200" b="1" i="0" u="none" strike="noStrike" kern="1200" cap="none" spc="0" normalizeH="0" baseline="0" noProof="0">
                <a:ln>
                  <a:noFill/>
                </a:ln>
                <a:solidFill>
                  <a:srgbClr val="808080"/>
                </a:solidFill>
                <a:effectLst/>
                <a:uLnTx/>
                <a:uFillTx/>
                <a:latin typeface="Book Antiqua" charset="0"/>
                <a:ea typeface="ＭＳ Ｐゴシック" charset="0"/>
              </a:rPr>
              <a:t>District 3</a:t>
            </a:r>
          </a:p>
        </p:txBody>
      </p:sp>
      <p:sp>
        <p:nvSpPr>
          <p:cNvPr id="75446" name="Text Box 3766"/>
          <p:cNvSpPr txBox="1">
            <a:spLocks noChangeArrowheads="1"/>
          </p:cNvSpPr>
          <p:nvPr/>
        </p:nvSpPr>
        <p:spPr bwMode="auto">
          <a:xfrm>
            <a:off x="8153400" y="4754584"/>
            <a:ext cx="2209800" cy="579437"/>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3200" b="1" i="0" u="none" strike="noStrike" kern="1200" cap="none" spc="0" normalizeH="0" baseline="0" noProof="0">
                <a:ln>
                  <a:noFill/>
                </a:ln>
                <a:solidFill>
                  <a:srgbClr val="808080"/>
                </a:solidFill>
                <a:effectLst/>
                <a:uLnTx/>
                <a:uFillTx/>
                <a:latin typeface="Book Antiqua" charset="0"/>
                <a:ea typeface="ＭＳ Ｐゴシック" charset="0"/>
              </a:rPr>
              <a:t>District 6</a:t>
            </a:r>
          </a:p>
        </p:txBody>
      </p:sp>
      <p:sp>
        <p:nvSpPr>
          <p:cNvPr id="75447" name="Text Box 3767"/>
          <p:cNvSpPr txBox="1">
            <a:spLocks noChangeArrowheads="1"/>
          </p:cNvSpPr>
          <p:nvPr/>
        </p:nvSpPr>
        <p:spPr bwMode="auto">
          <a:xfrm>
            <a:off x="5257800" y="4906984"/>
            <a:ext cx="2209800" cy="579437"/>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3200" b="1" i="0" u="none" strike="noStrike" kern="1200" cap="none" spc="0" normalizeH="0" baseline="0" noProof="0">
                <a:ln>
                  <a:noFill/>
                </a:ln>
                <a:solidFill>
                  <a:srgbClr val="808080"/>
                </a:solidFill>
                <a:effectLst/>
                <a:uLnTx/>
                <a:uFillTx/>
                <a:latin typeface="Book Antiqua" charset="0"/>
                <a:ea typeface="ＭＳ Ｐゴシック" charset="0"/>
              </a:rPr>
              <a:t>District 5</a:t>
            </a:r>
          </a:p>
        </p:txBody>
      </p:sp>
      <p:sp>
        <p:nvSpPr>
          <p:cNvPr id="75448" name="Text Box 3768"/>
          <p:cNvSpPr txBox="1">
            <a:spLocks noChangeArrowheads="1"/>
          </p:cNvSpPr>
          <p:nvPr/>
        </p:nvSpPr>
        <p:spPr bwMode="auto">
          <a:xfrm>
            <a:off x="2133600" y="4800600"/>
            <a:ext cx="2209800" cy="579438"/>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3200" b="1" i="0" u="none" strike="noStrike" kern="1200" cap="none" spc="0" normalizeH="0" baseline="0" noProof="0">
                <a:ln>
                  <a:noFill/>
                </a:ln>
                <a:solidFill>
                  <a:srgbClr val="808080"/>
                </a:solidFill>
                <a:effectLst/>
                <a:uLnTx/>
                <a:uFillTx/>
                <a:latin typeface="Book Antiqua" charset="0"/>
                <a:ea typeface="ＭＳ Ｐゴシック" charset="0"/>
              </a:rPr>
              <a:t>District 4</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5443"/>
                                        </p:tgtEl>
                                        <p:attrNameLst>
                                          <p:attrName>style.visibility</p:attrName>
                                        </p:attrNameLst>
                                      </p:cBhvr>
                                      <p:to>
                                        <p:strVal val="visible"/>
                                      </p:to>
                                    </p:set>
                                    <p:animEffect transition="in" filter="dissolve">
                                      <p:cBhvr>
                                        <p:cTn id="7" dur="500"/>
                                        <p:tgtEl>
                                          <p:spTgt spid="7544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5444"/>
                                        </p:tgtEl>
                                        <p:attrNameLst>
                                          <p:attrName>style.visibility</p:attrName>
                                        </p:attrNameLst>
                                      </p:cBhvr>
                                      <p:to>
                                        <p:strVal val="visible"/>
                                      </p:to>
                                    </p:set>
                                    <p:animEffect transition="in" filter="dissolve">
                                      <p:cBhvr>
                                        <p:cTn id="10" dur="500"/>
                                        <p:tgtEl>
                                          <p:spTgt spid="7544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5445"/>
                                        </p:tgtEl>
                                        <p:attrNameLst>
                                          <p:attrName>style.visibility</p:attrName>
                                        </p:attrNameLst>
                                      </p:cBhvr>
                                      <p:to>
                                        <p:strVal val="visible"/>
                                      </p:to>
                                    </p:set>
                                    <p:animEffect transition="in" filter="dissolve">
                                      <p:cBhvr>
                                        <p:cTn id="13" dur="500"/>
                                        <p:tgtEl>
                                          <p:spTgt spid="7544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5446"/>
                                        </p:tgtEl>
                                        <p:attrNameLst>
                                          <p:attrName>style.visibility</p:attrName>
                                        </p:attrNameLst>
                                      </p:cBhvr>
                                      <p:to>
                                        <p:strVal val="visible"/>
                                      </p:to>
                                    </p:set>
                                    <p:animEffect transition="in" filter="dissolve">
                                      <p:cBhvr>
                                        <p:cTn id="16" dur="500"/>
                                        <p:tgtEl>
                                          <p:spTgt spid="7544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75447"/>
                                        </p:tgtEl>
                                        <p:attrNameLst>
                                          <p:attrName>style.visibility</p:attrName>
                                        </p:attrNameLst>
                                      </p:cBhvr>
                                      <p:to>
                                        <p:strVal val="visible"/>
                                      </p:to>
                                    </p:set>
                                    <p:animEffect transition="in" filter="dissolve">
                                      <p:cBhvr>
                                        <p:cTn id="19" dur="500"/>
                                        <p:tgtEl>
                                          <p:spTgt spid="7544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75448"/>
                                        </p:tgtEl>
                                        <p:attrNameLst>
                                          <p:attrName>style.visibility</p:attrName>
                                        </p:attrNameLst>
                                      </p:cBhvr>
                                      <p:to>
                                        <p:strVal val="visible"/>
                                      </p:to>
                                    </p:set>
                                    <p:animEffect transition="in" filter="dissolve">
                                      <p:cBhvr>
                                        <p:cTn id="22" dur="500"/>
                                        <p:tgtEl>
                                          <p:spTgt spid="7544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xit" presetSubtype="0" fill="hold" grpId="1" nodeType="clickEffect">
                                  <p:stCondLst>
                                    <p:cond delay="0"/>
                                  </p:stCondLst>
                                  <p:childTnLst>
                                    <p:animEffect transition="out" filter="dissolve">
                                      <p:cBhvr>
                                        <p:cTn id="26" dur="500"/>
                                        <p:tgtEl>
                                          <p:spTgt spid="75443"/>
                                        </p:tgtEl>
                                      </p:cBhvr>
                                    </p:animEffect>
                                    <p:set>
                                      <p:cBhvr>
                                        <p:cTn id="27" dur="1" fill="hold">
                                          <p:stCondLst>
                                            <p:cond delay="499"/>
                                          </p:stCondLst>
                                        </p:cTn>
                                        <p:tgtEl>
                                          <p:spTgt spid="75443"/>
                                        </p:tgtEl>
                                        <p:attrNameLst>
                                          <p:attrName>style.visibility</p:attrName>
                                        </p:attrNameLst>
                                      </p:cBhvr>
                                      <p:to>
                                        <p:strVal val="hidden"/>
                                      </p:to>
                                    </p:set>
                                  </p:childTnLst>
                                </p:cTn>
                              </p:par>
                              <p:par>
                                <p:cTn id="28" presetID="9" presetClass="exit" presetSubtype="0" fill="hold" grpId="1" nodeType="withEffect">
                                  <p:stCondLst>
                                    <p:cond delay="0"/>
                                  </p:stCondLst>
                                  <p:childTnLst>
                                    <p:animEffect transition="out" filter="dissolve">
                                      <p:cBhvr>
                                        <p:cTn id="29" dur="500"/>
                                        <p:tgtEl>
                                          <p:spTgt spid="75444"/>
                                        </p:tgtEl>
                                      </p:cBhvr>
                                    </p:animEffect>
                                    <p:set>
                                      <p:cBhvr>
                                        <p:cTn id="30" dur="1" fill="hold">
                                          <p:stCondLst>
                                            <p:cond delay="499"/>
                                          </p:stCondLst>
                                        </p:cTn>
                                        <p:tgtEl>
                                          <p:spTgt spid="75444"/>
                                        </p:tgtEl>
                                        <p:attrNameLst>
                                          <p:attrName>style.visibility</p:attrName>
                                        </p:attrNameLst>
                                      </p:cBhvr>
                                      <p:to>
                                        <p:strVal val="hidden"/>
                                      </p:to>
                                    </p:set>
                                  </p:childTnLst>
                                </p:cTn>
                              </p:par>
                              <p:par>
                                <p:cTn id="31" presetID="9" presetClass="exit" presetSubtype="0" fill="hold" grpId="1" nodeType="withEffect">
                                  <p:stCondLst>
                                    <p:cond delay="0"/>
                                  </p:stCondLst>
                                  <p:childTnLst>
                                    <p:animEffect transition="out" filter="dissolve">
                                      <p:cBhvr>
                                        <p:cTn id="32" dur="500"/>
                                        <p:tgtEl>
                                          <p:spTgt spid="75445"/>
                                        </p:tgtEl>
                                      </p:cBhvr>
                                    </p:animEffect>
                                    <p:set>
                                      <p:cBhvr>
                                        <p:cTn id="33" dur="1" fill="hold">
                                          <p:stCondLst>
                                            <p:cond delay="499"/>
                                          </p:stCondLst>
                                        </p:cTn>
                                        <p:tgtEl>
                                          <p:spTgt spid="75445"/>
                                        </p:tgtEl>
                                        <p:attrNameLst>
                                          <p:attrName>style.visibility</p:attrName>
                                        </p:attrNameLst>
                                      </p:cBhvr>
                                      <p:to>
                                        <p:strVal val="hidden"/>
                                      </p:to>
                                    </p:set>
                                  </p:childTnLst>
                                </p:cTn>
                              </p:par>
                              <p:par>
                                <p:cTn id="34" presetID="9" presetClass="exit" presetSubtype="0" fill="hold" grpId="1" nodeType="withEffect">
                                  <p:stCondLst>
                                    <p:cond delay="0"/>
                                  </p:stCondLst>
                                  <p:childTnLst>
                                    <p:animEffect transition="out" filter="dissolve">
                                      <p:cBhvr>
                                        <p:cTn id="35" dur="500"/>
                                        <p:tgtEl>
                                          <p:spTgt spid="75448"/>
                                        </p:tgtEl>
                                      </p:cBhvr>
                                    </p:animEffect>
                                    <p:set>
                                      <p:cBhvr>
                                        <p:cTn id="36" dur="1" fill="hold">
                                          <p:stCondLst>
                                            <p:cond delay="499"/>
                                          </p:stCondLst>
                                        </p:cTn>
                                        <p:tgtEl>
                                          <p:spTgt spid="75448"/>
                                        </p:tgtEl>
                                        <p:attrNameLst>
                                          <p:attrName>style.visibility</p:attrName>
                                        </p:attrNameLst>
                                      </p:cBhvr>
                                      <p:to>
                                        <p:strVal val="hidden"/>
                                      </p:to>
                                    </p:set>
                                  </p:childTnLst>
                                </p:cTn>
                              </p:par>
                              <p:par>
                                <p:cTn id="37" presetID="9" presetClass="exit" presetSubtype="0" fill="hold" grpId="1" nodeType="withEffect">
                                  <p:stCondLst>
                                    <p:cond delay="0"/>
                                  </p:stCondLst>
                                  <p:childTnLst>
                                    <p:animEffect transition="out" filter="dissolve">
                                      <p:cBhvr>
                                        <p:cTn id="38" dur="500"/>
                                        <p:tgtEl>
                                          <p:spTgt spid="75447"/>
                                        </p:tgtEl>
                                      </p:cBhvr>
                                    </p:animEffect>
                                    <p:set>
                                      <p:cBhvr>
                                        <p:cTn id="39" dur="1" fill="hold">
                                          <p:stCondLst>
                                            <p:cond delay="499"/>
                                          </p:stCondLst>
                                        </p:cTn>
                                        <p:tgtEl>
                                          <p:spTgt spid="75447"/>
                                        </p:tgtEl>
                                        <p:attrNameLst>
                                          <p:attrName>style.visibility</p:attrName>
                                        </p:attrNameLst>
                                      </p:cBhvr>
                                      <p:to>
                                        <p:strVal val="hidden"/>
                                      </p:to>
                                    </p:set>
                                  </p:childTnLst>
                                </p:cTn>
                              </p:par>
                              <p:par>
                                <p:cTn id="40" presetID="9" presetClass="exit" presetSubtype="0" fill="hold" grpId="1" nodeType="withEffect">
                                  <p:stCondLst>
                                    <p:cond delay="0"/>
                                  </p:stCondLst>
                                  <p:childTnLst>
                                    <p:animEffect transition="out" filter="dissolve">
                                      <p:cBhvr>
                                        <p:cTn id="41" dur="500"/>
                                        <p:tgtEl>
                                          <p:spTgt spid="75446"/>
                                        </p:tgtEl>
                                      </p:cBhvr>
                                    </p:animEffect>
                                    <p:set>
                                      <p:cBhvr>
                                        <p:cTn id="42" dur="1" fill="hold">
                                          <p:stCondLst>
                                            <p:cond delay="499"/>
                                          </p:stCondLst>
                                        </p:cTn>
                                        <p:tgtEl>
                                          <p:spTgt spid="754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443" grpId="0" animBg="1"/>
      <p:bldP spid="75443" grpId="1" animBg="1"/>
      <p:bldP spid="75444" grpId="0" animBg="1"/>
      <p:bldP spid="75444" grpId="1" animBg="1"/>
      <p:bldP spid="75445" grpId="0" animBg="1"/>
      <p:bldP spid="75445" grpId="1" animBg="1"/>
      <p:bldP spid="75446" grpId="0" animBg="1"/>
      <p:bldP spid="75446" grpId="1" animBg="1"/>
      <p:bldP spid="75447" grpId="0" animBg="1"/>
      <p:bldP spid="75447" grpId="1" animBg="1"/>
      <p:bldP spid="75448" grpId="0" animBg="1"/>
      <p:bldP spid="75448" grpId="1"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aphicFrame>
        <p:nvGraphicFramePr>
          <p:cNvPr id="79959" name="Group 87"/>
          <p:cNvGraphicFramePr>
            <a:graphicFrameLocks noGrp="1"/>
          </p:cNvGraphicFramePr>
          <p:nvPr/>
        </p:nvGraphicFramePr>
        <p:xfrm>
          <a:off x="1828800" y="1066801"/>
          <a:ext cx="8686800" cy="4821265"/>
        </p:xfrm>
        <a:graphic>
          <a:graphicData uri="http://schemas.openxmlformats.org/drawingml/2006/table">
            <a:tbl>
              <a:tblPr/>
              <a:tblGrid>
                <a:gridCol w="2895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685800">
                  <a:extLst>
                    <a:ext uri="{9D8B030D-6E8A-4147-A177-3AD203B41FA5}">
                      <a16:colId xmlns:a16="http://schemas.microsoft.com/office/drawing/2014/main" val="20008"/>
                    </a:ext>
                  </a:extLst>
                </a:gridCol>
                <a:gridCol w="1066800">
                  <a:extLst>
                    <a:ext uri="{9D8B030D-6E8A-4147-A177-3AD203B41FA5}">
                      <a16:colId xmlns:a16="http://schemas.microsoft.com/office/drawing/2014/main" val="20009"/>
                    </a:ext>
                  </a:extLst>
                </a:gridCol>
              </a:tblGrid>
              <a:tr h="1066767">
                <a:tc gridSpan="9">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Arial" charset="0"/>
                        </a:rPr>
                        <a:t>Table 1:  Anseba Zoba and Its 8 Sub-Zoba: </a:t>
                      </a:r>
                    </a:p>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Arial" charset="0"/>
                        </a:rPr>
                        <a:t>Multiple ITN Indicators</a:t>
                      </a:r>
                    </a:p>
                    <a:p>
                      <a:pPr marL="0" marR="0" lvl="0" indent="0" algn="ctr" defTabSz="914400" rtl="0" eaLnBrk="1" fontAlgn="b"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cs typeface="Arial" charset="0"/>
                      </a:endParaRPr>
                    </a:p>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Arial" charset="0"/>
                        </a:rPr>
                        <a:t>        </a:t>
                      </a:r>
                      <a:r>
                        <a:rPr kumimoji="0" lang="en-US" sz="1600" b="1" i="0" u="none" strike="noStrike" cap="none" normalizeH="0" baseline="0">
                          <a:ln>
                            <a:noFill/>
                          </a:ln>
                          <a:solidFill>
                            <a:schemeClr val="tx1"/>
                          </a:solidFill>
                          <a:effectLst/>
                          <a:latin typeface="Arial" charset="0"/>
                          <a:cs typeface="Arial" charset="0"/>
                        </a:rPr>
                        <a:t>Sub-Zoba                            1         2          3         4          5      6     7       8</a:t>
                      </a:r>
                      <a:endParaRPr kumimoji="0" lang="en-US" sz="1600" b="0" i="0" u="none" strike="noStrike" cap="none" normalizeH="0" baseline="0">
                        <a:ln>
                          <a:noFill/>
                        </a:ln>
                        <a:solidFill>
                          <a:schemeClr val="tx1"/>
                        </a:solidFill>
                        <a:effectLst/>
                        <a:latin typeface="Arial" charset="0"/>
                        <a:cs typeface="Arial" charset="0"/>
                      </a:endParaRP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Arial" charset="0"/>
                        </a:rPr>
                        <a:t>Zoba Coverage </a:t>
                      </a:r>
                    </a:p>
                  </a:txBody>
                  <a:tcPr marT="45711" marB="45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17409">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sng" strike="noStrike" cap="none" normalizeH="0" baseline="0" dirty="0">
                          <a:ln>
                            <a:noFill/>
                          </a:ln>
                          <a:solidFill>
                            <a:schemeClr val="tx1"/>
                          </a:solidFill>
                          <a:effectLst/>
                          <a:latin typeface="Arial" charset="0"/>
                          <a:cs typeface="Arial" charset="0"/>
                        </a:rPr>
                        <a:t>&gt;</a:t>
                      </a:r>
                      <a:r>
                        <a:rPr kumimoji="0" lang="en-US" sz="1600" b="1" i="0" u="none" strike="noStrike" cap="none" normalizeH="0" baseline="0" dirty="0">
                          <a:ln>
                            <a:noFill/>
                          </a:ln>
                          <a:solidFill>
                            <a:schemeClr val="tx1"/>
                          </a:solidFill>
                          <a:effectLst/>
                          <a:latin typeface="Arial" charset="0"/>
                          <a:cs typeface="Arial" charset="0"/>
                        </a:rPr>
                        <a:t>1 Bed net in HH (0-11)</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latin typeface="Arial" charset="0"/>
                          <a:cs typeface="Arial" charset="0"/>
                        </a:rPr>
                        <a:t>17</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latin typeface="Arial" charset="0"/>
                          <a:cs typeface="Arial" charset="0"/>
                        </a:rPr>
                        <a:t>19</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latin typeface="Arial" charset="0"/>
                          <a:cs typeface="Arial" charset="0"/>
                        </a:rPr>
                        <a:t>19</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0066"/>
                          </a:solidFill>
                          <a:effectLst/>
                          <a:latin typeface="Arial" charset="0"/>
                          <a:cs typeface="Arial" charset="0"/>
                        </a:rPr>
                        <a:t>13 Prob</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66"/>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latin typeface="Arial" charset="0"/>
                          <a:cs typeface="Arial" charset="0"/>
                        </a:rPr>
                        <a:t>18</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latin typeface="Arial" charset="0"/>
                          <a:cs typeface="Arial" charset="0"/>
                        </a:rPr>
                        <a:t>18</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latin typeface="Arial" charset="0"/>
                          <a:cs typeface="Arial" charset="0"/>
                        </a:rPr>
                        <a:t>18</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latin typeface="Arial" charset="0"/>
                          <a:cs typeface="Arial" charset="0"/>
                        </a:rPr>
                        <a:t>17</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Arial" charset="0"/>
                        </a:rPr>
                        <a:t>91.4%</a:t>
                      </a:r>
                      <a:endParaRPr kumimoji="0" lang="en-US" sz="1600" b="0" i="0" u="none" strike="noStrike" cap="none" normalizeH="0" baseline="0">
                        <a:ln>
                          <a:noFill/>
                        </a:ln>
                        <a:solidFill>
                          <a:schemeClr val="tx1"/>
                        </a:solidFill>
                        <a:effectLst/>
                        <a:latin typeface="Arial" charset="0"/>
                        <a:cs typeface="Arial" charset="0"/>
                      </a:endParaRP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8044">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cs typeface="Arial" charset="0"/>
                        </a:rPr>
                        <a:t>Slept under net (0-11)</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latin typeface="Arial" charset="0"/>
                          <a:cs typeface="Arial" charset="0"/>
                        </a:rPr>
                        <a:t>15</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latin typeface="Arial" charset="0"/>
                          <a:cs typeface="Arial" charset="0"/>
                        </a:rPr>
                        <a:t>19</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latin typeface="Arial" charset="0"/>
                          <a:cs typeface="Arial" charset="0"/>
                        </a:rPr>
                        <a:t>18</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0066"/>
                          </a:solidFill>
                          <a:effectLst/>
                          <a:latin typeface="Arial" charset="0"/>
                          <a:cs typeface="Arial" charset="0"/>
                        </a:rPr>
                        <a:t>8</a:t>
                      </a:r>
                    </a:p>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0066"/>
                          </a:solidFill>
                          <a:effectLst/>
                          <a:latin typeface="Arial" charset="0"/>
                          <a:cs typeface="Arial" charset="0"/>
                        </a:rPr>
                        <a:t>Prob</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66"/>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latin typeface="Arial" charset="0"/>
                          <a:cs typeface="Arial" charset="0"/>
                        </a:rPr>
                        <a:t>18</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latin typeface="Arial" charset="0"/>
                          <a:cs typeface="Arial" charset="0"/>
                        </a:rPr>
                        <a:t>17</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latin typeface="Arial" charset="0"/>
                          <a:cs typeface="Arial" charset="0"/>
                        </a:rPr>
                        <a:t>17</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0066"/>
                          </a:solidFill>
                          <a:effectLst/>
                          <a:latin typeface="Arial" charset="0"/>
                          <a:cs typeface="Arial" charset="0"/>
                        </a:rPr>
                        <a:t>12</a:t>
                      </a:r>
                    </a:p>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0066"/>
                          </a:solidFill>
                          <a:effectLst/>
                          <a:latin typeface="Arial" charset="0"/>
                          <a:cs typeface="Arial" charset="0"/>
                        </a:rPr>
                        <a:t>Prob</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66"/>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Arial" charset="0"/>
                        </a:rPr>
                        <a:t>82.1%</a:t>
                      </a:r>
                      <a:endParaRPr kumimoji="0" lang="en-US" sz="1600" b="0" i="0" u="none" strike="noStrike" cap="none" normalizeH="0" baseline="0">
                        <a:ln>
                          <a:noFill/>
                        </a:ln>
                        <a:solidFill>
                          <a:schemeClr val="tx1"/>
                        </a:solidFill>
                        <a:effectLst/>
                        <a:latin typeface="Arial" charset="0"/>
                        <a:cs typeface="Arial" charset="0"/>
                      </a:endParaRP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931">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Arial" charset="0"/>
                        </a:rPr>
                        <a:t>Dipped in Last 6 mo (0-11)</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0066"/>
                          </a:solidFill>
                          <a:effectLst/>
                          <a:latin typeface="Arial" charset="0"/>
                          <a:cs typeface="Arial" charset="0"/>
                        </a:rPr>
                        <a:t>9</a:t>
                      </a:r>
                    </a:p>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0066"/>
                          </a:solidFill>
                          <a:effectLst/>
                          <a:latin typeface="Arial" charset="0"/>
                          <a:cs typeface="Arial" charset="0"/>
                        </a:rPr>
                        <a:t>Prob</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66"/>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latin typeface="Arial" charset="0"/>
                          <a:cs typeface="Arial" charset="0"/>
                        </a:rPr>
                        <a:t>18</a:t>
                      </a:r>
                    </a:p>
                    <a:p>
                      <a:pPr marL="0" marR="0" lvl="0" indent="0" algn="l" defTabSz="914400" rtl="0" eaLnBrk="1" fontAlgn="ctr"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rgbClr val="00FF00"/>
                        </a:solidFill>
                        <a:effectLst/>
                        <a:latin typeface="Arial" charset="0"/>
                        <a:cs typeface="Arial" charset="0"/>
                      </a:endParaRP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latin typeface="Arial" charset="0"/>
                          <a:cs typeface="Arial" charset="0"/>
                        </a:rPr>
                        <a:t>13</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0066"/>
                          </a:solidFill>
                          <a:effectLst/>
                          <a:latin typeface="Arial" charset="0"/>
                          <a:cs typeface="Arial" charset="0"/>
                        </a:rPr>
                        <a:t>3 </a:t>
                      </a:r>
                    </a:p>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0066"/>
                          </a:solidFill>
                          <a:effectLst/>
                          <a:latin typeface="Arial" charset="0"/>
                          <a:cs typeface="Arial" charset="0"/>
                        </a:rPr>
                        <a:t>Prob</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66"/>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latin typeface="Arial" charset="0"/>
                          <a:cs typeface="Arial" charset="0"/>
                        </a:rPr>
                        <a:t>18</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latin typeface="Arial" charset="0"/>
                          <a:cs typeface="Arial" charset="0"/>
                        </a:rPr>
                        <a:t>12</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latin typeface="Arial" charset="0"/>
                          <a:cs typeface="Arial" charset="0"/>
                        </a:rPr>
                        <a:t>12</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latin typeface="Arial" charset="0"/>
                          <a:cs typeface="Arial" charset="0"/>
                        </a:rPr>
                        <a:t>11</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Arial" charset="0"/>
                        </a:rPr>
                        <a:t>64.4%</a:t>
                      </a:r>
                      <a:endParaRPr kumimoji="0" lang="en-US" sz="1600" b="0" i="0" u="none" strike="noStrike" cap="none" normalizeH="0" baseline="0">
                        <a:ln>
                          <a:noFill/>
                        </a:ln>
                        <a:solidFill>
                          <a:schemeClr val="tx1"/>
                        </a:solidFill>
                        <a:effectLst/>
                        <a:latin typeface="Arial" charset="0"/>
                        <a:cs typeface="Arial" charset="0"/>
                      </a:endParaRP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38044">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Arial" charset="0"/>
                        </a:rPr>
                        <a:t>Net with no visible tears or holes</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latin typeface="Arial" charset="0"/>
                          <a:cs typeface="Arial" charset="0"/>
                        </a:rPr>
                        <a:t>13</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latin typeface="Arial" charset="0"/>
                          <a:cs typeface="Arial" charset="0"/>
                        </a:rPr>
                        <a:t>14</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0066"/>
                          </a:solidFill>
                          <a:effectLst/>
                          <a:latin typeface="Arial" charset="0"/>
                          <a:cs typeface="Arial" charset="0"/>
                        </a:rPr>
                        <a:t>5</a:t>
                      </a:r>
                    </a:p>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0066"/>
                          </a:solidFill>
                          <a:effectLst/>
                          <a:latin typeface="Arial" charset="0"/>
                          <a:cs typeface="Arial" charset="0"/>
                        </a:rPr>
                        <a:t>Prob</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66"/>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0066"/>
                          </a:solidFill>
                          <a:effectLst/>
                          <a:latin typeface="Arial" charset="0"/>
                          <a:cs typeface="Arial" charset="0"/>
                        </a:rPr>
                        <a:t>7</a:t>
                      </a:r>
                    </a:p>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0066"/>
                          </a:solidFill>
                          <a:effectLst/>
                          <a:latin typeface="Arial" charset="0"/>
                          <a:cs typeface="Arial" charset="0"/>
                        </a:rPr>
                        <a:t>Prob</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66"/>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latin typeface="Arial" charset="0"/>
                          <a:cs typeface="Arial" charset="0"/>
                        </a:rPr>
                        <a:t>16</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latin typeface="Arial" charset="0"/>
                          <a:cs typeface="Arial" charset="0"/>
                        </a:rPr>
                        <a:t>12</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latin typeface="Arial" charset="0"/>
                          <a:cs typeface="Arial" charset="0"/>
                        </a:rPr>
                        <a:t>12</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latin typeface="Arial" charset="0"/>
                          <a:cs typeface="Arial" charset="0"/>
                        </a:rPr>
                        <a:t>10</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Arial" charset="0"/>
                        </a:rPr>
                        <a:t>59.7%</a:t>
                      </a:r>
                      <a:endParaRPr kumimoji="0" lang="en-US" sz="1600" b="0" i="0" u="none" strike="noStrike" cap="none" normalizeH="0" baseline="0">
                        <a:ln>
                          <a:noFill/>
                        </a:ln>
                        <a:solidFill>
                          <a:schemeClr val="tx1"/>
                        </a:solidFill>
                        <a:effectLst/>
                        <a:latin typeface="Arial" charset="0"/>
                        <a:cs typeface="Arial" charset="0"/>
                      </a:endParaRP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38044">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Arial" charset="0"/>
                        </a:rPr>
                        <a:t>While pregnant slept under ITN (0-11)</a:t>
                      </a:r>
                    </a:p>
                  </a:txBody>
                  <a:tcPr marT="45711" marB="45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latin typeface="Arial" charset="0"/>
                          <a:cs typeface="Arial" charset="0"/>
                        </a:rPr>
                        <a:t>12</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latin typeface="Arial" charset="0"/>
                          <a:cs typeface="Arial" charset="0"/>
                        </a:rPr>
                        <a:t>18</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latin typeface="Arial" charset="0"/>
                          <a:cs typeface="Arial" charset="0"/>
                        </a:rPr>
                        <a:t>16</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0066"/>
                          </a:solidFill>
                          <a:effectLst/>
                          <a:latin typeface="Arial" charset="0"/>
                          <a:cs typeface="Arial" charset="0"/>
                        </a:rPr>
                        <a:t>8</a:t>
                      </a:r>
                    </a:p>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0066"/>
                          </a:solidFill>
                          <a:effectLst/>
                          <a:latin typeface="Arial" charset="0"/>
                          <a:cs typeface="Arial" charset="0"/>
                        </a:rPr>
                        <a:t>Prob</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66"/>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latin typeface="Arial" charset="0"/>
                          <a:cs typeface="Arial" charset="0"/>
                        </a:rPr>
                        <a:t>15</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latin typeface="Arial" charset="0"/>
                          <a:cs typeface="Arial" charset="0"/>
                        </a:rPr>
                        <a:t>14</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latin typeface="Arial" charset="0"/>
                          <a:cs typeface="Arial" charset="0"/>
                        </a:rPr>
                        <a:t>15</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0066"/>
                          </a:solidFill>
                          <a:effectLst/>
                          <a:latin typeface="Arial" charset="0"/>
                          <a:cs typeface="Arial" charset="0"/>
                        </a:rPr>
                        <a:t>9</a:t>
                      </a:r>
                    </a:p>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0066"/>
                          </a:solidFill>
                          <a:effectLst/>
                          <a:latin typeface="Arial" charset="0"/>
                          <a:cs typeface="Arial" charset="0"/>
                        </a:rPr>
                        <a:t>Prob</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66"/>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cs typeface="Arial" charset="0"/>
                        </a:rPr>
                        <a:t>71.3%</a:t>
                      </a:r>
                      <a:endParaRPr kumimoji="0" lang="en-US" sz="1600" b="0" i="0" u="none" strike="noStrike" cap="none" normalizeH="0" baseline="0" dirty="0">
                        <a:ln>
                          <a:noFill/>
                        </a:ln>
                        <a:solidFill>
                          <a:schemeClr val="tx1"/>
                        </a:solidFill>
                        <a:effectLst/>
                        <a:latin typeface="Arial" charset="0"/>
                        <a:cs typeface="Arial" charset="0"/>
                      </a:endParaRP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79953" name="Oval 81"/>
          <p:cNvSpPr>
            <a:spLocks noChangeArrowheads="1"/>
          </p:cNvSpPr>
          <p:nvPr/>
        </p:nvSpPr>
        <p:spPr bwMode="auto">
          <a:xfrm>
            <a:off x="6400800" y="914400"/>
            <a:ext cx="1371600" cy="5562600"/>
          </a:xfrm>
          <a:prstGeom prst="ellipse">
            <a:avLst/>
          </a:pr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9960" name="Rectangle 88"/>
          <p:cNvSpPr>
            <a:spLocks noChangeArrowheads="1"/>
          </p:cNvSpPr>
          <p:nvPr/>
        </p:nvSpPr>
        <p:spPr bwMode="auto">
          <a:xfrm>
            <a:off x="4648200" y="2133600"/>
            <a:ext cx="4876800" cy="3810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6266" name="Oval 10"/>
          <p:cNvSpPr>
            <a:spLocks noChangeArrowheads="1"/>
          </p:cNvSpPr>
          <p:nvPr/>
        </p:nvSpPr>
        <p:spPr bwMode="auto">
          <a:xfrm>
            <a:off x="9372600" y="3733800"/>
            <a:ext cx="914400" cy="5334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79960"/>
                                        </p:tgtEl>
                                      </p:cBhvr>
                                    </p:animEffect>
                                    <p:set>
                                      <p:cBhvr>
                                        <p:cTn id="7" dur="1" fill="hold">
                                          <p:stCondLst>
                                            <p:cond delay="499"/>
                                          </p:stCondLst>
                                        </p:cTn>
                                        <p:tgtEl>
                                          <p:spTgt spid="79960"/>
                                        </p:tgtEl>
                                        <p:attrNameLst>
                                          <p:attrName>style.visibility</p:attrName>
                                        </p:attrNameLst>
                                      </p:cBhvr>
                                      <p:to>
                                        <p:strVal val="hidden"/>
                                      </p:to>
                                    </p:set>
                                  </p:childTnLst>
                                </p:cTn>
                              </p:par>
                              <p:par>
                                <p:cTn id="8" presetID="3" presetClass="entr" presetSubtype="10" fill="hold" grpId="0" nodeType="withEffect">
                                  <p:stCondLst>
                                    <p:cond delay="0"/>
                                  </p:stCondLst>
                                  <p:childTnLst>
                                    <p:set>
                                      <p:cBhvr>
                                        <p:cTn id="9" dur="1" fill="hold">
                                          <p:stCondLst>
                                            <p:cond delay="0"/>
                                          </p:stCondLst>
                                        </p:cTn>
                                        <p:tgtEl>
                                          <p:spTgt spid="79953"/>
                                        </p:tgtEl>
                                        <p:attrNameLst>
                                          <p:attrName>style.visibility</p:attrName>
                                        </p:attrNameLst>
                                      </p:cBhvr>
                                      <p:to>
                                        <p:strVal val="visible"/>
                                      </p:to>
                                    </p:set>
                                    <p:animEffect transition="in" filter="blinds(horizontal)">
                                      <p:cBhvr>
                                        <p:cTn id="10" dur="500"/>
                                        <p:tgtEl>
                                          <p:spTgt spid="799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953" grpId="0" animBg="1"/>
      <p:bldP spid="79960"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nvGraphicFramePr>
        <p:xfrm>
          <a:off x="1482725" y="301626"/>
          <a:ext cx="9461500" cy="6556375"/>
        </p:xfrm>
        <a:graphic>
          <a:graphicData uri="http://schemas.openxmlformats.org/presentationml/2006/ole">
            <mc:AlternateContent xmlns:mc="http://schemas.openxmlformats.org/markup-compatibility/2006">
              <mc:Choice xmlns:v="urn:schemas-microsoft-com:vml" Requires="v">
                <p:oleObj name="Worksheet" r:id="rId3" imgW="7302500" imgH="4787900" progId="Excel.Sheet.8">
                  <p:embed/>
                </p:oleObj>
              </mc:Choice>
              <mc:Fallback>
                <p:oleObj name="Worksheet" r:id="rId3" imgW="7302500" imgH="4787900" progId="Excel.Sheet.8">
                  <p:embed/>
                  <p:pic>
                    <p:nvPicPr>
                      <p:cNvPr id="1024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2725" y="301626"/>
                        <a:ext cx="9461500" cy="6556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10243" name="Line 3"/>
          <p:cNvSpPr>
            <a:spLocks noChangeShapeType="1"/>
          </p:cNvSpPr>
          <p:nvPr/>
        </p:nvSpPr>
        <p:spPr bwMode="auto">
          <a:xfrm>
            <a:off x="9296400" y="1295400"/>
            <a:ext cx="0" cy="3581400"/>
          </a:xfrm>
          <a:prstGeom prst="line">
            <a:avLst/>
          </a:prstGeom>
          <a:noFill/>
          <a:ln w="76200">
            <a:solidFill>
              <a:srgbClr val="00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8852" name="Rectangle 4"/>
          <p:cNvSpPr>
            <a:spLocks noChangeArrowheads="1"/>
          </p:cNvSpPr>
          <p:nvPr/>
        </p:nvSpPr>
        <p:spPr bwMode="auto">
          <a:xfrm>
            <a:off x="9144000" y="1143000"/>
            <a:ext cx="1219200" cy="4495800"/>
          </a:xfrm>
          <a:prstGeom prst="rect">
            <a:avLst/>
          </a:prstGeom>
          <a:solidFill>
            <a:srgbClr val="FFFFFF"/>
          </a:solidFill>
          <a:ln>
            <a:noFill/>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245" name="Oval 5"/>
          <p:cNvSpPr>
            <a:spLocks noChangeArrowheads="1"/>
          </p:cNvSpPr>
          <p:nvPr/>
        </p:nvSpPr>
        <p:spPr bwMode="auto">
          <a:xfrm>
            <a:off x="7848600" y="914400"/>
            <a:ext cx="1371600" cy="5562600"/>
          </a:xfrm>
          <a:prstGeom prst="ellipse">
            <a:avLst/>
          </a:prstGeom>
          <a:noFill/>
          <a:ln w="254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8854" name="Line 6"/>
          <p:cNvSpPr>
            <a:spLocks noChangeShapeType="1"/>
          </p:cNvSpPr>
          <p:nvPr/>
        </p:nvSpPr>
        <p:spPr bwMode="auto">
          <a:xfrm flipH="1">
            <a:off x="2362200" y="2590800"/>
            <a:ext cx="7848600" cy="0"/>
          </a:xfrm>
          <a:prstGeom prst="line">
            <a:avLst/>
          </a:prstGeom>
          <a:noFill/>
          <a:ln w="7620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78852"/>
                                        </p:tgtEl>
                                      </p:cBhvr>
                                    </p:animEffect>
                                    <p:set>
                                      <p:cBhvr>
                                        <p:cTn id="7" dur="1" fill="hold">
                                          <p:stCondLst>
                                            <p:cond delay="499"/>
                                          </p:stCondLst>
                                        </p:cTn>
                                        <p:tgtEl>
                                          <p:spTgt spid="78852"/>
                                        </p:tgtEl>
                                        <p:attrNameLst>
                                          <p:attrName>style.visibility</p:attrName>
                                        </p:attrNameLst>
                                      </p:cBhvr>
                                      <p:to>
                                        <p:strVal val="hidden"/>
                                      </p:to>
                                    </p:set>
                                  </p:childTnLst>
                                </p:cTn>
                              </p:par>
                              <p:par>
                                <p:cTn id="8" presetID="17" presetClass="entr" presetSubtype="10" fill="hold" grpId="0" nodeType="withEffect">
                                  <p:stCondLst>
                                    <p:cond delay="0"/>
                                  </p:stCondLst>
                                  <p:childTnLst>
                                    <p:set>
                                      <p:cBhvr>
                                        <p:cTn id="9" dur="1" fill="hold">
                                          <p:stCondLst>
                                            <p:cond delay="0"/>
                                          </p:stCondLst>
                                        </p:cTn>
                                        <p:tgtEl>
                                          <p:spTgt spid="78854"/>
                                        </p:tgtEl>
                                        <p:attrNameLst>
                                          <p:attrName>style.visibility</p:attrName>
                                        </p:attrNameLst>
                                      </p:cBhvr>
                                      <p:to>
                                        <p:strVal val="visible"/>
                                      </p:to>
                                    </p:set>
                                    <p:anim calcmode="lin" valueType="num">
                                      <p:cBhvr>
                                        <p:cTn id="10" dur="500" fill="hold"/>
                                        <p:tgtEl>
                                          <p:spTgt spid="78854"/>
                                        </p:tgtEl>
                                        <p:attrNameLst>
                                          <p:attrName>ppt_w</p:attrName>
                                        </p:attrNameLst>
                                      </p:cBhvr>
                                      <p:tavLst>
                                        <p:tav tm="0">
                                          <p:val>
                                            <p:fltVal val="0"/>
                                          </p:val>
                                        </p:tav>
                                        <p:tav tm="100000">
                                          <p:val>
                                            <p:strVal val="#ppt_w"/>
                                          </p:val>
                                        </p:tav>
                                      </p:tavLst>
                                    </p:anim>
                                    <p:anim calcmode="lin" valueType="num">
                                      <p:cBhvr>
                                        <p:cTn id="11" dur="500" fill="hold"/>
                                        <p:tgtEl>
                                          <p:spTgt spid="7885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animBg="1"/>
      <p:bldP spid="7885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600" dirty="0">
                <a:latin typeface="Calibri" panose="020F0502020204030204" pitchFamily="34" charset="0"/>
                <a:cs typeface="Calibri" panose="020F0502020204030204" pitchFamily="34" charset="0"/>
              </a:rPr>
              <a:t>Ghana (2012): Three Regions Assessed</a:t>
            </a:r>
          </a:p>
        </p:txBody>
      </p:sp>
      <p:pic>
        <p:nvPicPr>
          <p:cNvPr id="19"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464518" y="3168315"/>
            <a:ext cx="5060949" cy="3429000"/>
          </a:xfrm>
          <a:prstGeom prst="rect">
            <a:avLst/>
          </a:prstGeom>
          <a:solidFill>
            <a:srgbClr val="FFFFFF"/>
          </a:solidFill>
          <a:ln>
            <a:noFill/>
          </a:ln>
          <a:effectLst/>
        </p:spPr>
      </p:pic>
      <p:grpSp>
        <p:nvGrpSpPr>
          <p:cNvPr id="24" name="Group 23"/>
          <p:cNvGrpSpPr/>
          <p:nvPr/>
        </p:nvGrpSpPr>
        <p:grpSpPr>
          <a:xfrm>
            <a:off x="4586594" y="3148263"/>
            <a:ext cx="2057400" cy="3501189"/>
            <a:chOff x="2699792" y="3749390"/>
            <a:chExt cx="1557882" cy="3110058"/>
          </a:xfrm>
        </p:grpSpPr>
        <p:sp>
          <p:nvSpPr>
            <p:cNvPr id="17" name="Rectangle 16"/>
            <p:cNvSpPr/>
            <p:nvPr/>
          </p:nvSpPr>
          <p:spPr>
            <a:xfrm rot="10800000">
              <a:off x="2699792" y="3749390"/>
              <a:ext cx="507263" cy="3024335"/>
            </a:xfrm>
            <a:prstGeom prst="rect">
              <a:avLst/>
            </a:prstGeom>
            <a:solidFill>
              <a:sysClr val="window" lastClr="FFFFFF">
                <a:alpha val="85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ysClr val="window" lastClr="FFFFFF"/>
                </a:solidFill>
                <a:effectLst/>
                <a:uLnTx/>
                <a:uFillTx/>
                <a:latin typeface="Calibri"/>
                <a:ea typeface="ヒラギノ角ゴ Pro W3"/>
              </a:endParaRPr>
            </a:p>
          </p:txBody>
        </p:sp>
        <p:sp>
          <p:nvSpPr>
            <p:cNvPr id="20" name="Rectangle 19"/>
            <p:cNvSpPr/>
            <p:nvPr/>
          </p:nvSpPr>
          <p:spPr>
            <a:xfrm rot="10800000">
              <a:off x="3718965" y="3835113"/>
              <a:ext cx="538709" cy="3024335"/>
            </a:xfrm>
            <a:prstGeom prst="rect">
              <a:avLst/>
            </a:prstGeom>
            <a:solidFill>
              <a:sysClr val="window" lastClr="FFFFFF">
                <a:alpha val="85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ysClr val="window" lastClr="FFFFFF"/>
                </a:solidFill>
                <a:effectLst/>
                <a:uLnTx/>
                <a:uFillTx/>
                <a:latin typeface="Calibri"/>
                <a:ea typeface="ヒラギノ角ゴ Pro W3"/>
              </a:endParaRPr>
            </a:p>
          </p:txBody>
        </p:sp>
      </p:grpSp>
      <p:grpSp>
        <p:nvGrpSpPr>
          <p:cNvPr id="25" name="Group 24"/>
          <p:cNvGrpSpPr/>
          <p:nvPr/>
        </p:nvGrpSpPr>
        <p:grpSpPr>
          <a:xfrm>
            <a:off x="5912538" y="1524000"/>
            <a:ext cx="4755472" cy="4572000"/>
            <a:chOff x="5008182" y="1556793"/>
            <a:chExt cx="4357227" cy="4176464"/>
          </a:xfrm>
        </p:grpSpPr>
        <p:grpSp>
          <p:nvGrpSpPr>
            <p:cNvPr id="16" name="Group 15"/>
            <p:cNvGrpSpPr/>
            <p:nvPr/>
          </p:nvGrpSpPr>
          <p:grpSpPr>
            <a:xfrm>
              <a:off x="5021326" y="1556793"/>
              <a:ext cx="4344083" cy="4176464"/>
              <a:chOff x="5424493" y="2492896"/>
              <a:chExt cx="3801349" cy="3896657"/>
            </a:xfrm>
          </p:grpSpPr>
          <p:pic>
            <p:nvPicPr>
              <p:cNvPr id="8"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b="25098"/>
              <a:stretch/>
            </p:blipFill>
            <p:spPr bwMode="auto">
              <a:xfrm>
                <a:off x="5424493" y="2492896"/>
                <a:ext cx="3801349" cy="38966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
            <p:nvSpPr>
              <p:cNvPr id="14" name="Freeform 13"/>
              <p:cNvSpPr/>
              <p:nvPr/>
            </p:nvSpPr>
            <p:spPr>
              <a:xfrm>
                <a:off x="6113785" y="3034529"/>
                <a:ext cx="2256716" cy="1978843"/>
              </a:xfrm>
              <a:custGeom>
                <a:avLst/>
                <a:gdLst>
                  <a:gd name="connsiteX0" fmla="*/ 13770 w 2378908"/>
                  <a:gd name="connsiteY0" fmla="*/ 747762 h 1978843"/>
                  <a:gd name="connsiteX1" fmla="*/ 102835 w 2378908"/>
                  <a:gd name="connsiteY1" fmla="*/ 700261 h 1978843"/>
                  <a:gd name="connsiteX2" fmla="*/ 269089 w 2378908"/>
                  <a:gd name="connsiteY2" fmla="*/ 611196 h 1978843"/>
                  <a:gd name="connsiteX3" fmla="*/ 714414 w 2378908"/>
                  <a:gd name="connsiteY3" fmla="*/ 569632 h 1978843"/>
                  <a:gd name="connsiteX4" fmla="*/ 785666 w 2378908"/>
                  <a:gd name="connsiteY4" fmla="*/ 391502 h 1978843"/>
                  <a:gd name="connsiteX5" fmla="*/ 862856 w 2378908"/>
                  <a:gd name="connsiteY5" fmla="*/ 237123 h 1978843"/>
                  <a:gd name="connsiteX6" fmla="*/ 969734 w 2378908"/>
                  <a:gd name="connsiteY6" fmla="*/ 183684 h 1978843"/>
                  <a:gd name="connsiteX7" fmla="*/ 1082549 w 2378908"/>
                  <a:gd name="connsiteY7" fmla="*/ 231185 h 1978843"/>
                  <a:gd name="connsiteX8" fmla="*/ 1177552 w 2378908"/>
                  <a:gd name="connsiteY8" fmla="*/ 142120 h 1978843"/>
                  <a:gd name="connsiteX9" fmla="*/ 1284430 w 2378908"/>
                  <a:gd name="connsiteY9" fmla="*/ 94619 h 1978843"/>
                  <a:gd name="connsiteX10" fmla="*/ 1337869 w 2378908"/>
                  <a:gd name="connsiteY10" fmla="*/ 106494 h 1978843"/>
                  <a:gd name="connsiteX11" fmla="*/ 1415058 w 2378908"/>
                  <a:gd name="connsiteY11" fmla="*/ 29305 h 1978843"/>
                  <a:gd name="connsiteX12" fmla="*/ 1515999 w 2378908"/>
                  <a:gd name="connsiteY12" fmla="*/ 64931 h 1978843"/>
                  <a:gd name="connsiteX13" fmla="*/ 1563500 w 2378908"/>
                  <a:gd name="connsiteY13" fmla="*/ 76806 h 1978843"/>
                  <a:gd name="connsiteX14" fmla="*/ 1611001 w 2378908"/>
                  <a:gd name="connsiteY14" fmla="*/ 53055 h 1978843"/>
                  <a:gd name="connsiteX15" fmla="*/ 1931635 w 2378908"/>
                  <a:gd name="connsiteY15" fmla="*/ 5554 h 1978843"/>
                  <a:gd name="connsiteX16" fmla="*/ 2121640 w 2378908"/>
                  <a:gd name="connsiteY16" fmla="*/ 195559 h 1978843"/>
                  <a:gd name="connsiteX17" fmla="*/ 2181017 w 2378908"/>
                  <a:gd name="connsiteY17" fmla="*/ 213372 h 1978843"/>
                  <a:gd name="connsiteX18" fmla="*/ 2258206 w 2378908"/>
                  <a:gd name="connsiteY18" fmla="*/ 326188 h 1978843"/>
                  <a:gd name="connsiteX19" fmla="*/ 2252269 w 2378908"/>
                  <a:gd name="connsiteY19" fmla="*/ 634946 h 1978843"/>
                  <a:gd name="connsiteX20" fmla="*/ 2240393 w 2378908"/>
                  <a:gd name="connsiteY20" fmla="*/ 783388 h 1978843"/>
                  <a:gd name="connsiteX21" fmla="*/ 2305708 w 2378908"/>
                  <a:gd name="connsiteY21" fmla="*/ 860577 h 1978843"/>
                  <a:gd name="connsiteX22" fmla="*/ 2359147 w 2378908"/>
                  <a:gd name="connsiteY22" fmla="*/ 925892 h 1978843"/>
                  <a:gd name="connsiteX23" fmla="*/ 2376960 w 2378908"/>
                  <a:gd name="connsiteY23" fmla="*/ 1020894 h 1978843"/>
                  <a:gd name="connsiteX24" fmla="*/ 2317583 w 2378908"/>
                  <a:gd name="connsiteY24" fmla="*/ 1199024 h 1978843"/>
                  <a:gd name="connsiteX25" fmla="*/ 2365084 w 2378908"/>
                  <a:gd name="connsiteY25" fmla="*/ 1305902 h 1978843"/>
                  <a:gd name="connsiteX26" fmla="*/ 2335396 w 2378908"/>
                  <a:gd name="connsiteY26" fmla="*/ 1371216 h 1978843"/>
                  <a:gd name="connsiteX27" fmla="*/ 2258206 w 2378908"/>
                  <a:gd name="connsiteY27" fmla="*/ 1418718 h 1978843"/>
                  <a:gd name="connsiteX28" fmla="*/ 2139453 w 2378908"/>
                  <a:gd name="connsiteY28" fmla="*/ 1442468 h 1978843"/>
                  <a:gd name="connsiteX29" fmla="*/ 2080076 w 2378908"/>
                  <a:gd name="connsiteY29" fmla="*/ 1579035 h 1978843"/>
                  <a:gd name="connsiteX30" fmla="*/ 2139453 w 2378908"/>
                  <a:gd name="connsiteY30" fmla="*/ 1614661 h 1978843"/>
                  <a:gd name="connsiteX31" fmla="*/ 2169141 w 2378908"/>
                  <a:gd name="connsiteY31" fmla="*/ 1691850 h 1978843"/>
                  <a:gd name="connsiteX32" fmla="*/ 2127578 w 2378908"/>
                  <a:gd name="connsiteY32" fmla="*/ 1763102 h 1978843"/>
                  <a:gd name="connsiteX33" fmla="*/ 2044450 w 2378908"/>
                  <a:gd name="connsiteY33" fmla="*/ 1780915 h 1978843"/>
                  <a:gd name="connsiteX34" fmla="*/ 1955386 w 2378908"/>
                  <a:gd name="connsiteY34" fmla="*/ 1780915 h 1978843"/>
                  <a:gd name="connsiteX35" fmla="*/ 1890071 w 2378908"/>
                  <a:gd name="connsiteY35" fmla="*/ 1733414 h 1978843"/>
                  <a:gd name="connsiteX36" fmla="*/ 1824757 w 2378908"/>
                  <a:gd name="connsiteY36" fmla="*/ 1798728 h 1978843"/>
                  <a:gd name="connsiteX37" fmla="*/ 1806944 w 2378908"/>
                  <a:gd name="connsiteY37" fmla="*/ 1804666 h 1978843"/>
                  <a:gd name="connsiteX38" fmla="*/ 1706004 w 2378908"/>
                  <a:gd name="connsiteY38" fmla="*/ 1858105 h 1978843"/>
                  <a:gd name="connsiteX39" fmla="*/ 1545687 w 2378908"/>
                  <a:gd name="connsiteY39" fmla="*/ 1828416 h 1978843"/>
                  <a:gd name="connsiteX40" fmla="*/ 1450684 w 2378908"/>
                  <a:gd name="connsiteY40" fmla="*/ 1715601 h 1978843"/>
                  <a:gd name="connsiteX41" fmla="*/ 1308180 w 2378908"/>
                  <a:gd name="connsiteY41" fmla="*/ 1846229 h 1978843"/>
                  <a:gd name="connsiteX42" fmla="*/ 1302243 w 2378908"/>
                  <a:gd name="connsiteY42" fmla="*/ 1947170 h 1978843"/>
                  <a:gd name="connsiteX43" fmla="*/ 1219115 w 2378908"/>
                  <a:gd name="connsiteY43" fmla="*/ 1964983 h 1978843"/>
                  <a:gd name="connsiteX44" fmla="*/ 1153801 w 2378908"/>
                  <a:gd name="connsiteY44" fmla="*/ 1959045 h 1978843"/>
                  <a:gd name="connsiteX45" fmla="*/ 1070674 w 2378908"/>
                  <a:gd name="connsiteY45" fmla="*/ 1727476 h 1978843"/>
                  <a:gd name="connsiteX46" fmla="*/ 1052861 w 2378908"/>
                  <a:gd name="connsiteY46" fmla="*/ 1608723 h 1978843"/>
                  <a:gd name="connsiteX47" fmla="*/ 1088487 w 2378908"/>
                  <a:gd name="connsiteY47" fmla="*/ 1537471 h 1978843"/>
                  <a:gd name="connsiteX48" fmla="*/ 1082549 w 2378908"/>
                  <a:gd name="connsiteY48" fmla="*/ 1484032 h 1978843"/>
                  <a:gd name="connsiteX49" fmla="*/ 1005360 w 2378908"/>
                  <a:gd name="connsiteY49" fmla="*/ 1436531 h 1978843"/>
                  <a:gd name="connsiteX50" fmla="*/ 892544 w 2378908"/>
                  <a:gd name="connsiteY50" fmla="*/ 1489970 h 1978843"/>
                  <a:gd name="connsiteX51" fmla="*/ 779728 w 2378908"/>
                  <a:gd name="connsiteY51" fmla="*/ 1519658 h 1978843"/>
                  <a:gd name="connsiteX52" fmla="*/ 720352 w 2378908"/>
                  <a:gd name="connsiteY52" fmla="*/ 1507783 h 1978843"/>
                  <a:gd name="connsiteX53" fmla="*/ 696601 w 2378908"/>
                  <a:gd name="connsiteY53" fmla="*/ 1626536 h 1978843"/>
                  <a:gd name="connsiteX54" fmla="*/ 767853 w 2378908"/>
                  <a:gd name="connsiteY54" fmla="*/ 1685913 h 1978843"/>
                  <a:gd name="connsiteX55" fmla="*/ 773791 w 2378908"/>
                  <a:gd name="connsiteY55" fmla="*/ 1757165 h 1978843"/>
                  <a:gd name="connsiteX56" fmla="*/ 678788 w 2378908"/>
                  <a:gd name="connsiteY56" fmla="*/ 1786853 h 1978843"/>
                  <a:gd name="connsiteX57" fmla="*/ 583786 w 2378908"/>
                  <a:gd name="connsiteY57" fmla="*/ 1852167 h 1978843"/>
                  <a:gd name="connsiteX58" fmla="*/ 476908 w 2378908"/>
                  <a:gd name="connsiteY58" fmla="*/ 1858105 h 1978843"/>
                  <a:gd name="connsiteX59" fmla="*/ 269089 w 2378908"/>
                  <a:gd name="connsiteY59" fmla="*/ 1531533 h 1978843"/>
                  <a:gd name="connsiteX60" fmla="*/ 197837 w 2378908"/>
                  <a:gd name="connsiteY60" fmla="*/ 1442468 h 1978843"/>
                  <a:gd name="connsiteX61" fmla="*/ 102835 w 2378908"/>
                  <a:gd name="connsiteY61" fmla="*/ 1389029 h 1978843"/>
                  <a:gd name="connsiteX62" fmla="*/ 79084 w 2378908"/>
                  <a:gd name="connsiteY62" fmla="*/ 1240588 h 1978843"/>
                  <a:gd name="connsiteX63" fmla="*/ 7832 w 2378908"/>
                  <a:gd name="connsiteY63" fmla="*/ 1204962 h 1978843"/>
                  <a:gd name="connsiteX64" fmla="*/ 7832 w 2378908"/>
                  <a:gd name="connsiteY64" fmla="*/ 1121835 h 1978843"/>
                  <a:gd name="connsiteX65" fmla="*/ 61271 w 2378908"/>
                  <a:gd name="connsiteY65" fmla="*/ 1032770 h 1978843"/>
                  <a:gd name="connsiteX66" fmla="*/ 67209 w 2378908"/>
                  <a:gd name="connsiteY66" fmla="*/ 937767 h 1978843"/>
                  <a:gd name="connsiteX67" fmla="*/ 25645 w 2378908"/>
                  <a:gd name="connsiteY67" fmla="*/ 848702 h 1978843"/>
                  <a:gd name="connsiteX68" fmla="*/ 13770 w 2378908"/>
                  <a:gd name="connsiteY68" fmla="*/ 747762 h 1978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378908" h="1978843">
                    <a:moveTo>
                      <a:pt x="13770" y="747762"/>
                    </a:moveTo>
                    <a:cubicBezTo>
                      <a:pt x="26635" y="723022"/>
                      <a:pt x="102835" y="700261"/>
                      <a:pt x="102835" y="700261"/>
                    </a:cubicBezTo>
                    <a:cubicBezTo>
                      <a:pt x="145388" y="677500"/>
                      <a:pt x="167159" y="632967"/>
                      <a:pt x="269089" y="611196"/>
                    </a:cubicBezTo>
                    <a:cubicBezTo>
                      <a:pt x="371019" y="589425"/>
                      <a:pt x="628318" y="606248"/>
                      <a:pt x="714414" y="569632"/>
                    </a:cubicBezTo>
                    <a:cubicBezTo>
                      <a:pt x="800510" y="533016"/>
                      <a:pt x="760926" y="446920"/>
                      <a:pt x="785666" y="391502"/>
                    </a:cubicBezTo>
                    <a:cubicBezTo>
                      <a:pt x="810406" y="336084"/>
                      <a:pt x="832178" y="271759"/>
                      <a:pt x="862856" y="237123"/>
                    </a:cubicBezTo>
                    <a:cubicBezTo>
                      <a:pt x="893534" y="202487"/>
                      <a:pt x="933119" y="184674"/>
                      <a:pt x="969734" y="183684"/>
                    </a:cubicBezTo>
                    <a:cubicBezTo>
                      <a:pt x="1006349" y="182694"/>
                      <a:pt x="1047913" y="238112"/>
                      <a:pt x="1082549" y="231185"/>
                    </a:cubicBezTo>
                    <a:cubicBezTo>
                      <a:pt x="1117185" y="224258"/>
                      <a:pt x="1143905" y="164881"/>
                      <a:pt x="1177552" y="142120"/>
                    </a:cubicBezTo>
                    <a:cubicBezTo>
                      <a:pt x="1211199" y="119359"/>
                      <a:pt x="1257711" y="100557"/>
                      <a:pt x="1284430" y="94619"/>
                    </a:cubicBezTo>
                    <a:cubicBezTo>
                      <a:pt x="1311149" y="88681"/>
                      <a:pt x="1316098" y="117380"/>
                      <a:pt x="1337869" y="106494"/>
                    </a:cubicBezTo>
                    <a:cubicBezTo>
                      <a:pt x="1359640" y="95608"/>
                      <a:pt x="1385370" y="36232"/>
                      <a:pt x="1415058" y="29305"/>
                    </a:cubicBezTo>
                    <a:cubicBezTo>
                      <a:pt x="1444746" y="22378"/>
                      <a:pt x="1491259" y="57014"/>
                      <a:pt x="1515999" y="64931"/>
                    </a:cubicBezTo>
                    <a:cubicBezTo>
                      <a:pt x="1540739" y="72848"/>
                      <a:pt x="1547666" y="78785"/>
                      <a:pt x="1563500" y="76806"/>
                    </a:cubicBezTo>
                    <a:cubicBezTo>
                      <a:pt x="1579334" y="74827"/>
                      <a:pt x="1549645" y="64930"/>
                      <a:pt x="1611001" y="53055"/>
                    </a:cubicBezTo>
                    <a:cubicBezTo>
                      <a:pt x="1672357" y="41180"/>
                      <a:pt x="1846529" y="-18197"/>
                      <a:pt x="1931635" y="5554"/>
                    </a:cubicBezTo>
                    <a:cubicBezTo>
                      <a:pt x="2016741" y="29305"/>
                      <a:pt x="2080076" y="160923"/>
                      <a:pt x="2121640" y="195559"/>
                    </a:cubicBezTo>
                    <a:cubicBezTo>
                      <a:pt x="2163204" y="230195"/>
                      <a:pt x="2158256" y="191601"/>
                      <a:pt x="2181017" y="213372"/>
                    </a:cubicBezTo>
                    <a:cubicBezTo>
                      <a:pt x="2203778" y="235143"/>
                      <a:pt x="2246331" y="255926"/>
                      <a:pt x="2258206" y="326188"/>
                    </a:cubicBezTo>
                    <a:cubicBezTo>
                      <a:pt x="2270081" y="396450"/>
                      <a:pt x="2255238" y="558746"/>
                      <a:pt x="2252269" y="634946"/>
                    </a:cubicBezTo>
                    <a:cubicBezTo>
                      <a:pt x="2249300" y="711146"/>
                      <a:pt x="2231487" y="745783"/>
                      <a:pt x="2240393" y="783388"/>
                    </a:cubicBezTo>
                    <a:cubicBezTo>
                      <a:pt x="2249299" y="820993"/>
                      <a:pt x="2285916" y="836826"/>
                      <a:pt x="2305708" y="860577"/>
                    </a:cubicBezTo>
                    <a:cubicBezTo>
                      <a:pt x="2325500" y="884328"/>
                      <a:pt x="2347272" y="899173"/>
                      <a:pt x="2359147" y="925892"/>
                    </a:cubicBezTo>
                    <a:cubicBezTo>
                      <a:pt x="2371022" y="952611"/>
                      <a:pt x="2383887" y="975372"/>
                      <a:pt x="2376960" y="1020894"/>
                    </a:cubicBezTo>
                    <a:cubicBezTo>
                      <a:pt x="2370033" y="1066416"/>
                      <a:pt x="2319562" y="1151523"/>
                      <a:pt x="2317583" y="1199024"/>
                    </a:cubicBezTo>
                    <a:cubicBezTo>
                      <a:pt x="2315604" y="1246525"/>
                      <a:pt x="2362115" y="1277203"/>
                      <a:pt x="2365084" y="1305902"/>
                    </a:cubicBezTo>
                    <a:cubicBezTo>
                      <a:pt x="2368053" y="1334601"/>
                      <a:pt x="2353209" y="1352413"/>
                      <a:pt x="2335396" y="1371216"/>
                    </a:cubicBezTo>
                    <a:cubicBezTo>
                      <a:pt x="2317583" y="1390019"/>
                      <a:pt x="2290863" y="1406843"/>
                      <a:pt x="2258206" y="1418718"/>
                    </a:cubicBezTo>
                    <a:cubicBezTo>
                      <a:pt x="2225549" y="1430593"/>
                      <a:pt x="2169141" y="1415749"/>
                      <a:pt x="2139453" y="1442468"/>
                    </a:cubicBezTo>
                    <a:cubicBezTo>
                      <a:pt x="2109765" y="1469187"/>
                      <a:pt x="2080076" y="1550336"/>
                      <a:pt x="2080076" y="1579035"/>
                    </a:cubicBezTo>
                    <a:cubicBezTo>
                      <a:pt x="2080076" y="1607734"/>
                      <a:pt x="2124609" y="1595859"/>
                      <a:pt x="2139453" y="1614661"/>
                    </a:cubicBezTo>
                    <a:cubicBezTo>
                      <a:pt x="2154297" y="1633464"/>
                      <a:pt x="2171120" y="1667110"/>
                      <a:pt x="2169141" y="1691850"/>
                    </a:cubicBezTo>
                    <a:cubicBezTo>
                      <a:pt x="2167162" y="1716590"/>
                      <a:pt x="2148360" y="1748258"/>
                      <a:pt x="2127578" y="1763102"/>
                    </a:cubicBezTo>
                    <a:cubicBezTo>
                      <a:pt x="2106796" y="1777946"/>
                      <a:pt x="2073149" y="1777946"/>
                      <a:pt x="2044450" y="1780915"/>
                    </a:cubicBezTo>
                    <a:cubicBezTo>
                      <a:pt x="2015751" y="1783884"/>
                      <a:pt x="1981116" y="1788832"/>
                      <a:pt x="1955386" y="1780915"/>
                    </a:cubicBezTo>
                    <a:cubicBezTo>
                      <a:pt x="1929656" y="1772998"/>
                      <a:pt x="1911843" y="1730445"/>
                      <a:pt x="1890071" y="1733414"/>
                    </a:cubicBezTo>
                    <a:cubicBezTo>
                      <a:pt x="1868300" y="1736383"/>
                      <a:pt x="1838612" y="1786853"/>
                      <a:pt x="1824757" y="1798728"/>
                    </a:cubicBezTo>
                    <a:cubicBezTo>
                      <a:pt x="1810903" y="1810603"/>
                      <a:pt x="1826736" y="1794770"/>
                      <a:pt x="1806944" y="1804666"/>
                    </a:cubicBezTo>
                    <a:cubicBezTo>
                      <a:pt x="1787152" y="1814562"/>
                      <a:pt x="1749547" y="1854147"/>
                      <a:pt x="1706004" y="1858105"/>
                    </a:cubicBezTo>
                    <a:cubicBezTo>
                      <a:pt x="1662461" y="1862063"/>
                      <a:pt x="1588240" y="1852167"/>
                      <a:pt x="1545687" y="1828416"/>
                    </a:cubicBezTo>
                    <a:cubicBezTo>
                      <a:pt x="1503134" y="1804665"/>
                      <a:pt x="1490269" y="1712632"/>
                      <a:pt x="1450684" y="1715601"/>
                    </a:cubicBezTo>
                    <a:cubicBezTo>
                      <a:pt x="1411100" y="1718570"/>
                      <a:pt x="1332920" y="1807634"/>
                      <a:pt x="1308180" y="1846229"/>
                    </a:cubicBezTo>
                    <a:cubicBezTo>
                      <a:pt x="1283440" y="1884824"/>
                      <a:pt x="1317087" y="1927378"/>
                      <a:pt x="1302243" y="1947170"/>
                    </a:cubicBezTo>
                    <a:cubicBezTo>
                      <a:pt x="1287399" y="1966962"/>
                      <a:pt x="1243855" y="1963004"/>
                      <a:pt x="1219115" y="1964983"/>
                    </a:cubicBezTo>
                    <a:cubicBezTo>
                      <a:pt x="1194375" y="1966962"/>
                      <a:pt x="1178541" y="1998629"/>
                      <a:pt x="1153801" y="1959045"/>
                    </a:cubicBezTo>
                    <a:cubicBezTo>
                      <a:pt x="1129061" y="1919461"/>
                      <a:pt x="1087497" y="1785863"/>
                      <a:pt x="1070674" y="1727476"/>
                    </a:cubicBezTo>
                    <a:cubicBezTo>
                      <a:pt x="1053851" y="1669089"/>
                      <a:pt x="1049892" y="1640390"/>
                      <a:pt x="1052861" y="1608723"/>
                    </a:cubicBezTo>
                    <a:cubicBezTo>
                      <a:pt x="1055830" y="1577056"/>
                      <a:pt x="1083539" y="1558253"/>
                      <a:pt x="1088487" y="1537471"/>
                    </a:cubicBezTo>
                    <a:cubicBezTo>
                      <a:pt x="1093435" y="1516689"/>
                      <a:pt x="1096403" y="1500855"/>
                      <a:pt x="1082549" y="1484032"/>
                    </a:cubicBezTo>
                    <a:cubicBezTo>
                      <a:pt x="1068695" y="1467209"/>
                      <a:pt x="1037027" y="1435541"/>
                      <a:pt x="1005360" y="1436531"/>
                    </a:cubicBezTo>
                    <a:cubicBezTo>
                      <a:pt x="973693" y="1437521"/>
                      <a:pt x="930149" y="1476116"/>
                      <a:pt x="892544" y="1489970"/>
                    </a:cubicBezTo>
                    <a:cubicBezTo>
                      <a:pt x="854939" y="1503824"/>
                      <a:pt x="808427" y="1516689"/>
                      <a:pt x="779728" y="1519658"/>
                    </a:cubicBezTo>
                    <a:cubicBezTo>
                      <a:pt x="751029" y="1522627"/>
                      <a:pt x="734207" y="1489970"/>
                      <a:pt x="720352" y="1507783"/>
                    </a:cubicBezTo>
                    <a:cubicBezTo>
                      <a:pt x="706498" y="1525596"/>
                      <a:pt x="688684" y="1596848"/>
                      <a:pt x="696601" y="1626536"/>
                    </a:cubicBezTo>
                    <a:cubicBezTo>
                      <a:pt x="704518" y="1656224"/>
                      <a:pt x="754988" y="1664142"/>
                      <a:pt x="767853" y="1685913"/>
                    </a:cubicBezTo>
                    <a:cubicBezTo>
                      <a:pt x="780718" y="1707685"/>
                      <a:pt x="788635" y="1740342"/>
                      <a:pt x="773791" y="1757165"/>
                    </a:cubicBezTo>
                    <a:cubicBezTo>
                      <a:pt x="758947" y="1773988"/>
                      <a:pt x="710455" y="1771019"/>
                      <a:pt x="678788" y="1786853"/>
                    </a:cubicBezTo>
                    <a:cubicBezTo>
                      <a:pt x="647121" y="1802687"/>
                      <a:pt x="617433" y="1840292"/>
                      <a:pt x="583786" y="1852167"/>
                    </a:cubicBezTo>
                    <a:cubicBezTo>
                      <a:pt x="550139" y="1864042"/>
                      <a:pt x="529357" y="1911544"/>
                      <a:pt x="476908" y="1858105"/>
                    </a:cubicBezTo>
                    <a:cubicBezTo>
                      <a:pt x="424459" y="1804666"/>
                      <a:pt x="315601" y="1600806"/>
                      <a:pt x="269089" y="1531533"/>
                    </a:cubicBezTo>
                    <a:cubicBezTo>
                      <a:pt x="222577" y="1462260"/>
                      <a:pt x="225546" y="1466219"/>
                      <a:pt x="197837" y="1442468"/>
                    </a:cubicBezTo>
                    <a:cubicBezTo>
                      <a:pt x="170128" y="1418717"/>
                      <a:pt x="122627" y="1422676"/>
                      <a:pt x="102835" y="1389029"/>
                    </a:cubicBezTo>
                    <a:cubicBezTo>
                      <a:pt x="83043" y="1355382"/>
                      <a:pt x="94918" y="1271266"/>
                      <a:pt x="79084" y="1240588"/>
                    </a:cubicBezTo>
                    <a:cubicBezTo>
                      <a:pt x="63250" y="1209910"/>
                      <a:pt x="19707" y="1224754"/>
                      <a:pt x="7832" y="1204962"/>
                    </a:cubicBezTo>
                    <a:cubicBezTo>
                      <a:pt x="-4043" y="1185170"/>
                      <a:pt x="-1074" y="1150534"/>
                      <a:pt x="7832" y="1121835"/>
                    </a:cubicBezTo>
                    <a:cubicBezTo>
                      <a:pt x="16738" y="1093136"/>
                      <a:pt x="51375" y="1063448"/>
                      <a:pt x="61271" y="1032770"/>
                    </a:cubicBezTo>
                    <a:cubicBezTo>
                      <a:pt x="71167" y="1002092"/>
                      <a:pt x="73147" y="968445"/>
                      <a:pt x="67209" y="937767"/>
                    </a:cubicBezTo>
                    <a:cubicBezTo>
                      <a:pt x="61271" y="907089"/>
                      <a:pt x="33562" y="882349"/>
                      <a:pt x="25645" y="848702"/>
                    </a:cubicBezTo>
                    <a:cubicBezTo>
                      <a:pt x="17728" y="815055"/>
                      <a:pt x="905" y="772502"/>
                      <a:pt x="13770" y="747762"/>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a:ea typeface="ヒラギノ角ゴ Pro W3"/>
                  <a:cs typeface="+mn-cs"/>
                </a:endParaRPr>
              </a:p>
            </p:txBody>
          </p:sp>
        </p:grpSp>
        <p:cxnSp>
          <p:nvCxnSpPr>
            <p:cNvPr id="22" name="Straight Arrow Connector 21"/>
            <p:cNvCxnSpPr/>
            <p:nvPr/>
          </p:nvCxnSpPr>
          <p:spPr>
            <a:xfrm flipV="1">
              <a:off x="5008182" y="3645026"/>
              <a:ext cx="936104" cy="43204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a:off x="899732" y="1631602"/>
            <a:ext cx="4265979" cy="138499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Northern Region is identified as the priority region for vaccination…</a:t>
            </a:r>
          </a:p>
        </p:txBody>
      </p:sp>
    </p:spTree>
    <p:extLst>
      <p:ext uri="{BB962C8B-B14F-4D97-AF65-F5344CB8AC3E}">
        <p14:creationId xmlns:p14="http://schemas.microsoft.com/office/powerpoint/2010/main" val="159119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p:cTn id="10" dur="500" fill="hold"/>
                                        <p:tgtEl>
                                          <p:spTgt spid="25"/>
                                        </p:tgtEl>
                                        <p:attrNameLst>
                                          <p:attrName>ppt_w</p:attrName>
                                        </p:attrNameLst>
                                      </p:cBhvr>
                                      <p:tavLst>
                                        <p:tav tm="0">
                                          <p:val>
                                            <p:fltVal val="0"/>
                                          </p:val>
                                        </p:tav>
                                        <p:tav tm="100000">
                                          <p:val>
                                            <p:strVal val="#ppt_w"/>
                                          </p:val>
                                        </p:tav>
                                      </p:tavLst>
                                    </p:anim>
                                    <p:anim calcmode="lin" valueType="num">
                                      <p:cBhvr>
                                        <p:cTn id="11" dur="500" fill="hold"/>
                                        <p:tgtEl>
                                          <p:spTgt spid="25"/>
                                        </p:tgtEl>
                                        <p:attrNameLst>
                                          <p:attrName>ppt_h</p:attrName>
                                        </p:attrNameLst>
                                      </p:cBhvr>
                                      <p:tavLst>
                                        <p:tav tm="0">
                                          <p:val>
                                            <p:fltVal val="0"/>
                                          </p:val>
                                        </p:tav>
                                        <p:tav tm="100000">
                                          <p:val>
                                            <p:strVal val="#ppt_h"/>
                                          </p:val>
                                        </p:tav>
                                      </p:tavLst>
                                    </p:anim>
                                    <p:animEffect transition="in" filter="fade">
                                      <p:cBhvr>
                                        <p:cTn id="12" dur="500"/>
                                        <p:tgtEl>
                                          <p:spTgt spid="25"/>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anim calcmode="lin" valueType="num">
                                      <p:cBhvr>
                                        <p:cTn id="16" dur="500" fill="hold"/>
                                        <p:tgtEl>
                                          <p:spTgt spid="26"/>
                                        </p:tgtEl>
                                        <p:attrNameLst>
                                          <p:attrName>ppt_x</p:attrName>
                                        </p:attrNameLst>
                                      </p:cBhvr>
                                      <p:tavLst>
                                        <p:tav tm="0">
                                          <p:val>
                                            <p:strVal val="#ppt_x"/>
                                          </p:val>
                                        </p:tav>
                                        <p:tav tm="100000">
                                          <p:val>
                                            <p:strVal val="#ppt_x"/>
                                          </p:val>
                                        </p:tav>
                                      </p:tavLst>
                                    </p:anim>
                                    <p:anim calcmode="lin" valueType="num">
                                      <p:cBhvr>
                                        <p:cTn id="17"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0" name="Group 19"/>
          <p:cNvGrpSpPr/>
          <p:nvPr/>
        </p:nvGrpSpPr>
        <p:grpSpPr>
          <a:xfrm>
            <a:off x="5303913" y="1556793"/>
            <a:ext cx="4468394" cy="4176464"/>
            <a:chOff x="3779912" y="1556793"/>
            <a:chExt cx="4468394" cy="4176464"/>
          </a:xfrm>
        </p:grpSpPr>
        <p:grpSp>
          <p:nvGrpSpPr>
            <p:cNvPr id="21" name="Group 20"/>
            <p:cNvGrpSpPr/>
            <p:nvPr/>
          </p:nvGrpSpPr>
          <p:grpSpPr>
            <a:xfrm>
              <a:off x="3904223" y="1556793"/>
              <a:ext cx="4344083" cy="4176464"/>
              <a:chOff x="4446957" y="2492896"/>
              <a:chExt cx="3801349" cy="3896657"/>
            </a:xfrm>
          </p:grpSpPr>
          <p:pic>
            <p:nvPicPr>
              <p:cNvPr id="23"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b="25098"/>
              <a:stretch/>
            </p:blipFill>
            <p:spPr bwMode="auto">
              <a:xfrm>
                <a:off x="4446957" y="2492896"/>
                <a:ext cx="3801349" cy="38966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
            <p:nvSpPr>
              <p:cNvPr id="24" name="Freeform 23"/>
              <p:cNvSpPr/>
              <p:nvPr/>
            </p:nvSpPr>
            <p:spPr>
              <a:xfrm>
                <a:off x="5086682" y="3034529"/>
                <a:ext cx="2378908" cy="1978843"/>
              </a:xfrm>
              <a:custGeom>
                <a:avLst/>
                <a:gdLst>
                  <a:gd name="connsiteX0" fmla="*/ 13770 w 2378908"/>
                  <a:gd name="connsiteY0" fmla="*/ 747762 h 1978843"/>
                  <a:gd name="connsiteX1" fmla="*/ 102835 w 2378908"/>
                  <a:gd name="connsiteY1" fmla="*/ 700261 h 1978843"/>
                  <a:gd name="connsiteX2" fmla="*/ 269089 w 2378908"/>
                  <a:gd name="connsiteY2" fmla="*/ 611196 h 1978843"/>
                  <a:gd name="connsiteX3" fmla="*/ 714414 w 2378908"/>
                  <a:gd name="connsiteY3" fmla="*/ 569632 h 1978843"/>
                  <a:gd name="connsiteX4" fmla="*/ 785666 w 2378908"/>
                  <a:gd name="connsiteY4" fmla="*/ 391502 h 1978843"/>
                  <a:gd name="connsiteX5" fmla="*/ 862856 w 2378908"/>
                  <a:gd name="connsiteY5" fmla="*/ 237123 h 1978843"/>
                  <a:gd name="connsiteX6" fmla="*/ 969734 w 2378908"/>
                  <a:gd name="connsiteY6" fmla="*/ 183684 h 1978843"/>
                  <a:gd name="connsiteX7" fmla="*/ 1082549 w 2378908"/>
                  <a:gd name="connsiteY7" fmla="*/ 231185 h 1978843"/>
                  <a:gd name="connsiteX8" fmla="*/ 1177552 w 2378908"/>
                  <a:gd name="connsiteY8" fmla="*/ 142120 h 1978843"/>
                  <a:gd name="connsiteX9" fmla="*/ 1284430 w 2378908"/>
                  <a:gd name="connsiteY9" fmla="*/ 94619 h 1978843"/>
                  <a:gd name="connsiteX10" fmla="*/ 1337869 w 2378908"/>
                  <a:gd name="connsiteY10" fmla="*/ 106494 h 1978843"/>
                  <a:gd name="connsiteX11" fmla="*/ 1415058 w 2378908"/>
                  <a:gd name="connsiteY11" fmla="*/ 29305 h 1978843"/>
                  <a:gd name="connsiteX12" fmla="*/ 1515999 w 2378908"/>
                  <a:gd name="connsiteY12" fmla="*/ 64931 h 1978843"/>
                  <a:gd name="connsiteX13" fmla="*/ 1563500 w 2378908"/>
                  <a:gd name="connsiteY13" fmla="*/ 76806 h 1978843"/>
                  <a:gd name="connsiteX14" fmla="*/ 1611001 w 2378908"/>
                  <a:gd name="connsiteY14" fmla="*/ 53055 h 1978843"/>
                  <a:gd name="connsiteX15" fmla="*/ 1931635 w 2378908"/>
                  <a:gd name="connsiteY15" fmla="*/ 5554 h 1978843"/>
                  <a:gd name="connsiteX16" fmla="*/ 2121640 w 2378908"/>
                  <a:gd name="connsiteY16" fmla="*/ 195559 h 1978843"/>
                  <a:gd name="connsiteX17" fmla="*/ 2181017 w 2378908"/>
                  <a:gd name="connsiteY17" fmla="*/ 213372 h 1978843"/>
                  <a:gd name="connsiteX18" fmla="*/ 2258206 w 2378908"/>
                  <a:gd name="connsiteY18" fmla="*/ 326188 h 1978843"/>
                  <a:gd name="connsiteX19" fmla="*/ 2252269 w 2378908"/>
                  <a:gd name="connsiteY19" fmla="*/ 634946 h 1978843"/>
                  <a:gd name="connsiteX20" fmla="*/ 2240393 w 2378908"/>
                  <a:gd name="connsiteY20" fmla="*/ 783388 h 1978843"/>
                  <a:gd name="connsiteX21" fmla="*/ 2305708 w 2378908"/>
                  <a:gd name="connsiteY21" fmla="*/ 860577 h 1978843"/>
                  <a:gd name="connsiteX22" fmla="*/ 2359147 w 2378908"/>
                  <a:gd name="connsiteY22" fmla="*/ 925892 h 1978843"/>
                  <a:gd name="connsiteX23" fmla="*/ 2376960 w 2378908"/>
                  <a:gd name="connsiteY23" fmla="*/ 1020894 h 1978843"/>
                  <a:gd name="connsiteX24" fmla="*/ 2317583 w 2378908"/>
                  <a:gd name="connsiteY24" fmla="*/ 1199024 h 1978843"/>
                  <a:gd name="connsiteX25" fmla="*/ 2365084 w 2378908"/>
                  <a:gd name="connsiteY25" fmla="*/ 1305902 h 1978843"/>
                  <a:gd name="connsiteX26" fmla="*/ 2335396 w 2378908"/>
                  <a:gd name="connsiteY26" fmla="*/ 1371216 h 1978843"/>
                  <a:gd name="connsiteX27" fmla="*/ 2258206 w 2378908"/>
                  <a:gd name="connsiteY27" fmla="*/ 1418718 h 1978843"/>
                  <a:gd name="connsiteX28" fmla="*/ 2139453 w 2378908"/>
                  <a:gd name="connsiteY28" fmla="*/ 1442468 h 1978843"/>
                  <a:gd name="connsiteX29" fmla="*/ 2080076 w 2378908"/>
                  <a:gd name="connsiteY29" fmla="*/ 1579035 h 1978843"/>
                  <a:gd name="connsiteX30" fmla="*/ 2139453 w 2378908"/>
                  <a:gd name="connsiteY30" fmla="*/ 1614661 h 1978843"/>
                  <a:gd name="connsiteX31" fmla="*/ 2169141 w 2378908"/>
                  <a:gd name="connsiteY31" fmla="*/ 1691850 h 1978843"/>
                  <a:gd name="connsiteX32" fmla="*/ 2127578 w 2378908"/>
                  <a:gd name="connsiteY32" fmla="*/ 1763102 h 1978843"/>
                  <a:gd name="connsiteX33" fmla="*/ 2044450 w 2378908"/>
                  <a:gd name="connsiteY33" fmla="*/ 1780915 h 1978843"/>
                  <a:gd name="connsiteX34" fmla="*/ 1955386 w 2378908"/>
                  <a:gd name="connsiteY34" fmla="*/ 1780915 h 1978843"/>
                  <a:gd name="connsiteX35" fmla="*/ 1890071 w 2378908"/>
                  <a:gd name="connsiteY35" fmla="*/ 1733414 h 1978843"/>
                  <a:gd name="connsiteX36" fmla="*/ 1824757 w 2378908"/>
                  <a:gd name="connsiteY36" fmla="*/ 1798728 h 1978843"/>
                  <a:gd name="connsiteX37" fmla="*/ 1806944 w 2378908"/>
                  <a:gd name="connsiteY37" fmla="*/ 1804666 h 1978843"/>
                  <a:gd name="connsiteX38" fmla="*/ 1706004 w 2378908"/>
                  <a:gd name="connsiteY38" fmla="*/ 1858105 h 1978843"/>
                  <a:gd name="connsiteX39" fmla="*/ 1545687 w 2378908"/>
                  <a:gd name="connsiteY39" fmla="*/ 1828416 h 1978843"/>
                  <a:gd name="connsiteX40" fmla="*/ 1450684 w 2378908"/>
                  <a:gd name="connsiteY40" fmla="*/ 1715601 h 1978843"/>
                  <a:gd name="connsiteX41" fmla="*/ 1308180 w 2378908"/>
                  <a:gd name="connsiteY41" fmla="*/ 1846229 h 1978843"/>
                  <a:gd name="connsiteX42" fmla="*/ 1302243 w 2378908"/>
                  <a:gd name="connsiteY42" fmla="*/ 1947170 h 1978843"/>
                  <a:gd name="connsiteX43" fmla="*/ 1219115 w 2378908"/>
                  <a:gd name="connsiteY43" fmla="*/ 1964983 h 1978843"/>
                  <a:gd name="connsiteX44" fmla="*/ 1153801 w 2378908"/>
                  <a:gd name="connsiteY44" fmla="*/ 1959045 h 1978843"/>
                  <a:gd name="connsiteX45" fmla="*/ 1070674 w 2378908"/>
                  <a:gd name="connsiteY45" fmla="*/ 1727476 h 1978843"/>
                  <a:gd name="connsiteX46" fmla="*/ 1052861 w 2378908"/>
                  <a:gd name="connsiteY46" fmla="*/ 1608723 h 1978843"/>
                  <a:gd name="connsiteX47" fmla="*/ 1088487 w 2378908"/>
                  <a:gd name="connsiteY47" fmla="*/ 1537471 h 1978843"/>
                  <a:gd name="connsiteX48" fmla="*/ 1082549 w 2378908"/>
                  <a:gd name="connsiteY48" fmla="*/ 1484032 h 1978843"/>
                  <a:gd name="connsiteX49" fmla="*/ 1005360 w 2378908"/>
                  <a:gd name="connsiteY49" fmla="*/ 1436531 h 1978843"/>
                  <a:gd name="connsiteX50" fmla="*/ 892544 w 2378908"/>
                  <a:gd name="connsiteY50" fmla="*/ 1489970 h 1978843"/>
                  <a:gd name="connsiteX51" fmla="*/ 779728 w 2378908"/>
                  <a:gd name="connsiteY51" fmla="*/ 1519658 h 1978843"/>
                  <a:gd name="connsiteX52" fmla="*/ 720352 w 2378908"/>
                  <a:gd name="connsiteY52" fmla="*/ 1507783 h 1978843"/>
                  <a:gd name="connsiteX53" fmla="*/ 696601 w 2378908"/>
                  <a:gd name="connsiteY53" fmla="*/ 1626536 h 1978843"/>
                  <a:gd name="connsiteX54" fmla="*/ 767853 w 2378908"/>
                  <a:gd name="connsiteY54" fmla="*/ 1685913 h 1978843"/>
                  <a:gd name="connsiteX55" fmla="*/ 773791 w 2378908"/>
                  <a:gd name="connsiteY55" fmla="*/ 1757165 h 1978843"/>
                  <a:gd name="connsiteX56" fmla="*/ 678788 w 2378908"/>
                  <a:gd name="connsiteY56" fmla="*/ 1786853 h 1978843"/>
                  <a:gd name="connsiteX57" fmla="*/ 583786 w 2378908"/>
                  <a:gd name="connsiteY57" fmla="*/ 1852167 h 1978843"/>
                  <a:gd name="connsiteX58" fmla="*/ 476908 w 2378908"/>
                  <a:gd name="connsiteY58" fmla="*/ 1858105 h 1978843"/>
                  <a:gd name="connsiteX59" fmla="*/ 269089 w 2378908"/>
                  <a:gd name="connsiteY59" fmla="*/ 1531533 h 1978843"/>
                  <a:gd name="connsiteX60" fmla="*/ 197837 w 2378908"/>
                  <a:gd name="connsiteY60" fmla="*/ 1442468 h 1978843"/>
                  <a:gd name="connsiteX61" fmla="*/ 102835 w 2378908"/>
                  <a:gd name="connsiteY61" fmla="*/ 1389029 h 1978843"/>
                  <a:gd name="connsiteX62" fmla="*/ 79084 w 2378908"/>
                  <a:gd name="connsiteY62" fmla="*/ 1240588 h 1978843"/>
                  <a:gd name="connsiteX63" fmla="*/ 7832 w 2378908"/>
                  <a:gd name="connsiteY63" fmla="*/ 1204962 h 1978843"/>
                  <a:gd name="connsiteX64" fmla="*/ 7832 w 2378908"/>
                  <a:gd name="connsiteY64" fmla="*/ 1121835 h 1978843"/>
                  <a:gd name="connsiteX65" fmla="*/ 61271 w 2378908"/>
                  <a:gd name="connsiteY65" fmla="*/ 1032770 h 1978843"/>
                  <a:gd name="connsiteX66" fmla="*/ 67209 w 2378908"/>
                  <a:gd name="connsiteY66" fmla="*/ 937767 h 1978843"/>
                  <a:gd name="connsiteX67" fmla="*/ 25645 w 2378908"/>
                  <a:gd name="connsiteY67" fmla="*/ 848702 h 1978843"/>
                  <a:gd name="connsiteX68" fmla="*/ 13770 w 2378908"/>
                  <a:gd name="connsiteY68" fmla="*/ 747762 h 1978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378908" h="1978843">
                    <a:moveTo>
                      <a:pt x="13770" y="747762"/>
                    </a:moveTo>
                    <a:cubicBezTo>
                      <a:pt x="26635" y="723022"/>
                      <a:pt x="102835" y="700261"/>
                      <a:pt x="102835" y="700261"/>
                    </a:cubicBezTo>
                    <a:cubicBezTo>
                      <a:pt x="145388" y="677500"/>
                      <a:pt x="167159" y="632967"/>
                      <a:pt x="269089" y="611196"/>
                    </a:cubicBezTo>
                    <a:cubicBezTo>
                      <a:pt x="371019" y="589425"/>
                      <a:pt x="628318" y="606248"/>
                      <a:pt x="714414" y="569632"/>
                    </a:cubicBezTo>
                    <a:cubicBezTo>
                      <a:pt x="800510" y="533016"/>
                      <a:pt x="760926" y="446920"/>
                      <a:pt x="785666" y="391502"/>
                    </a:cubicBezTo>
                    <a:cubicBezTo>
                      <a:pt x="810406" y="336084"/>
                      <a:pt x="832178" y="271759"/>
                      <a:pt x="862856" y="237123"/>
                    </a:cubicBezTo>
                    <a:cubicBezTo>
                      <a:pt x="893534" y="202487"/>
                      <a:pt x="933119" y="184674"/>
                      <a:pt x="969734" y="183684"/>
                    </a:cubicBezTo>
                    <a:cubicBezTo>
                      <a:pt x="1006349" y="182694"/>
                      <a:pt x="1047913" y="238112"/>
                      <a:pt x="1082549" y="231185"/>
                    </a:cubicBezTo>
                    <a:cubicBezTo>
                      <a:pt x="1117185" y="224258"/>
                      <a:pt x="1143905" y="164881"/>
                      <a:pt x="1177552" y="142120"/>
                    </a:cubicBezTo>
                    <a:cubicBezTo>
                      <a:pt x="1211199" y="119359"/>
                      <a:pt x="1257711" y="100557"/>
                      <a:pt x="1284430" y="94619"/>
                    </a:cubicBezTo>
                    <a:cubicBezTo>
                      <a:pt x="1311149" y="88681"/>
                      <a:pt x="1316098" y="117380"/>
                      <a:pt x="1337869" y="106494"/>
                    </a:cubicBezTo>
                    <a:cubicBezTo>
                      <a:pt x="1359640" y="95608"/>
                      <a:pt x="1385370" y="36232"/>
                      <a:pt x="1415058" y="29305"/>
                    </a:cubicBezTo>
                    <a:cubicBezTo>
                      <a:pt x="1444746" y="22378"/>
                      <a:pt x="1491259" y="57014"/>
                      <a:pt x="1515999" y="64931"/>
                    </a:cubicBezTo>
                    <a:cubicBezTo>
                      <a:pt x="1540739" y="72848"/>
                      <a:pt x="1547666" y="78785"/>
                      <a:pt x="1563500" y="76806"/>
                    </a:cubicBezTo>
                    <a:cubicBezTo>
                      <a:pt x="1579334" y="74827"/>
                      <a:pt x="1549645" y="64930"/>
                      <a:pt x="1611001" y="53055"/>
                    </a:cubicBezTo>
                    <a:cubicBezTo>
                      <a:pt x="1672357" y="41180"/>
                      <a:pt x="1846529" y="-18197"/>
                      <a:pt x="1931635" y="5554"/>
                    </a:cubicBezTo>
                    <a:cubicBezTo>
                      <a:pt x="2016741" y="29305"/>
                      <a:pt x="2080076" y="160923"/>
                      <a:pt x="2121640" y="195559"/>
                    </a:cubicBezTo>
                    <a:cubicBezTo>
                      <a:pt x="2163204" y="230195"/>
                      <a:pt x="2158256" y="191601"/>
                      <a:pt x="2181017" y="213372"/>
                    </a:cubicBezTo>
                    <a:cubicBezTo>
                      <a:pt x="2203778" y="235143"/>
                      <a:pt x="2246331" y="255926"/>
                      <a:pt x="2258206" y="326188"/>
                    </a:cubicBezTo>
                    <a:cubicBezTo>
                      <a:pt x="2270081" y="396450"/>
                      <a:pt x="2255238" y="558746"/>
                      <a:pt x="2252269" y="634946"/>
                    </a:cubicBezTo>
                    <a:cubicBezTo>
                      <a:pt x="2249300" y="711146"/>
                      <a:pt x="2231487" y="745783"/>
                      <a:pt x="2240393" y="783388"/>
                    </a:cubicBezTo>
                    <a:cubicBezTo>
                      <a:pt x="2249299" y="820993"/>
                      <a:pt x="2285916" y="836826"/>
                      <a:pt x="2305708" y="860577"/>
                    </a:cubicBezTo>
                    <a:cubicBezTo>
                      <a:pt x="2325500" y="884328"/>
                      <a:pt x="2347272" y="899173"/>
                      <a:pt x="2359147" y="925892"/>
                    </a:cubicBezTo>
                    <a:cubicBezTo>
                      <a:pt x="2371022" y="952611"/>
                      <a:pt x="2383887" y="975372"/>
                      <a:pt x="2376960" y="1020894"/>
                    </a:cubicBezTo>
                    <a:cubicBezTo>
                      <a:pt x="2370033" y="1066416"/>
                      <a:pt x="2319562" y="1151523"/>
                      <a:pt x="2317583" y="1199024"/>
                    </a:cubicBezTo>
                    <a:cubicBezTo>
                      <a:pt x="2315604" y="1246525"/>
                      <a:pt x="2362115" y="1277203"/>
                      <a:pt x="2365084" y="1305902"/>
                    </a:cubicBezTo>
                    <a:cubicBezTo>
                      <a:pt x="2368053" y="1334601"/>
                      <a:pt x="2353209" y="1352413"/>
                      <a:pt x="2335396" y="1371216"/>
                    </a:cubicBezTo>
                    <a:cubicBezTo>
                      <a:pt x="2317583" y="1390019"/>
                      <a:pt x="2290863" y="1406843"/>
                      <a:pt x="2258206" y="1418718"/>
                    </a:cubicBezTo>
                    <a:cubicBezTo>
                      <a:pt x="2225549" y="1430593"/>
                      <a:pt x="2169141" y="1415749"/>
                      <a:pt x="2139453" y="1442468"/>
                    </a:cubicBezTo>
                    <a:cubicBezTo>
                      <a:pt x="2109765" y="1469187"/>
                      <a:pt x="2080076" y="1550336"/>
                      <a:pt x="2080076" y="1579035"/>
                    </a:cubicBezTo>
                    <a:cubicBezTo>
                      <a:pt x="2080076" y="1607734"/>
                      <a:pt x="2124609" y="1595859"/>
                      <a:pt x="2139453" y="1614661"/>
                    </a:cubicBezTo>
                    <a:cubicBezTo>
                      <a:pt x="2154297" y="1633464"/>
                      <a:pt x="2171120" y="1667110"/>
                      <a:pt x="2169141" y="1691850"/>
                    </a:cubicBezTo>
                    <a:cubicBezTo>
                      <a:pt x="2167162" y="1716590"/>
                      <a:pt x="2148360" y="1748258"/>
                      <a:pt x="2127578" y="1763102"/>
                    </a:cubicBezTo>
                    <a:cubicBezTo>
                      <a:pt x="2106796" y="1777946"/>
                      <a:pt x="2073149" y="1777946"/>
                      <a:pt x="2044450" y="1780915"/>
                    </a:cubicBezTo>
                    <a:cubicBezTo>
                      <a:pt x="2015751" y="1783884"/>
                      <a:pt x="1981116" y="1788832"/>
                      <a:pt x="1955386" y="1780915"/>
                    </a:cubicBezTo>
                    <a:cubicBezTo>
                      <a:pt x="1929656" y="1772998"/>
                      <a:pt x="1911843" y="1730445"/>
                      <a:pt x="1890071" y="1733414"/>
                    </a:cubicBezTo>
                    <a:cubicBezTo>
                      <a:pt x="1868300" y="1736383"/>
                      <a:pt x="1838612" y="1786853"/>
                      <a:pt x="1824757" y="1798728"/>
                    </a:cubicBezTo>
                    <a:cubicBezTo>
                      <a:pt x="1810903" y="1810603"/>
                      <a:pt x="1826736" y="1794770"/>
                      <a:pt x="1806944" y="1804666"/>
                    </a:cubicBezTo>
                    <a:cubicBezTo>
                      <a:pt x="1787152" y="1814562"/>
                      <a:pt x="1749547" y="1854147"/>
                      <a:pt x="1706004" y="1858105"/>
                    </a:cubicBezTo>
                    <a:cubicBezTo>
                      <a:pt x="1662461" y="1862063"/>
                      <a:pt x="1588240" y="1852167"/>
                      <a:pt x="1545687" y="1828416"/>
                    </a:cubicBezTo>
                    <a:cubicBezTo>
                      <a:pt x="1503134" y="1804665"/>
                      <a:pt x="1490269" y="1712632"/>
                      <a:pt x="1450684" y="1715601"/>
                    </a:cubicBezTo>
                    <a:cubicBezTo>
                      <a:pt x="1411100" y="1718570"/>
                      <a:pt x="1332920" y="1807634"/>
                      <a:pt x="1308180" y="1846229"/>
                    </a:cubicBezTo>
                    <a:cubicBezTo>
                      <a:pt x="1283440" y="1884824"/>
                      <a:pt x="1317087" y="1927378"/>
                      <a:pt x="1302243" y="1947170"/>
                    </a:cubicBezTo>
                    <a:cubicBezTo>
                      <a:pt x="1287399" y="1966962"/>
                      <a:pt x="1243855" y="1963004"/>
                      <a:pt x="1219115" y="1964983"/>
                    </a:cubicBezTo>
                    <a:cubicBezTo>
                      <a:pt x="1194375" y="1966962"/>
                      <a:pt x="1178541" y="1998629"/>
                      <a:pt x="1153801" y="1959045"/>
                    </a:cubicBezTo>
                    <a:cubicBezTo>
                      <a:pt x="1129061" y="1919461"/>
                      <a:pt x="1087497" y="1785863"/>
                      <a:pt x="1070674" y="1727476"/>
                    </a:cubicBezTo>
                    <a:cubicBezTo>
                      <a:pt x="1053851" y="1669089"/>
                      <a:pt x="1049892" y="1640390"/>
                      <a:pt x="1052861" y="1608723"/>
                    </a:cubicBezTo>
                    <a:cubicBezTo>
                      <a:pt x="1055830" y="1577056"/>
                      <a:pt x="1083539" y="1558253"/>
                      <a:pt x="1088487" y="1537471"/>
                    </a:cubicBezTo>
                    <a:cubicBezTo>
                      <a:pt x="1093435" y="1516689"/>
                      <a:pt x="1096403" y="1500855"/>
                      <a:pt x="1082549" y="1484032"/>
                    </a:cubicBezTo>
                    <a:cubicBezTo>
                      <a:pt x="1068695" y="1467209"/>
                      <a:pt x="1037027" y="1435541"/>
                      <a:pt x="1005360" y="1436531"/>
                    </a:cubicBezTo>
                    <a:cubicBezTo>
                      <a:pt x="973693" y="1437521"/>
                      <a:pt x="930149" y="1476116"/>
                      <a:pt x="892544" y="1489970"/>
                    </a:cubicBezTo>
                    <a:cubicBezTo>
                      <a:pt x="854939" y="1503824"/>
                      <a:pt x="808427" y="1516689"/>
                      <a:pt x="779728" y="1519658"/>
                    </a:cubicBezTo>
                    <a:cubicBezTo>
                      <a:pt x="751029" y="1522627"/>
                      <a:pt x="734207" y="1489970"/>
                      <a:pt x="720352" y="1507783"/>
                    </a:cubicBezTo>
                    <a:cubicBezTo>
                      <a:pt x="706498" y="1525596"/>
                      <a:pt x="688684" y="1596848"/>
                      <a:pt x="696601" y="1626536"/>
                    </a:cubicBezTo>
                    <a:cubicBezTo>
                      <a:pt x="704518" y="1656224"/>
                      <a:pt x="754988" y="1664142"/>
                      <a:pt x="767853" y="1685913"/>
                    </a:cubicBezTo>
                    <a:cubicBezTo>
                      <a:pt x="780718" y="1707685"/>
                      <a:pt x="788635" y="1740342"/>
                      <a:pt x="773791" y="1757165"/>
                    </a:cubicBezTo>
                    <a:cubicBezTo>
                      <a:pt x="758947" y="1773988"/>
                      <a:pt x="710455" y="1771019"/>
                      <a:pt x="678788" y="1786853"/>
                    </a:cubicBezTo>
                    <a:cubicBezTo>
                      <a:pt x="647121" y="1802687"/>
                      <a:pt x="617433" y="1840292"/>
                      <a:pt x="583786" y="1852167"/>
                    </a:cubicBezTo>
                    <a:cubicBezTo>
                      <a:pt x="550139" y="1864042"/>
                      <a:pt x="529357" y="1911544"/>
                      <a:pt x="476908" y="1858105"/>
                    </a:cubicBezTo>
                    <a:cubicBezTo>
                      <a:pt x="424459" y="1804666"/>
                      <a:pt x="315601" y="1600806"/>
                      <a:pt x="269089" y="1531533"/>
                    </a:cubicBezTo>
                    <a:cubicBezTo>
                      <a:pt x="222577" y="1462260"/>
                      <a:pt x="225546" y="1466219"/>
                      <a:pt x="197837" y="1442468"/>
                    </a:cubicBezTo>
                    <a:cubicBezTo>
                      <a:pt x="170128" y="1418717"/>
                      <a:pt x="122627" y="1422676"/>
                      <a:pt x="102835" y="1389029"/>
                    </a:cubicBezTo>
                    <a:cubicBezTo>
                      <a:pt x="83043" y="1355382"/>
                      <a:pt x="94918" y="1271266"/>
                      <a:pt x="79084" y="1240588"/>
                    </a:cubicBezTo>
                    <a:cubicBezTo>
                      <a:pt x="63250" y="1209910"/>
                      <a:pt x="19707" y="1224754"/>
                      <a:pt x="7832" y="1204962"/>
                    </a:cubicBezTo>
                    <a:cubicBezTo>
                      <a:pt x="-4043" y="1185170"/>
                      <a:pt x="-1074" y="1150534"/>
                      <a:pt x="7832" y="1121835"/>
                    </a:cubicBezTo>
                    <a:cubicBezTo>
                      <a:pt x="16738" y="1093136"/>
                      <a:pt x="51375" y="1063448"/>
                      <a:pt x="61271" y="1032770"/>
                    </a:cubicBezTo>
                    <a:cubicBezTo>
                      <a:pt x="71167" y="1002092"/>
                      <a:pt x="73147" y="968445"/>
                      <a:pt x="67209" y="937767"/>
                    </a:cubicBezTo>
                    <a:cubicBezTo>
                      <a:pt x="61271" y="907089"/>
                      <a:pt x="33562" y="882349"/>
                      <a:pt x="25645" y="848702"/>
                    </a:cubicBezTo>
                    <a:cubicBezTo>
                      <a:pt x="17728" y="815055"/>
                      <a:pt x="905" y="772502"/>
                      <a:pt x="13770" y="747762"/>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a:ea typeface="ヒラギノ角ゴ Pro W3"/>
                  <a:cs typeface="+mn-cs"/>
                </a:endParaRPr>
              </a:p>
            </p:txBody>
          </p:sp>
        </p:grpSp>
        <p:cxnSp>
          <p:nvCxnSpPr>
            <p:cNvPr id="22" name="Straight Arrow Connector 21"/>
            <p:cNvCxnSpPr/>
            <p:nvPr/>
          </p:nvCxnSpPr>
          <p:spPr>
            <a:xfrm flipV="1">
              <a:off x="3779912" y="3645026"/>
              <a:ext cx="936104" cy="43204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44500" y="335693"/>
            <a:ext cx="8636000" cy="883507"/>
          </a:xfrm>
        </p:spPr>
        <p:txBody>
          <a:bodyPr/>
          <a:lstStyle/>
          <a:p>
            <a:r>
              <a:rPr lang="en-CA" sz="3600">
                <a:latin typeface="Calibri" panose="020F0502020204030204" pitchFamily="34" charset="0"/>
                <a:cs typeface="Calibri" panose="020F0502020204030204" pitchFamily="34" charset="0"/>
              </a:rPr>
              <a:t>10 Districts in Northern Region: Ghana 2012</a:t>
            </a:r>
          </a:p>
        </p:txBody>
      </p:sp>
      <p:pic>
        <p:nvPicPr>
          <p:cNvPr id="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15984" y="3200400"/>
            <a:ext cx="7122131" cy="3529384"/>
          </a:xfrm>
          <a:prstGeom prst="rect">
            <a:avLst/>
          </a:prstGeom>
          <a:solidFill>
            <a:srgbClr val="FFFFFF"/>
          </a:solidFill>
          <a:ln>
            <a:noFill/>
          </a:ln>
          <a:effectLst/>
        </p:spPr>
      </p:pic>
      <p:sp>
        <p:nvSpPr>
          <p:cNvPr id="9" name="Rectangle 8"/>
          <p:cNvSpPr/>
          <p:nvPr/>
        </p:nvSpPr>
        <p:spPr>
          <a:xfrm rot="10800000">
            <a:off x="4800602" y="3200403"/>
            <a:ext cx="1066799" cy="3529383"/>
          </a:xfrm>
          <a:prstGeom prst="rect">
            <a:avLst/>
          </a:prstGeom>
          <a:solidFill>
            <a:sysClr val="window" lastClr="FFFFFF">
              <a:alpha val="85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ysClr val="window" lastClr="FFFFFF"/>
              </a:solidFill>
              <a:effectLst/>
              <a:uLnTx/>
              <a:uFillTx/>
              <a:latin typeface="Calibri"/>
              <a:ea typeface="ヒラギノ角ゴ Pro W3"/>
            </a:endParaRPr>
          </a:p>
        </p:txBody>
      </p:sp>
      <p:sp>
        <p:nvSpPr>
          <p:cNvPr id="15" name="Rectangle 14"/>
          <p:cNvSpPr/>
          <p:nvPr/>
        </p:nvSpPr>
        <p:spPr>
          <a:xfrm rot="10800000">
            <a:off x="6238647" y="3200403"/>
            <a:ext cx="1305154" cy="3529383"/>
          </a:xfrm>
          <a:prstGeom prst="rect">
            <a:avLst/>
          </a:prstGeom>
          <a:solidFill>
            <a:sysClr val="window" lastClr="FFFFFF">
              <a:alpha val="85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ysClr val="window" lastClr="FFFFFF"/>
              </a:solidFill>
              <a:effectLst/>
              <a:uLnTx/>
              <a:uFillTx/>
              <a:latin typeface="Calibri"/>
              <a:ea typeface="ヒラギノ角ゴ Pro W3"/>
            </a:endParaRPr>
          </a:p>
        </p:txBody>
      </p:sp>
      <p:grpSp>
        <p:nvGrpSpPr>
          <p:cNvPr id="25" name="Group 24"/>
          <p:cNvGrpSpPr/>
          <p:nvPr/>
        </p:nvGrpSpPr>
        <p:grpSpPr>
          <a:xfrm>
            <a:off x="6324602" y="1905003"/>
            <a:ext cx="5229903" cy="3878307"/>
            <a:chOff x="4096511" y="1916832"/>
            <a:chExt cx="5229903" cy="3878307"/>
          </a:xfrm>
        </p:grpSpPr>
        <p:grpSp>
          <p:nvGrpSpPr>
            <p:cNvPr id="16" name="Group 15"/>
            <p:cNvGrpSpPr/>
            <p:nvPr/>
          </p:nvGrpSpPr>
          <p:grpSpPr>
            <a:xfrm>
              <a:off x="4247964" y="1916832"/>
              <a:ext cx="5078450" cy="3878307"/>
              <a:chOff x="3491880" y="1459394"/>
              <a:chExt cx="5515229" cy="4348105"/>
            </a:xfrm>
          </p:grpSpPr>
          <p:grpSp>
            <p:nvGrpSpPr>
              <p:cNvPr id="11" name="Group 10"/>
              <p:cNvGrpSpPr/>
              <p:nvPr/>
            </p:nvGrpSpPr>
            <p:grpSpPr>
              <a:xfrm>
                <a:off x="3904223" y="1556793"/>
                <a:ext cx="4344083" cy="4176464"/>
                <a:chOff x="4446957" y="2492896"/>
                <a:chExt cx="3801349" cy="3896657"/>
              </a:xfrm>
            </p:grpSpPr>
            <p:pic>
              <p:nvPicPr>
                <p:cNvPr id="13"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b="25098"/>
                <a:stretch/>
              </p:blipFill>
              <p:spPr bwMode="auto">
                <a:xfrm>
                  <a:off x="4446957" y="2492896"/>
                  <a:ext cx="3801349" cy="38966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
              <p:nvSpPr>
                <p:cNvPr id="14" name="Freeform 13"/>
                <p:cNvSpPr/>
                <p:nvPr/>
              </p:nvSpPr>
              <p:spPr>
                <a:xfrm>
                  <a:off x="5086682" y="3034529"/>
                  <a:ext cx="2378908" cy="1978843"/>
                </a:xfrm>
                <a:custGeom>
                  <a:avLst/>
                  <a:gdLst>
                    <a:gd name="connsiteX0" fmla="*/ 13770 w 2378908"/>
                    <a:gd name="connsiteY0" fmla="*/ 747762 h 1978843"/>
                    <a:gd name="connsiteX1" fmla="*/ 102835 w 2378908"/>
                    <a:gd name="connsiteY1" fmla="*/ 700261 h 1978843"/>
                    <a:gd name="connsiteX2" fmla="*/ 269089 w 2378908"/>
                    <a:gd name="connsiteY2" fmla="*/ 611196 h 1978843"/>
                    <a:gd name="connsiteX3" fmla="*/ 714414 w 2378908"/>
                    <a:gd name="connsiteY3" fmla="*/ 569632 h 1978843"/>
                    <a:gd name="connsiteX4" fmla="*/ 785666 w 2378908"/>
                    <a:gd name="connsiteY4" fmla="*/ 391502 h 1978843"/>
                    <a:gd name="connsiteX5" fmla="*/ 862856 w 2378908"/>
                    <a:gd name="connsiteY5" fmla="*/ 237123 h 1978843"/>
                    <a:gd name="connsiteX6" fmla="*/ 969734 w 2378908"/>
                    <a:gd name="connsiteY6" fmla="*/ 183684 h 1978843"/>
                    <a:gd name="connsiteX7" fmla="*/ 1082549 w 2378908"/>
                    <a:gd name="connsiteY7" fmla="*/ 231185 h 1978843"/>
                    <a:gd name="connsiteX8" fmla="*/ 1177552 w 2378908"/>
                    <a:gd name="connsiteY8" fmla="*/ 142120 h 1978843"/>
                    <a:gd name="connsiteX9" fmla="*/ 1284430 w 2378908"/>
                    <a:gd name="connsiteY9" fmla="*/ 94619 h 1978843"/>
                    <a:gd name="connsiteX10" fmla="*/ 1337869 w 2378908"/>
                    <a:gd name="connsiteY10" fmla="*/ 106494 h 1978843"/>
                    <a:gd name="connsiteX11" fmla="*/ 1415058 w 2378908"/>
                    <a:gd name="connsiteY11" fmla="*/ 29305 h 1978843"/>
                    <a:gd name="connsiteX12" fmla="*/ 1515999 w 2378908"/>
                    <a:gd name="connsiteY12" fmla="*/ 64931 h 1978843"/>
                    <a:gd name="connsiteX13" fmla="*/ 1563500 w 2378908"/>
                    <a:gd name="connsiteY13" fmla="*/ 76806 h 1978843"/>
                    <a:gd name="connsiteX14" fmla="*/ 1611001 w 2378908"/>
                    <a:gd name="connsiteY14" fmla="*/ 53055 h 1978843"/>
                    <a:gd name="connsiteX15" fmla="*/ 1931635 w 2378908"/>
                    <a:gd name="connsiteY15" fmla="*/ 5554 h 1978843"/>
                    <a:gd name="connsiteX16" fmla="*/ 2121640 w 2378908"/>
                    <a:gd name="connsiteY16" fmla="*/ 195559 h 1978843"/>
                    <a:gd name="connsiteX17" fmla="*/ 2181017 w 2378908"/>
                    <a:gd name="connsiteY17" fmla="*/ 213372 h 1978843"/>
                    <a:gd name="connsiteX18" fmla="*/ 2258206 w 2378908"/>
                    <a:gd name="connsiteY18" fmla="*/ 326188 h 1978843"/>
                    <a:gd name="connsiteX19" fmla="*/ 2252269 w 2378908"/>
                    <a:gd name="connsiteY19" fmla="*/ 634946 h 1978843"/>
                    <a:gd name="connsiteX20" fmla="*/ 2240393 w 2378908"/>
                    <a:gd name="connsiteY20" fmla="*/ 783388 h 1978843"/>
                    <a:gd name="connsiteX21" fmla="*/ 2305708 w 2378908"/>
                    <a:gd name="connsiteY21" fmla="*/ 860577 h 1978843"/>
                    <a:gd name="connsiteX22" fmla="*/ 2359147 w 2378908"/>
                    <a:gd name="connsiteY22" fmla="*/ 925892 h 1978843"/>
                    <a:gd name="connsiteX23" fmla="*/ 2376960 w 2378908"/>
                    <a:gd name="connsiteY23" fmla="*/ 1020894 h 1978843"/>
                    <a:gd name="connsiteX24" fmla="*/ 2317583 w 2378908"/>
                    <a:gd name="connsiteY24" fmla="*/ 1199024 h 1978843"/>
                    <a:gd name="connsiteX25" fmla="*/ 2365084 w 2378908"/>
                    <a:gd name="connsiteY25" fmla="*/ 1305902 h 1978843"/>
                    <a:gd name="connsiteX26" fmla="*/ 2335396 w 2378908"/>
                    <a:gd name="connsiteY26" fmla="*/ 1371216 h 1978843"/>
                    <a:gd name="connsiteX27" fmla="*/ 2258206 w 2378908"/>
                    <a:gd name="connsiteY27" fmla="*/ 1418718 h 1978843"/>
                    <a:gd name="connsiteX28" fmla="*/ 2139453 w 2378908"/>
                    <a:gd name="connsiteY28" fmla="*/ 1442468 h 1978843"/>
                    <a:gd name="connsiteX29" fmla="*/ 2080076 w 2378908"/>
                    <a:gd name="connsiteY29" fmla="*/ 1579035 h 1978843"/>
                    <a:gd name="connsiteX30" fmla="*/ 2139453 w 2378908"/>
                    <a:gd name="connsiteY30" fmla="*/ 1614661 h 1978843"/>
                    <a:gd name="connsiteX31" fmla="*/ 2169141 w 2378908"/>
                    <a:gd name="connsiteY31" fmla="*/ 1691850 h 1978843"/>
                    <a:gd name="connsiteX32" fmla="*/ 2127578 w 2378908"/>
                    <a:gd name="connsiteY32" fmla="*/ 1763102 h 1978843"/>
                    <a:gd name="connsiteX33" fmla="*/ 2044450 w 2378908"/>
                    <a:gd name="connsiteY33" fmla="*/ 1780915 h 1978843"/>
                    <a:gd name="connsiteX34" fmla="*/ 1955386 w 2378908"/>
                    <a:gd name="connsiteY34" fmla="*/ 1780915 h 1978843"/>
                    <a:gd name="connsiteX35" fmla="*/ 1890071 w 2378908"/>
                    <a:gd name="connsiteY35" fmla="*/ 1733414 h 1978843"/>
                    <a:gd name="connsiteX36" fmla="*/ 1824757 w 2378908"/>
                    <a:gd name="connsiteY36" fmla="*/ 1798728 h 1978843"/>
                    <a:gd name="connsiteX37" fmla="*/ 1806944 w 2378908"/>
                    <a:gd name="connsiteY37" fmla="*/ 1804666 h 1978843"/>
                    <a:gd name="connsiteX38" fmla="*/ 1706004 w 2378908"/>
                    <a:gd name="connsiteY38" fmla="*/ 1858105 h 1978843"/>
                    <a:gd name="connsiteX39" fmla="*/ 1545687 w 2378908"/>
                    <a:gd name="connsiteY39" fmla="*/ 1828416 h 1978843"/>
                    <a:gd name="connsiteX40" fmla="*/ 1450684 w 2378908"/>
                    <a:gd name="connsiteY40" fmla="*/ 1715601 h 1978843"/>
                    <a:gd name="connsiteX41" fmla="*/ 1308180 w 2378908"/>
                    <a:gd name="connsiteY41" fmla="*/ 1846229 h 1978843"/>
                    <a:gd name="connsiteX42" fmla="*/ 1302243 w 2378908"/>
                    <a:gd name="connsiteY42" fmla="*/ 1947170 h 1978843"/>
                    <a:gd name="connsiteX43" fmla="*/ 1219115 w 2378908"/>
                    <a:gd name="connsiteY43" fmla="*/ 1964983 h 1978843"/>
                    <a:gd name="connsiteX44" fmla="*/ 1153801 w 2378908"/>
                    <a:gd name="connsiteY44" fmla="*/ 1959045 h 1978843"/>
                    <a:gd name="connsiteX45" fmla="*/ 1070674 w 2378908"/>
                    <a:gd name="connsiteY45" fmla="*/ 1727476 h 1978843"/>
                    <a:gd name="connsiteX46" fmla="*/ 1052861 w 2378908"/>
                    <a:gd name="connsiteY46" fmla="*/ 1608723 h 1978843"/>
                    <a:gd name="connsiteX47" fmla="*/ 1088487 w 2378908"/>
                    <a:gd name="connsiteY47" fmla="*/ 1537471 h 1978843"/>
                    <a:gd name="connsiteX48" fmla="*/ 1082549 w 2378908"/>
                    <a:gd name="connsiteY48" fmla="*/ 1484032 h 1978843"/>
                    <a:gd name="connsiteX49" fmla="*/ 1005360 w 2378908"/>
                    <a:gd name="connsiteY49" fmla="*/ 1436531 h 1978843"/>
                    <a:gd name="connsiteX50" fmla="*/ 892544 w 2378908"/>
                    <a:gd name="connsiteY50" fmla="*/ 1489970 h 1978843"/>
                    <a:gd name="connsiteX51" fmla="*/ 779728 w 2378908"/>
                    <a:gd name="connsiteY51" fmla="*/ 1519658 h 1978843"/>
                    <a:gd name="connsiteX52" fmla="*/ 720352 w 2378908"/>
                    <a:gd name="connsiteY52" fmla="*/ 1507783 h 1978843"/>
                    <a:gd name="connsiteX53" fmla="*/ 696601 w 2378908"/>
                    <a:gd name="connsiteY53" fmla="*/ 1626536 h 1978843"/>
                    <a:gd name="connsiteX54" fmla="*/ 767853 w 2378908"/>
                    <a:gd name="connsiteY54" fmla="*/ 1685913 h 1978843"/>
                    <a:gd name="connsiteX55" fmla="*/ 773791 w 2378908"/>
                    <a:gd name="connsiteY55" fmla="*/ 1757165 h 1978843"/>
                    <a:gd name="connsiteX56" fmla="*/ 678788 w 2378908"/>
                    <a:gd name="connsiteY56" fmla="*/ 1786853 h 1978843"/>
                    <a:gd name="connsiteX57" fmla="*/ 583786 w 2378908"/>
                    <a:gd name="connsiteY57" fmla="*/ 1852167 h 1978843"/>
                    <a:gd name="connsiteX58" fmla="*/ 476908 w 2378908"/>
                    <a:gd name="connsiteY58" fmla="*/ 1858105 h 1978843"/>
                    <a:gd name="connsiteX59" fmla="*/ 269089 w 2378908"/>
                    <a:gd name="connsiteY59" fmla="*/ 1531533 h 1978843"/>
                    <a:gd name="connsiteX60" fmla="*/ 197837 w 2378908"/>
                    <a:gd name="connsiteY60" fmla="*/ 1442468 h 1978843"/>
                    <a:gd name="connsiteX61" fmla="*/ 102835 w 2378908"/>
                    <a:gd name="connsiteY61" fmla="*/ 1389029 h 1978843"/>
                    <a:gd name="connsiteX62" fmla="*/ 79084 w 2378908"/>
                    <a:gd name="connsiteY62" fmla="*/ 1240588 h 1978843"/>
                    <a:gd name="connsiteX63" fmla="*/ 7832 w 2378908"/>
                    <a:gd name="connsiteY63" fmla="*/ 1204962 h 1978843"/>
                    <a:gd name="connsiteX64" fmla="*/ 7832 w 2378908"/>
                    <a:gd name="connsiteY64" fmla="*/ 1121835 h 1978843"/>
                    <a:gd name="connsiteX65" fmla="*/ 61271 w 2378908"/>
                    <a:gd name="connsiteY65" fmla="*/ 1032770 h 1978843"/>
                    <a:gd name="connsiteX66" fmla="*/ 67209 w 2378908"/>
                    <a:gd name="connsiteY66" fmla="*/ 937767 h 1978843"/>
                    <a:gd name="connsiteX67" fmla="*/ 25645 w 2378908"/>
                    <a:gd name="connsiteY67" fmla="*/ 848702 h 1978843"/>
                    <a:gd name="connsiteX68" fmla="*/ 13770 w 2378908"/>
                    <a:gd name="connsiteY68" fmla="*/ 747762 h 1978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378908" h="1978843">
                      <a:moveTo>
                        <a:pt x="13770" y="747762"/>
                      </a:moveTo>
                      <a:cubicBezTo>
                        <a:pt x="26635" y="723022"/>
                        <a:pt x="102835" y="700261"/>
                        <a:pt x="102835" y="700261"/>
                      </a:cubicBezTo>
                      <a:cubicBezTo>
                        <a:pt x="145388" y="677500"/>
                        <a:pt x="167159" y="632967"/>
                        <a:pt x="269089" y="611196"/>
                      </a:cubicBezTo>
                      <a:cubicBezTo>
                        <a:pt x="371019" y="589425"/>
                        <a:pt x="628318" y="606248"/>
                        <a:pt x="714414" y="569632"/>
                      </a:cubicBezTo>
                      <a:cubicBezTo>
                        <a:pt x="800510" y="533016"/>
                        <a:pt x="760926" y="446920"/>
                        <a:pt x="785666" y="391502"/>
                      </a:cubicBezTo>
                      <a:cubicBezTo>
                        <a:pt x="810406" y="336084"/>
                        <a:pt x="832178" y="271759"/>
                        <a:pt x="862856" y="237123"/>
                      </a:cubicBezTo>
                      <a:cubicBezTo>
                        <a:pt x="893534" y="202487"/>
                        <a:pt x="933119" y="184674"/>
                        <a:pt x="969734" y="183684"/>
                      </a:cubicBezTo>
                      <a:cubicBezTo>
                        <a:pt x="1006349" y="182694"/>
                        <a:pt x="1047913" y="238112"/>
                        <a:pt x="1082549" y="231185"/>
                      </a:cubicBezTo>
                      <a:cubicBezTo>
                        <a:pt x="1117185" y="224258"/>
                        <a:pt x="1143905" y="164881"/>
                        <a:pt x="1177552" y="142120"/>
                      </a:cubicBezTo>
                      <a:cubicBezTo>
                        <a:pt x="1211199" y="119359"/>
                        <a:pt x="1257711" y="100557"/>
                        <a:pt x="1284430" y="94619"/>
                      </a:cubicBezTo>
                      <a:cubicBezTo>
                        <a:pt x="1311149" y="88681"/>
                        <a:pt x="1316098" y="117380"/>
                        <a:pt x="1337869" y="106494"/>
                      </a:cubicBezTo>
                      <a:cubicBezTo>
                        <a:pt x="1359640" y="95608"/>
                        <a:pt x="1385370" y="36232"/>
                        <a:pt x="1415058" y="29305"/>
                      </a:cubicBezTo>
                      <a:cubicBezTo>
                        <a:pt x="1444746" y="22378"/>
                        <a:pt x="1491259" y="57014"/>
                        <a:pt x="1515999" y="64931"/>
                      </a:cubicBezTo>
                      <a:cubicBezTo>
                        <a:pt x="1540739" y="72848"/>
                        <a:pt x="1547666" y="78785"/>
                        <a:pt x="1563500" y="76806"/>
                      </a:cubicBezTo>
                      <a:cubicBezTo>
                        <a:pt x="1579334" y="74827"/>
                        <a:pt x="1549645" y="64930"/>
                        <a:pt x="1611001" y="53055"/>
                      </a:cubicBezTo>
                      <a:cubicBezTo>
                        <a:pt x="1672357" y="41180"/>
                        <a:pt x="1846529" y="-18197"/>
                        <a:pt x="1931635" y="5554"/>
                      </a:cubicBezTo>
                      <a:cubicBezTo>
                        <a:pt x="2016741" y="29305"/>
                        <a:pt x="2080076" y="160923"/>
                        <a:pt x="2121640" y="195559"/>
                      </a:cubicBezTo>
                      <a:cubicBezTo>
                        <a:pt x="2163204" y="230195"/>
                        <a:pt x="2158256" y="191601"/>
                        <a:pt x="2181017" y="213372"/>
                      </a:cubicBezTo>
                      <a:cubicBezTo>
                        <a:pt x="2203778" y="235143"/>
                        <a:pt x="2246331" y="255926"/>
                        <a:pt x="2258206" y="326188"/>
                      </a:cubicBezTo>
                      <a:cubicBezTo>
                        <a:pt x="2270081" y="396450"/>
                        <a:pt x="2255238" y="558746"/>
                        <a:pt x="2252269" y="634946"/>
                      </a:cubicBezTo>
                      <a:cubicBezTo>
                        <a:pt x="2249300" y="711146"/>
                        <a:pt x="2231487" y="745783"/>
                        <a:pt x="2240393" y="783388"/>
                      </a:cubicBezTo>
                      <a:cubicBezTo>
                        <a:pt x="2249299" y="820993"/>
                        <a:pt x="2285916" y="836826"/>
                        <a:pt x="2305708" y="860577"/>
                      </a:cubicBezTo>
                      <a:cubicBezTo>
                        <a:pt x="2325500" y="884328"/>
                        <a:pt x="2347272" y="899173"/>
                        <a:pt x="2359147" y="925892"/>
                      </a:cubicBezTo>
                      <a:cubicBezTo>
                        <a:pt x="2371022" y="952611"/>
                        <a:pt x="2383887" y="975372"/>
                        <a:pt x="2376960" y="1020894"/>
                      </a:cubicBezTo>
                      <a:cubicBezTo>
                        <a:pt x="2370033" y="1066416"/>
                        <a:pt x="2319562" y="1151523"/>
                        <a:pt x="2317583" y="1199024"/>
                      </a:cubicBezTo>
                      <a:cubicBezTo>
                        <a:pt x="2315604" y="1246525"/>
                        <a:pt x="2362115" y="1277203"/>
                        <a:pt x="2365084" y="1305902"/>
                      </a:cubicBezTo>
                      <a:cubicBezTo>
                        <a:pt x="2368053" y="1334601"/>
                        <a:pt x="2353209" y="1352413"/>
                        <a:pt x="2335396" y="1371216"/>
                      </a:cubicBezTo>
                      <a:cubicBezTo>
                        <a:pt x="2317583" y="1390019"/>
                        <a:pt x="2290863" y="1406843"/>
                        <a:pt x="2258206" y="1418718"/>
                      </a:cubicBezTo>
                      <a:cubicBezTo>
                        <a:pt x="2225549" y="1430593"/>
                        <a:pt x="2169141" y="1415749"/>
                        <a:pt x="2139453" y="1442468"/>
                      </a:cubicBezTo>
                      <a:cubicBezTo>
                        <a:pt x="2109765" y="1469187"/>
                        <a:pt x="2080076" y="1550336"/>
                        <a:pt x="2080076" y="1579035"/>
                      </a:cubicBezTo>
                      <a:cubicBezTo>
                        <a:pt x="2080076" y="1607734"/>
                        <a:pt x="2124609" y="1595859"/>
                        <a:pt x="2139453" y="1614661"/>
                      </a:cubicBezTo>
                      <a:cubicBezTo>
                        <a:pt x="2154297" y="1633464"/>
                        <a:pt x="2171120" y="1667110"/>
                        <a:pt x="2169141" y="1691850"/>
                      </a:cubicBezTo>
                      <a:cubicBezTo>
                        <a:pt x="2167162" y="1716590"/>
                        <a:pt x="2148360" y="1748258"/>
                        <a:pt x="2127578" y="1763102"/>
                      </a:cubicBezTo>
                      <a:cubicBezTo>
                        <a:pt x="2106796" y="1777946"/>
                        <a:pt x="2073149" y="1777946"/>
                        <a:pt x="2044450" y="1780915"/>
                      </a:cubicBezTo>
                      <a:cubicBezTo>
                        <a:pt x="2015751" y="1783884"/>
                        <a:pt x="1981116" y="1788832"/>
                        <a:pt x="1955386" y="1780915"/>
                      </a:cubicBezTo>
                      <a:cubicBezTo>
                        <a:pt x="1929656" y="1772998"/>
                        <a:pt x="1911843" y="1730445"/>
                        <a:pt x="1890071" y="1733414"/>
                      </a:cubicBezTo>
                      <a:cubicBezTo>
                        <a:pt x="1868300" y="1736383"/>
                        <a:pt x="1838612" y="1786853"/>
                        <a:pt x="1824757" y="1798728"/>
                      </a:cubicBezTo>
                      <a:cubicBezTo>
                        <a:pt x="1810903" y="1810603"/>
                        <a:pt x="1826736" y="1794770"/>
                        <a:pt x="1806944" y="1804666"/>
                      </a:cubicBezTo>
                      <a:cubicBezTo>
                        <a:pt x="1787152" y="1814562"/>
                        <a:pt x="1749547" y="1854147"/>
                        <a:pt x="1706004" y="1858105"/>
                      </a:cubicBezTo>
                      <a:cubicBezTo>
                        <a:pt x="1662461" y="1862063"/>
                        <a:pt x="1588240" y="1852167"/>
                        <a:pt x="1545687" y="1828416"/>
                      </a:cubicBezTo>
                      <a:cubicBezTo>
                        <a:pt x="1503134" y="1804665"/>
                        <a:pt x="1490269" y="1712632"/>
                        <a:pt x="1450684" y="1715601"/>
                      </a:cubicBezTo>
                      <a:cubicBezTo>
                        <a:pt x="1411100" y="1718570"/>
                        <a:pt x="1332920" y="1807634"/>
                        <a:pt x="1308180" y="1846229"/>
                      </a:cubicBezTo>
                      <a:cubicBezTo>
                        <a:pt x="1283440" y="1884824"/>
                        <a:pt x="1317087" y="1927378"/>
                        <a:pt x="1302243" y="1947170"/>
                      </a:cubicBezTo>
                      <a:cubicBezTo>
                        <a:pt x="1287399" y="1966962"/>
                        <a:pt x="1243855" y="1963004"/>
                        <a:pt x="1219115" y="1964983"/>
                      </a:cubicBezTo>
                      <a:cubicBezTo>
                        <a:pt x="1194375" y="1966962"/>
                        <a:pt x="1178541" y="1998629"/>
                        <a:pt x="1153801" y="1959045"/>
                      </a:cubicBezTo>
                      <a:cubicBezTo>
                        <a:pt x="1129061" y="1919461"/>
                        <a:pt x="1087497" y="1785863"/>
                        <a:pt x="1070674" y="1727476"/>
                      </a:cubicBezTo>
                      <a:cubicBezTo>
                        <a:pt x="1053851" y="1669089"/>
                        <a:pt x="1049892" y="1640390"/>
                        <a:pt x="1052861" y="1608723"/>
                      </a:cubicBezTo>
                      <a:cubicBezTo>
                        <a:pt x="1055830" y="1577056"/>
                        <a:pt x="1083539" y="1558253"/>
                        <a:pt x="1088487" y="1537471"/>
                      </a:cubicBezTo>
                      <a:cubicBezTo>
                        <a:pt x="1093435" y="1516689"/>
                        <a:pt x="1096403" y="1500855"/>
                        <a:pt x="1082549" y="1484032"/>
                      </a:cubicBezTo>
                      <a:cubicBezTo>
                        <a:pt x="1068695" y="1467209"/>
                        <a:pt x="1037027" y="1435541"/>
                        <a:pt x="1005360" y="1436531"/>
                      </a:cubicBezTo>
                      <a:cubicBezTo>
                        <a:pt x="973693" y="1437521"/>
                        <a:pt x="930149" y="1476116"/>
                        <a:pt x="892544" y="1489970"/>
                      </a:cubicBezTo>
                      <a:cubicBezTo>
                        <a:pt x="854939" y="1503824"/>
                        <a:pt x="808427" y="1516689"/>
                        <a:pt x="779728" y="1519658"/>
                      </a:cubicBezTo>
                      <a:cubicBezTo>
                        <a:pt x="751029" y="1522627"/>
                        <a:pt x="734207" y="1489970"/>
                        <a:pt x="720352" y="1507783"/>
                      </a:cubicBezTo>
                      <a:cubicBezTo>
                        <a:pt x="706498" y="1525596"/>
                        <a:pt x="688684" y="1596848"/>
                        <a:pt x="696601" y="1626536"/>
                      </a:cubicBezTo>
                      <a:cubicBezTo>
                        <a:pt x="704518" y="1656224"/>
                        <a:pt x="754988" y="1664142"/>
                        <a:pt x="767853" y="1685913"/>
                      </a:cubicBezTo>
                      <a:cubicBezTo>
                        <a:pt x="780718" y="1707685"/>
                        <a:pt x="788635" y="1740342"/>
                        <a:pt x="773791" y="1757165"/>
                      </a:cubicBezTo>
                      <a:cubicBezTo>
                        <a:pt x="758947" y="1773988"/>
                        <a:pt x="710455" y="1771019"/>
                        <a:pt x="678788" y="1786853"/>
                      </a:cubicBezTo>
                      <a:cubicBezTo>
                        <a:pt x="647121" y="1802687"/>
                        <a:pt x="617433" y="1840292"/>
                        <a:pt x="583786" y="1852167"/>
                      </a:cubicBezTo>
                      <a:cubicBezTo>
                        <a:pt x="550139" y="1864042"/>
                        <a:pt x="529357" y="1911544"/>
                        <a:pt x="476908" y="1858105"/>
                      </a:cubicBezTo>
                      <a:cubicBezTo>
                        <a:pt x="424459" y="1804666"/>
                        <a:pt x="315601" y="1600806"/>
                        <a:pt x="269089" y="1531533"/>
                      </a:cubicBezTo>
                      <a:cubicBezTo>
                        <a:pt x="222577" y="1462260"/>
                        <a:pt x="225546" y="1466219"/>
                        <a:pt x="197837" y="1442468"/>
                      </a:cubicBezTo>
                      <a:cubicBezTo>
                        <a:pt x="170128" y="1418717"/>
                        <a:pt x="122627" y="1422676"/>
                        <a:pt x="102835" y="1389029"/>
                      </a:cubicBezTo>
                      <a:cubicBezTo>
                        <a:pt x="83043" y="1355382"/>
                        <a:pt x="94918" y="1271266"/>
                        <a:pt x="79084" y="1240588"/>
                      </a:cubicBezTo>
                      <a:cubicBezTo>
                        <a:pt x="63250" y="1209910"/>
                        <a:pt x="19707" y="1224754"/>
                        <a:pt x="7832" y="1204962"/>
                      </a:cubicBezTo>
                      <a:cubicBezTo>
                        <a:pt x="-4043" y="1185170"/>
                        <a:pt x="-1074" y="1150534"/>
                        <a:pt x="7832" y="1121835"/>
                      </a:cubicBezTo>
                      <a:cubicBezTo>
                        <a:pt x="16738" y="1093136"/>
                        <a:pt x="51375" y="1063448"/>
                        <a:pt x="61271" y="1032770"/>
                      </a:cubicBezTo>
                      <a:cubicBezTo>
                        <a:pt x="71167" y="1002092"/>
                        <a:pt x="73147" y="968445"/>
                        <a:pt x="67209" y="937767"/>
                      </a:cubicBezTo>
                      <a:cubicBezTo>
                        <a:pt x="61271" y="907089"/>
                        <a:pt x="33562" y="882349"/>
                        <a:pt x="25645" y="848702"/>
                      </a:cubicBezTo>
                      <a:cubicBezTo>
                        <a:pt x="17728" y="815055"/>
                        <a:pt x="905" y="772502"/>
                        <a:pt x="13770" y="747762"/>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a:ea typeface="ヒラギノ角ゴ Pro W3"/>
                    <a:cs typeface="+mn-cs"/>
                  </a:endParaRPr>
                </a:p>
              </p:txBody>
            </p:sp>
          </p:grpSp>
          <p:pic>
            <p:nvPicPr>
              <p:cNvPr id="1024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5879" t="13725" r="20865" b="34441"/>
              <a:stretch/>
            </p:blipFill>
            <p:spPr bwMode="auto">
              <a:xfrm>
                <a:off x="3491880" y="1459394"/>
                <a:ext cx="5515229" cy="4348105"/>
              </a:xfrm>
              <a:prstGeom prst="rect">
                <a:avLst/>
              </a:prstGeom>
              <a:ln w="9525">
                <a:solidFill>
                  <a:schemeClr val="tx1"/>
                </a:solidFill>
                <a:miter lim="800000"/>
                <a:headEnd/>
                <a:tailEnd/>
              </a:ln>
              <a:effectLst>
                <a:innerShdw blurRad="76200">
                  <a:srgbClr val="000000"/>
                </a:innerShdw>
              </a:effectLst>
              <a:extLst>
                <a:ext uri="{909E8E84-426E-40dd-AFC4-6F175D3DCCD1}">
                  <a14:hiddenFill xmlns="" xmlns:a14="http://schemas.microsoft.com/office/drawing/2010/main">
                    <a:solidFill>
                      <a:schemeClr val="accent1"/>
                    </a:solidFill>
                  </a14:hiddenFill>
                </a:ext>
              </a:extLst>
            </p:spPr>
          </p:pic>
          <p:sp>
            <p:nvSpPr>
              <p:cNvPr id="18" name="Freeform 17"/>
              <p:cNvSpPr/>
              <p:nvPr/>
            </p:nvSpPr>
            <p:spPr>
              <a:xfrm>
                <a:off x="4610744" y="3501008"/>
                <a:ext cx="2160240" cy="1205031"/>
              </a:xfrm>
              <a:custGeom>
                <a:avLst/>
                <a:gdLst>
                  <a:gd name="connsiteX0" fmla="*/ 1468 w 1875637"/>
                  <a:gd name="connsiteY0" fmla="*/ 493192 h 1039580"/>
                  <a:gd name="connsiteX1" fmla="*/ 132097 w 1875637"/>
                  <a:gd name="connsiteY1" fmla="*/ 718823 h 1039580"/>
                  <a:gd name="connsiteX2" fmla="*/ 179598 w 1875637"/>
                  <a:gd name="connsiteY2" fmla="*/ 885077 h 1039580"/>
                  <a:gd name="connsiteX3" fmla="*/ 369603 w 1875637"/>
                  <a:gd name="connsiteY3" fmla="*/ 908828 h 1039580"/>
                  <a:gd name="connsiteX4" fmla="*/ 452731 w 1875637"/>
                  <a:gd name="connsiteY4" fmla="*/ 932579 h 1039580"/>
                  <a:gd name="connsiteX5" fmla="*/ 523983 w 1875637"/>
                  <a:gd name="connsiteY5" fmla="*/ 908828 h 1039580"/>
                  <a:gd name="connsiteX6" fmla="*/ 618985 w 1875637"/>
                  <a:gd name="connsiteY6" fmla="*/ 932579 h 1039580"/>
                  <a:gd name="connsiteX7" fmla="*/ 713988 w 1875637"/>
                  <a:gd name="connsiteY7" fmla="*/ 849451 h 1039580"/>
                  <a:gd name="connsiteX8" fmla="*/ 868367 w 1875637"/>
                  <a:gd name="connsiteY8" fmla="*/ 849451 h 1039580"/>
                  <a:gd name="connsiteX9" fmla="*/ 963370 w 1875637"/>
                  <a:gd name="connsiteY9" fmla="*/ 742573 h 1039580"/>
                  <a:gd name="connsiteX10" fmla="*/ 1189001 w 1875637"/>
                  <a:gd name="connsiteY10" fmla="*/ 849451 h 1039580"/>
                  <a:gd name="connsiteX11" fmla="*/ 1331505 w 1875637"/>
                  <a:gd name="connsiteY11" fmla="*/ 873202 h 1039580"/>
                  <a:gd name="connsiteX12" fmla="*/ 1426507 w 1875637"/>
                  <a:gd name="connsiteY12" fmla="*/ 825701 h 1039580"/>
                  <a:gd name="connsiteX13" fmla="*/ 1580887 w 1875637"/>
                  <a:gd name="connsiteY13" fmla="*/ 873202 h 1039580"/>
                  <a:gd name="connsiteX14" fmla="*/ 1628388 w 1875637"/>
                  <a:gd name="connsiteY14" fmla="*/ 991955 h 1039580"/>
                  <a:gd name="connsiteX15" fmla="*/ 1711515 w 1875637"/>
                  <a:gd name="connsiteY15" fmla="*/ 1039456 h 1039580"/>
                  <a:gd name="connsiteX16" fmla="*/ 1782767 w 1875637"/>
                  <a:gd name="connsiteY16" fmla="*/ 980080 h 1039580"/>
                  <a:gd name="connsiteX17" fmla="*/ 1830268 w 1875637"/>
                  <a:gd name="connsiteY17" fmla="*/ 908828 h 1039580"/>
                  <a:gd name="connsiteX18" fmla="*/ 1830268 w 1875637"/>
                  <a:gd name="connsiteY18" fmla="*/ 813825 h 1039580"/>
                  <a:gd name="connsiteX19" fmla="*/ 1806518 w 1875637"/>
                  <a:gd name="connsiteY19" fmla="*/ 766324 h 1039580"/>
                  <a:gd name="connsiteX20" fmla="*/ 1794642 w 1875637"/>
                  <a:gd name="connsiteY20" fmla="*/ 706947 h 1039580"/>
                  <a:gd name="connsiteX21" fmla="*/ 1818393 w 1875637"/>
                  <a:gd name="connsiteY21" fmla="*/ 623820 h 1039580"/>
                  <a:gd name="connsiteX22" fmla="*/ 1842144 w 1875637"/>
                  <a:gd name="connsiteY22" fmla="*/ 552568 h 1039580"/>
                  <a:gd name="connsiteX23" fmla="*/ 1865894 w 1875637"/>
                  <a:gd name="connsiteY23" fmla="*/ 386314 h 1039580"/>
                  <a:gd name="connsiteX24" fmla="*/ 1865894 w 1875637"/>
                  <a:gd name="connsiteY24" fmla="*/ 303186 h 1039580"/>
                  <a:gd name="connsiteX25" fmla="*/ 1747141 w 1875637"/>
                  <a:gd name="connsiteY25" fmla="*/ 172558 h 1039580"/>
                  <a:gd name="connsiteX26" fmla="*/ 1664014 w 1875637"/>
                  <a:gd name="connsiteY26" fmla="*/ 89430 h 1039580"/>
                  <a:gd name="connsiteX27" fmla="*/ 1604637 w 1875637"/>
                  <a:gd name="connsiteY27" fmla="*/ 41929 h 1039580"/>
                  <a:gd name="connsiteX28" fmla="*/ 1580887 w 1875637"/>
                  <a:gd name="connsiteY28" fmla="*/ 53805 h 1039580"/>
                  <a:gd name="connsiteX29" fmla="*/ 1497759 w 1875637"/>
                  <a:gd name="connsiteY29" fmla="*/ 53805 h 1039580"/>
                  <a:gd name="connsiteX30" fmla="*/ 1462133 w 1875637"/>
                  <a:gd name="connsiteY30" fmla="*/ 18179 h 1039580"/>
                  <a:gd name="connsiteX31" fmla="*/ 1414632 w 1875637"/>
                  <a:gd name="connsiteY31" fmla="*/ 30054 h 1039580"/>
                  <a:gd name="connsiteX32" fmla="*/ 1343380 w 1875637"/>
                  <a:gd name="connsiteY32" fmla="*/ 30054 h 1039580"/>
                  <a:gd name="connsiteX33" fmla="*/ 1248377 w 1875637"/>
                  <a:gd name="connsiteY33" fmla="*/ 30054 h 1039580"/>
                  <a:gd name="connsiteX34" fmla="*/ 1189001 w 1875637"/>
                  <a:gd name="connsiteY34" fmla="*/ 6303 h 1039580"/>
                  <a:gd name="connsiteX35" fmla="*/ 1105874 w 1875637"/>
                  <a:gd name="connsiteY35" fmla="*/ 6303 h 1039580"/>
                  <a:gd name="connsiteX36" fmla="*/ 1034622 w 1875637"/>
                  <a:gd name="connsiteY36" fmla="*/ 18179 h 1039580"/>
                  <a:gd name="connsiteX37" fmla="*/ 963370 w 1875637"/>
                  <a:gd name="connsiteY37" fmla="*/ 208184 h 1039580"/>
                  <a:gd name="connsiteX38" fmla="*/ 892118 w 1875637"/>
                  <a:gd name="connsiteY38" fmla="*/ 350688 h 1039580"/>
                  <a:gd name="connsiteX39" fmla="*/ 856492 w 1875637"/>
                  <a:gd name="connsiteY39" fmla="*/ 398189 h 1039580"/>
                  <a:gd name="connsiteX40" fmla="*/ 737738 w 1875637"/>
                  <a:gd name="connsiteY40" fmla="*/ 398189 h 1039580"/>
                  <a:gd name="connsiteX41" fmla="*/ 642736 w 1875637"/>
                  <a:gd name="connsiteY41" fmla="*/ 398189 h 1039580"/>
                  <a:gd name="connsiteX42" fmla="*/ 595235 w 1875637"/>
                  <a:gd name="connsiteY42" fmla="*/ 410064 h 1039580"/>
                  <a:gd name="connsiteX43" fmla="*/ 476481 w 1875637"/>
                  <a:gd name="connsiteY43" fmla="*/ 410064 h 1039580"/>
                  <a:gd name="connsiteX44" fmla="*/ 393354 w 1875637"/>
                  <a:gd name="connsiteY44" fmla="*/ 410064 h 1039580"/>
                  <a:gd name="connsiteX45" fmla="*/ 345853 w 1875637"/>
                  <a:gd name="connsiteY45" fmla="*/ 410064 h 1039580"/>
                  <a:gd name="connsiteX46" fmla="*/ 227099 w 1875637"/>
                  <a:gd name="connsiteY46" fmla="*/ 469441 h 1039580"/>
                  <a:gd name="connsiteX47" fmla="*/ 1468 w 1875637"/>
                  <a:gd name="connsiteY47" fmla="*/ 493192 h 103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875637" h="1039580">
                    <a:moveTo>
                      <a:pt x="1468" y="493192"/>
                    </a:moveTo>
                    <a:cubicBezTo>
                      <a:pt x="-14366" y="534756"/>
                      <a:pt x="102409" y="653509"/>
                      <a:pt x="132097" y="718823"/>
                    </a:cubicBezTo>
                    <a:cubicBezTo>
                      <a:pt x="161785" y="784137"/>
                      <a:pt x="140014" y="853410"/>
                      <a:pt x="179598" y="885077"/>
                    </a:cubicBezTo>
                    <a:cubicBezTo>
                      <a:pt x="219182" y="916745"/>
                      <a:pt x="324081" y="900911"/>
                      <a:pt x="369603" y="908828"/>
                    </a:cubicBezTo>
                    <a:cubicBezTo>
                      <a:pt x="415125" y="916745"/>
                      <a:pt x="427001" y="932579"/>
                      <a:pt x="452731" y="932579"/>
                    </a:cubicBezTo>
                    <a:cubicBezTo>
                      <a:pt x="478461" y="932579"/>
                      <a:pt x="496274" y="908828"/>
                      <a:pt x="523983" y="908828"/>
                    </a:cubicBezTo>
                    <a:cubicBezTo>
                      <a:pt x="551692" y="908828"/>
                      <a:pt x="587318" y="942475"/>
                      <a:pt x="618985" y="932579"/>
                    </a:cubicBezTo>
                    <a:cubicBezTo>
                      <a:pt x="650653" y="922683"/>
                      <a:pt x="672424" y="863306"/>
                      <a:pt x="713988" y="849451"/>
                    </a:cubicBezTo>
                    <a:cubicBezTo>
                      <a:pt x="755552" y="835596"/>
                      <a:pt x="826803" y="867264"/>
                      <a:pt x="868367" y="849451"/>
                    </a:cubicBezTo>
                    <a:cubicBezTo>
                      <a:pt x="909931" y="831638"/>
                      <a:pt x="909931" y="742573"/>
                      <a:pt x="963370" y="742573"/>
                    </a:cubicBezTo>
                    <a:cubicBezTo>
                      <a:pt x="1016809" y="742573"/>
                      <a:pt x="1127645" y="827680"/>
                      <a:pt x="1189001" y="849451"/>
                    </a:cubicBezTo>
                    <a:cubicBezTo>
                      <a:pt x="1250357" y="871222"/>
                      <a:pt x="1291921" y="877160"/>
                      <a:pt x="1331505" y="873202"/>
                    </a:cubicBezTo>
                    <a:cubicBezTo>
                      <a:pt x="1371089" y="869244"/>
                      <a:pt x="1384943" y="825701"/>
                      <a:pt x="1426507" y="825701"/>
                    </a:cubicBezTo>
                    <a:cubicBezTo>
                      <a:pt x="1468071" y="825701"/>
                      <a:pt x="1547240" y="845493"/>
                      <a:pt x="1580887" y="873202"/>
                    </a:cubicBezTo>
                    <a:cubicBezTo>
                      <a:pt x="1614534" y="900911"/>
                      <a:pt x="1606617" y="964246"/>
                      <a:pt x="1628388" y="991955"/>
                    </a:cubicBezTo>
                    <a:cubicBezTo>
                      <a:pt x="1650159" y="1019664"/>
                      <a:pt x="1685785" y="1041435"/>
                      <a:pt x="1711515" y="1039456"/>
                    </a:cubicBezTo>
                    <a:cubicBezTo>
                      <a:pt x="1737245" y="1037477"/>
                      <a:pt x="1762975" y="1001851"/>
                      <a:pt x="1782767" y="980080"/>
                    </a:cubicBezTo>
                    <a:cubicBezTo>
                      <a:pt x="1802559" y="958309"/>
                      <a:pt x="1822351" y="936537"/>
                      <a:pt x="1830268" y="908828"/>
                    </a:cubicBezTo>
                    <a:cubicBezTo>
                      <a:pt x="1838185" y="881119"/>
                      <a:pt x="1834226" y="837576"/>
                      <a:pt x="1830268" y="813825"/>
                    </a:cubicBezTo>
                    <a:cubicBezTo>
                      <a:pt x="1826310" y="790074"/>
                      <a:pt x="1812456" y="784137"/>
                      <a:pt x="1806518" y="766324"/>
                    </a:cubicBezTo>
                    <a:cubicBezTo>
                      <a:pt x="1800580" y="748511"/>
                      <a:pt x="1792663" y="730698"/>
                      <a:pt x="1794642" y="706947"/>
                    </a:cubicBezTo>
                    <a:cubicBezTo>
                      <a:pt x="1796621" y="683196"/>
                      <a:pt x="1810476" y="649550"/>
                      <a:pt x="1818393" y="623820"/>
                    </a:cubicBezTo>
                    <a:cubicBezTo>
                      <a:pt x="1826310" y="598090"/>
                      <a:pt x="1834227" y="592152"/>
                      <a:pt x="1842144" y="552568"/>
                    </a:cubicBezTo>
                    <a:cubicBezTo>
                      <a:pt x="1850061" y="512984"/>
                      <a:pt x="1861936" y="427878"/>
                      <a:pt x="1865894" y="386314"/>
                    </a:cubicBezTo>
                    <a:cubicBezTo>
                      <a:pt x="1869852" y="344750"/>
                      <a:pt x="1885686" y="338812"/>
                      <a:pt x="1865894" y="303186"/>
                    </a:cubicBezTo>
                    <a:cubicBezTo>
                      <a:pt x="1846102" y="267560"/>
                      <a:pt x="1780788" y="208184"/>
                      <a:pt x="1747141" y="172558"/>
                    </a:cubicBezTo>
                    <a:cubicBezTo>
                      <a:pt x="1713494" y="136932"/>
                      <a:pt x="1687765" y="111201"/>
                      <a:pt x="1664014" y="89430"/>
                    </a:cubicBezTo>
                    <a:cubicBezTo>
                      <a:pt x="1640263" y="67658"/>
                      <a:pt x="1618492" y="47866"/>
                      <a:pt x="1604637" y="41929"/>
                    </a:cubicBezTo>
                    <a:cubicBezTo>
                      <a:pt x="1590783" y="35991"/>
                      <a:pt x="1598700" y="51826"/>
                      <a:pt x="1580887" y="53805"/>
                    </a:cubicBezTo>
                    <a:cubicBezTo>
                      <a:pt x="1563074" y="55784"/>
                      <a:pt x="1517551" y="59743"/>
                      <a:pt x="1497759" y="53805"/>
                    </a:cubicBezTo>
                    <a:cubicBezTo>
                      <a:pt x="1477967" y="47867"/>
                      <a:pt x="1475987" y="22137"/>
                      <a:pt x="1462133" y="18179"/>
                    </a:cubicBezTo>
                    <a:cubicBezTo>
                      <a:pt x="1448279" y="14221"/>
                      <a:pt x="1434424" y="28075"/>
                      <a:pt x="1414632" y="30054"/>
                    </a:cubicBezTo>
                    <a:cubicBezTo>
                      <a:pt x="1394840" y="32033"/>
                      <a:pt x="1343380" y="30054"/>
                      <a:pt x="1343380" y="30054"/>
                    </a:cubicBezTo>
                    <a:cubicBezTo>
                      <a:pt x="1315671" y="30054"/>
                      <a:pt x="1274107" y="34012"/>
                      <a:pt x="1248377" y="30054"/>
                    </a:cubicBezTo>
                    <a:cubicBezTo>
                      <a:pt x="1222647" y="26096"/>
                      <a:pt x="1212751" y="10261"/>
                      <a:pt x="1189001" y="6303"/>
                    </a:cubicBezTo>
                    <a:cubicBezTo>
                      <a:pt x="1165251" y="2345"/>
                      <a:pt x="1131604" y="4324"/>
                      <a:pt x="1105874" y="6303"/>
                    </a:cubicBezTo>
                    <a:cubicBezTo>
                      <a:pt x="1080144" y="8282"/>
                      <a:pt x="1058373" y="-15468"/>
                      <a:pt x="1034622" y="18179"/>
                    </a:cubicBezTo>
                    <a:cubicBezTo>
                      <a:pt x="1010871" y="51826"/>
                      <a:pt x="987121" y="152766"/>
                      <a:pt x="963370" y="208184"/>
                    </a:cubicBezTo>
                    <a:cubicBezTo>
                      <a:pt x="939619" y="263602"/>
                      <a:pt x="909931" y="319021"/>
                      <a:pt x="892118" y="350688"/>
                    </a:cubicBezTo>
                    <a:cubicBezTo>
                      <a:pt x="874305" y="382355"/>
                      <a:pt x="882222" y="390272"/>
                      <a:pt x="856492" y="398189"/>
                    </a:cubicBezTo>
                    <a:cubicBezTo>
                      <a:pt x="830762" y="406106"/>
                      <a:pt x="737738" y="398189"/>
                      <a:pt x="737738" y="398189"/>
                    </a:cubicBezTo>
                    <a:cubicBezTo>
                      <a:pt x="702112" y="398189"/>
                      <a:pt x="666486" y="396210"/>
                      <a:pt x="642736" y="398189"/>
                    </a:cubicBezTo>
                    <a:cubicBezTo>
                      <a:pt x="618986" y="400168"/>
                      <a:pt x="622944" y="408085"/>
                      <a:pt x="595235" y="410064"/>
                    </a:cubicBezTo>
                    <a:cubicBezTo>
                      <a:pt x="567526" y="412043"/>
                      <a:pt x="476481" y="410064"/>
                      <a:pt x="476481" y="410064"/>
                    </a:cubicBezTo>
                    <a:lnTo>
                      <a:pt x="393354" y="410064"/>
                    </a:lnTo>
                    <a:cubicBezTo>
                      <a:pt x="371583" y="410064"/>
                      <a:pt x="373562" y="400168"/>
                      <a:pt x="345853" y="410064"/>
                    </a:cubicBezTo>
                    <a:cubicBezTo>
                      <a:pt x="318144" y="419960"/>
                      <a:pt x="280538" y="457566"/>
                      <a:pt x="227099" y="469441"/>
                    </a:cubicBezTo>
                    <a:cubicBezTo>
                      <a:pt x="173660" y="481316"/>
                      <a:pt x="17302" y="451628"/>
                      <a:pt x="1468" y="493192"/>
                    </a:cubicBezTo>
                    <a:close/>
                  </a:path>
                </a:pathLst>
              </a:custGeom>
              <a:solidFill>
                <a:schemeClr val="accent3">
                  <a:lumMod val="75000"/>
                  <a:alpha val="47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a:ea typeface="ヒラギノ角ゴ Pro W3"/>
                  <a:cs typeface="+mn-cs"/>
                </a:endParaRPr>
              </a:p>
            </p:txBody>
          </p:sp>
        </p:grpSp>
        <p:cxnSp>
          <p:nvCxnSpPr>
            <p:cNvPr id="19" name="Straight Arrow Connector 18"/>
            <p:cNvCxnSpPr/>
            <p:nvPr/>
          </p:nvCxnSpPr>
          <p:spPr>
            <a:xfrm>
              <a:off x="4096511" y="4258257"/>
              <a:ext cx="1181708"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676200" y="1556793"/>
            <a:ext cx="4344083" cy="138499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…Central </a:t>
            </a:r>
            <a:r>
              <a:rPr kumimoji="0" lang="en-CA" sz="28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Gonja</a:t>
            </a:r>
            <a:r>
              <a:rPr kumimoji="0" lang="en-CA" sz="2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District is identified as the district in need of most support…</a:t>
            </a:r>
          </a:p>
        </p:txBody>
      </p:sp>
    </p:spTree>
    <p:extLst>
      <p:ext uri="{BB962C8B-B14F-4D97-AF65-F5344CB8AC3E}">
        <p14:creationId xmlns:p14="http://schemas.microsoft.com/office/powerpoint/2010/main" val="81211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53" presetClass="entr" presetSubtype="16"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1000"/>
                                        <p:tgtEl>
                                          <p:spTgt spid="27"/>
                                        </p:tgtEl>
                                      </p:cBhvr>
                                    </p:animEffect>
                                    <p:anim calcmode="lin" valueType="num">
                                      <p:cBhvr>
                                        <p:cTn id="19" dur="1000" fill="hold"/>
                                        <p:tgtEl>
                                          <p:spTgt spid="27"/>
                                        </p:tgtEl>
                                        <p:attrNameLst>
                                          <p:attrName>ppt_x</p:attrName>
                                        </p:attrNameLst>
                                      </p:cBhvr>
                                      <p:tavLst>
                                        <p:tav tm="0">
                                          <p:val>
                                            <p:strVal val="#ppt_x"/>
                                          </p:val>
                                        </p:tav>
                                        <p:tav tm="100000">
                                          <p:val>
                                            <p:strVal val="#ppt_x"/>
                                          </p:val>
                                        </p:tav>
                                      </p:tavLst>
                                    </p:anim>
                                    <p:anim calcmode="lin" valueType="num">
                                      <p:cBhvr>
                                        <p:cTn id="2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09084" y="453260"/>
            <a:ext cx="11461865" cy="609600"/>
          </a:xfrm>
        </p:spPr>
        <p:txBody>
          <a:bodyPr/>
          <a:lstStyle/>
          <a:p>
            <a:r>
              <a:rPr lang="en-CA" sz="3200"/>
              <a:t>5 Supervision Areas in Central </a:t>
            </a:r>
            <a:r>
              <a:rPr lang="en-CA" sz="3200" err="1"/>
              <a:t>Gonja</a:t>
            </a:r>
            <a:r>
              <a:rPr lang="en-CA" sz="3200"/>
              <a:t> District: Ghana 2012</a:t>
            </a:r>
          </a:p>
        </p:txBody>
      </p:sp>
      <p:grpSp>
        <p:nvGrpSpPr>
          <p:cNvPr id="8" name="Group 7"/>
          <p:cNvGrpSpPr/>
          <p:nvPr/>
        </p:nvGrpSpPr>
        <p:grpSpPr>
          <a:xfrm>
            <a:off x="5303913" y="1556793"/>
            <a:ext cx="4468394" cy="4176464"/>
            <a:chOff x="3779912" y="1556793"/>
            <a:chExt cx="4468394" cy="4176464"/>
          </a:xfrm>
        </p:grpSpPr>
        <p:grpSp>
          <p:nvGrpSpPr>
            <p:cNvPr id="9" name="Group 8"/>
            <p:cNvGrpSpPr/>
            <p:nvPr/>
          </p:nvGrpSpPr>
          <p:grpSpPr>
            <a:xfrm>
              <a:off x="3904223" y="1556793"/>
              <a:ext cx="4344083" cy="4176464"/>
              <a:chOff x="4446957" y="2492896"/>
              <a:chExt cx="3801349" cy="3896657"/>
            </a:xfrm>
          </p:grpSpPr>
          <p:pic>
            <p:nvPicPr>
              <p:cNvPr id="11"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b="25098"/>
              <a:stretch/>
            </p:blipFill>
            <p:spPr bwMode="auto">
              <a:xfrm>
                <a:off x="4446957" y="2492896"/>
                <a:ext cx="3801349" cy="38966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
            <p:nvSpPr>
              <p:cNvPr id="12" name="Freeform 11"/>
              <p:cNvSpPr/>
              <p:nvPr/>
            </p:nvSpPr>
            <p:spPr>
              <a:xfrm>
                <a:off x="5086682" y="3034529"/>
                <a:ext cx="2378908" cy="1978843"/>
              </a:xfrm>
              <a:custGeom>
                <a:avLst/>
                <a:gdLst>
                  <a:gd name="connsiteX0" fmla="*/ 13770 w 2378908"/>
                  <a:gd name="connsiteY0" fmla="*/ 747762 h 1978843"/>
                  <a:gd name="connsiteX1" fmla="*/ 102835 w 2378908"/>
                  <a:gd name="connsiteY1" fmla="*/ 700261 h 1978843"/>
                  <a:gd name="connsiteX2" fmla="*/ 269089 w 2378908"/>
                  <a:gd name="connsiteY2" fmla="*/ 611196 h 1978843"/>
                  <a:gd name="connsiteX3" fmla="*/ 714414 w 2378908"/>
                  <a:gd name="connsiteY3" fmla="*/ 569632 h 1978843"/>
                  <a:gd name="connsiteX4" fmla="*/ 785666 w 2378908"/>
                  <a:gd name="connsiteY4" fmla="*/ 391502 h 1978843"/>
                  <a:gd name="connsiteX5" fmla="*/ 862856 w 2378908"/>
                  <a:gd name="connsiteY5" fmla="*/ 237123 h 1978843"/>
                  <a:gd name="connsiteX6" fmla="*/ 969734 w 2378908"/>
                  <a:gd name="connsiteY6" fmla="*/ 183684 h 1978843"/>
                  <a:gd name="connsiteX7" fmla="*/ 1082549 w 2378908"/>
                  <a:gd name="connsiteY7" fmla="*/ 231185 h 1978843"/>
                  <a:gd name="connsiteX8" fmla="*/ 1177552 w 2378908"/>
                  <a:gd name="connsiteY8" fmla="*/ 142120 h 1978843"/>
                  <a:gd name="connsiteX9" fmla="*/ 1284430 w 2378908"/>
                  <a:gd name="connsiteY9" fmla="*/ 94619 h 1978843"/>
                  <a:gd name="connsiteX10" fmla="*/ 1337869 w 2378908"/>
                  <a:gd name="connsiteY10" fmla="*/ 106494 h 1978843"/>
                  <a:gd name="connsiteX11" fmla="*/ 1415058 w 2378908"/>
                  <a:gd name="connsiteY11" fmla="*/ 29305 h 1978843"/>
                  <a:gd name="connsiteX12" fmla="*/ 1515999 w 2378908"/>
                  <a:gd name="connsiteY12" fmla="*/ 64931 h 1978843"/>
                  <a:gd name="connsiteX13" fmla="*/ 1563500 w 2378908"/>
                  <a:gd name="connsiteY13" fmla="*/ 76806 h 1978843"/>
                  <a:gd name="connsiteX14" fmla="*/ 1611001 w 2378908"/>
                  <a:gd name="connsiteY14" fmla="*/ 53055 h 1978843"/>
                  <a:gd name="connsiteX15" fmla="*/ 1931635 w 2378908"/>
                  <a:gd name="connsiteY15" fmla="*/ 5554 h 1978843"/>
                  <a:gd name="connsiteX16" fmla="*/ 2121640 w 2378908"/>
                  <a:gd name="connsiteY16" fmla="*/ 195559 h 1978843"/>
                  <a:gd name="connsiteX17" fmla="*/ 2181017 w 2378908"/>
                  <a:gd name="connsiteY17" fmla="*/ 213372 h 1978843"/>
                  <a:gd name="connsiteX18" fmla="*/ 2258206 w 2378908"/>
                  <a:gd name="connsiteY18" fmla="*/ 326188 h 1978843"/>
                  <a:gd name="connsiteX19" fmla="*/ 2252269 w 2378908"/>
                  <a:gd name="connsiteY19" fmla="*/ 634946 h 1978843"/>
                  <a:gd name="connsiteX20" fmla="*/ 2240393 w 2378908"/>
                  <a:gd name="connsiteY20" fmla="*/ 783388 h 1978843"/>
                  <a:gd name="connsiteX21" fmla="*/ 2305708 w 2378908"/>
                  <a:gd name="connsiteY21" fmla="*/ 860577 h 1978843"/>
                  <a:gd name="connsiteX22" fmla="*/ 2359147 w 2378908"/>
                  <a:gd name="connsiteY22" fmla="*/ 925892 h 1978843"/>
                  <a:gd name="connsiteX23" fmla="*/ 2376960 w 2378908"/>
                  <a:gd name="connsiteY23" fmla="*/ 1020894 h 1978843"/>
                  <a:gd name="connsiteX24" fmla="*/ 2317583 w 2378908"/>
                  <a:gd name="connsiteY24" fmla="*/ 1199024 h 1978843"/>
                  <a:gd name="connsiteX25" fmla="*/ 2365084 w 2378908"/>
                  <a:gd name="connsiteY25" fmla="*/ 1305902 h 1978843"/>
                  <a:gd name="connsiteX26" fmla="*/ 2335396 w 2378908"/>
                  <a:gd name="connsiteY26" fmla="*/ 1371216 h 1978843"/>
                  <a:gd name="connsiteX27" fmla="*/ 2258206 w 2378908"/>
                  <a:gd name="connsiteY27" fmla="*/ 1418718 h 1978843"/>
                  <a:gd name="connsiteX28" fmla="*/ 2139453 w 2378908"/>
                  <a:gd name="connsiteY28" fmla="*/ 1442468 h 1978843"/>
                  <a:gd name="connsiteX29" fmla="*/ 2080076 w 2378908"/>
                  <a:gd name="connsiteY29" fmla="*/ 1579035 h 1978843"/>
                  <a:gd name="connsiteX30" fmla="*/ 2139453 w 2378908"/>
                  <a:gd name="connsiteY30" fmla="*/ 1614661 h 1978843"/>
                  <a:gd name="connsiteX31" fmla="*/ 2169141 w 2378908"/>
                  <a:gd name="connsiteY31" fmla="*/ 1691850 h 1978843"/>
                  <a:gd name="connsiteX32" fmla="*/ 2127578 w 2378908"/>
                  <a:gd name="connsiteY32" fmla="*/ 1763102 h 1978843"/>
                  <a:gd name="connsiteX33" fmla="*/ 2044450 w 2378908"/>
                  <a:gd name="connsiteY33" fmla="*/ 1780915 h 1978843"/>
                  <a:gd name="connsiteX34" fmla="*/ 1955386 w 2378908"/>
                  <a:gd name="connsiteY34" fmla="*/ 1780915 h 1978843"/>
                  <a:gd name="connsiteX35" fmla="*/ 1890071 w 2378908"/>
                  <a:gd name="connsiteY35" fmla="*/ 1733414 h 1978843"/>
                  <a:gd name="connsiteX36" fmla="*/ 1824757 w 2378908"/>
                  <a:gd name="connsiteY36" fmla="*/ 1798728 h 1978843"/>
                  <a:gd name="connsiteX37" fmla="*/ 1806944 w 2378908"/>
                  <a:gd name="connsiteY37" fmla="*/ 1804666 h 1978843"/>
                  <a:gd name="connsiteX38" fmla="*/ 1706004 w 2378908"/>
                  <a:gd name="connsiteY38" fmla="*/ 1858105 h 1978843"/>
                  <a:gd name="connsiteX39" fmla="*/ 1545687 w 2378908"/>
                  <a:gd name="connsiteY39" fmla="*/ 1828416 h 1978843"/>
                  <a:gd name="connsiteX40" fmla="*/ 1450684 w 2378908"/>
                  <a:gd name="connsiteY40" fmla="*/ 1715601 h 1978843"/>
                  <a:gd name="connsiteX41" fmla="*/ 1308180 w 2378908"/>
                  <a:gd name="connsiteY41" fmla="*/ 1846229 h 1978843"/>
                  <a:gd name="connsiteX42" fmla="*/ 1302243 w 2378908"/>
                  <a:gd name="connsiteY42" fmla="*/ 1947170 h 1978843"/>
                  <a:gd name="connsiteX43" fmla="*/ 1219115 w 2378908"/>
                  <a:gd name="connsiteY43" fmla="*/ 1964983 h 1978843"/>
                  <a:gd name="connsiteX44" fmla="*/ 1153801 w 2378908"/>
                  <a:gd name="connsiteY44" fmla="*/ 1959045 h 1978843"/>
                  <a:gd name="connsiteX45" fmla="*/ 1070674 w 2378908"/>
                  <a:gd name="connsiteY45" fmla="*/ 1727476 h 1978843"/>
                  <a:gd name="connsiteX46" fmla="*/ 1052861 w 2378908"/>
                  <a:gd name="connsiteY46" fmla="*/ 1608723 h 1978843"/>
                  <a:gd name="connsiteX47" fmla="*/ 1088487 w 2378908"/>
                  <a:gd name="connsiteY47" fmla="*/ 1537471 h 1978843"/>
                  <a:gd name="connsiteX48" fmla="*/ 1082549 w 2378908"/>
                  <a:gd name="connsiteY48" fmla="*/ 1484032 h 1978843"/>
                  <a:gd name="connsiteX49" fmla="*/ 1005360 w 2378908"/>
                  <a:gd name="connsiteY49" fmla="*/ 1436531 h 1978843"/>
                  <a:gd name="connsiteX50" fmla="*/ 892544 w 2378908"/>
                  <a:gd name="connsiteY50" fmla="*/ 1489970 h 1978843"/>
                  <a:gd name="connsiteX51" fmla="*/ 779728 w 2378908"/>
                  <a:gd name="connsiteY51" fmla="*/ 1519658 h 1978843"/>
                  <a:gd name="connsiteX52" fmla="*/ 720352 w 2378908"/>
                  <a:gd name="connsiteY52" fmla="*/ 1507783 h 1978843"/>
                  <a:gd name="connsiteX53" fmla="*/ 696601 w 2378908"/>
                  <a:gd name="connsiteY53" fmla="*/ 1626536 h 1978843"/>
                  <a:gd name="connsiteX54" fmla="*/ 767853 w 2378908"/>
                  <a:gd name="connsiteY54" fmla="*/ 1685913 h 1978843"/>
                  <a:gd name="connsiteX55" fmla="*/ 773791 w 2378908"/>
                  <a:gd name="connsiteY55" fmla="*/ 1757165 h 1978843"/>
                  <a:gd name="connsiteX56" fmla="*/ 678788 w 2378908"/>
                  <a:gd name="connsiteY56" fmla="*/ 1786853 h 1978843"/>
                  <a:gd name="connsiteX57" fmla="*/ 583786 w 2378908"/>
                  <a:gd name="connsiteY57" fmla="*/ 1852167 h 1978843"/>
                  <a:gd name="connsiteX58" fmla="*/ 476908 w 2378908"/>
                  <a:gd name="connsiteY58" fmla="*/ 1858105 h 1978843"/>
                  <a:gd name="connsiteX59" fmla="*/ 269089 w 2378908"/>
                  <a:gd name="connsiteY59" fmla="*/ 1531533 h 1978843"/>
                  <a:gd name="connsiteX60" fmla="*/ 197837 w 2378908"/>
                  <a:gd name="connsiteY60" fmla="*/ 1442468 h 1978843"/>
                  <a:gd name="connsiteX61" fmla="*/ 102835 w 2378908"/>
                  <a:gd name="connsiteY61" fmla="*/ 1389029 h 1978843"/>
                  <a:gd name="connsiteX62" fmla="*/ 79084 w 2378908"/>
                  <a:gd name="connsiteY62" fmla="*/ 1240588 h 1978843"/>
                  <a:gd name="connsiteX63" fmla="*/ 7832 w 2378908"/>
                  <a:gd name="connsiteY63" fmla="*/ 1204962 h 1978843"/>
                  <a:gd name="connsiteX64" fmla="*/ 7832 w 2378908"/>
                  <a:gd name="connsiteY64" fmla="*/ 1121835 h 1978843"/>
                  <a:gd name="connsiteX65" fmla="*/ 61271 w 2378908"/>
                  <a:gd name="connsiteY65" fmla="*/ 1032770 h 1978843"/>
                  <a:gd name="connsiteX66" fmla="*/ 67209 w 2378908"/>
                  <a:gd name="connsiteY66" fmla="*/ 937767 h 1978843"/>
                  <a:gd name="connsiteX67" fmla="*/ 25645 w 2378908"/>
                  <a:gd name="connsiteY67" fmla="*/ 848702 h 1978843"/>
                  <a:gd name="connsiteX68" fmla="*/ 13770 w 2378908"/>
                  <a:gd name="connsiteY68" fmla="*/ 747762 h 1978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378908" h="1978843">
                    <a:moveTo>
                      <a:pt x="13770" y="747762"/>
                    </a:moveTo>
                    <a:cubicBezTo>
                      <a:pt x="26635" y="723022"/>
                      <a:pt x="102835" y="700261"/>
                      <a:pt x="102835" y="700261"/>
                    </a:cubicBezTo>
                    <a:cubicBezTo>
                      <a:pt x="145388" y="677500"/>
                      <a:pt x="167159" y="632967"/>
                      <a:pt x="269089" y="611196"/>
                    </a:cubicBezTo>
                    <a:cubicBezTo>
                      <a:pt x="371019" y="589425"/>
                      <a:pt x="628318" y="606248"/>
                      <a:pt x="714414" y="569632"/>
                    </a:cubicBezTo>
                    <a:cubicBezTo>
                      <a:pt x="800510" y="533016"/>
                      <a:pt x="760926" y="446920"/>
                      <a:pt x="785666" y="391502"/>
                    </a:cubicBezTo>
                    <a:cubicBezTo>
                      <a:pt x="810406" y="336084"/>
                      <a:pt x="832178" y="271759"/>
                      <a:pt x="862856" y="237123"/>
                    </a:cubicBezTo>
                    <a:cubicBezTo>
                      <a:pt x="893534" y="202487"/>
                      <a:pt x="933119" y="184674"/>
                      <a:pt x="969734" y="183684"/>
                    </a:cubicBezTo>
                    <a:cubicBezTo>
                      <a:pt x="1006349" y="182694"/>
                      <a:pt x="1047913" y="238112"/>
                      <a:pt x="1082549" y="231185"/>
                    </a:cubicBezTo>
                    <a:cubicBezTo>
                      <a:pt x="1117185" y="224258"/>
                      <a:pt x="1143905" y="164881"/>
                      <a:pt x="1177552" y="142120"/>
                    </a:cubicBezTo>
                    <a:cubicBezTo>
                      <a:pt x="1211199" y="119359"/>
                      <a:pt x="1257711" y="100557"/>
                      <a:pt x="1284430" y="94619"/>
                    </a:cubicBezTo>
                    <a:cubicBezTo>
                      <a:pt x="1311149" y="88681"/>
                      <a:pt x="1316098" y="117380"/>
                      <a:pt x="1337869" y="106494"/>
                    </a:cubicBezTo>
                    <a:cubicBezTo>
                      <a:pt x="1359640" y="95608"/>
                      <a:pt x="1385370" y="36232"/>
                      <a:pt x="1415058" y="29305"/>
                    </a:cubicBezTo>
                    <a:cubicBezTo>
                      <a:pt x="1444746" y="22378"/>
                      <a:pt x="1491259" y="57014"/>
                      <a:pt x="1515999" y="64931"/>
                    </a:cubicBezTo>
                    <a:cubicBezTo>
                      <a:pt x="1540739" y="72848"/>
                      <a:pt x="1547666" y="78785"/>
                      <a:pt x="1563500" y="76806"/>
                    </a:cubicBezTo>
                    <a:cubicBezTo>
                      <a:pt x="1579334" y="74827"/>
                      <a:pt x="1549645" y="64930"/>
                      <a:pt x="1611001" y="53055"/>
                    </a:cubicBezTo>
                    <a:cubicBezTo>
                      <a:pt x="1672357" y="41180"/>
                      <a:pt x="1846529" y="-18197"/>
                      <a:pt x="1931635" y="5554"/>
                    </a:cubicBezTo>
                    <a:cubicBezTo>
                      <a:pt x="2016741" y="29305"/>
                      <a:pt x="2080076" y="160923"/>
                      <a:pt x="2121640" y="195559"/>
                    </a:cubicBezTo>
                    <a:cubicBezTo>
                      <a:pt x="2163204" y="230195"/>
                      <a:pt x="2158256" y="191601"/>
                      <a:pt x="2181017" y="213372"/>
                    </a:cubicBezTo>
                    <a:cubicBezTo>
                      <a:pt x="2203778" y="235143"/>
                      <a:pt x="2246331" y="255926"/>
                      <a:pt x="2258206" y="326188"/>
                    </a:cubicBezTo>
                    <a:cubicBezTo>
                      <a:pt x="2270081" y="396450"/>
                      <a:pt x="2255238" y="558746"/>
                      <a:pt x="2252269" y="634946"/>
                    </a:cubicBezTo>
                    <a:cubicBezTo>
                      <a:pt x="2249300" y="711146"/>
                      <a:pt x="2231487" y="745783"/>
                      <a:pt x="2240393" y="783388"/>
                    </a:cubicBezTo>
                    <a:cubicBezTo>
                      <a:pt x="2249299" y="820993"/>
                      <a:pt x="2285916" y="836826"/>
                      <a:pt x="2305708" y="860577"/>
                    </a:cubicBezTo>
                    <a:cubicBezTo>
                      <a:pt x="2325500" y="884328"/>
                      <a:pt x="2347272" y="899173"/>
                      <a:pt x="2359147" y="925892"/>
                    </a:cubicBezTo>
                    <a:cubicBezTo>
                      <a:pt x="2371022" y="952611"/>
                      <a:pt x="2383887" y="975372"/>
                      <a:pt x="2376960" y="1020894"/>
                    </a:cubicBezTo>
                    <a:cubicBezTo>
                      <a:pt x="2370033" y="1066416"/>
                      <a:pt x="2319562" y="1151523"/>
                      <a:pt x="2317583" y="1199024"/>
                    </a:cubicBezTo>
                    <a:cubicBezTo>
                      <a:pt x="2315604" y="1246525"/>
                      <a:pt x="2362115" y="1277203"/>
                      <a:pt x="2365084" y="1305902"/>
                    </a:cubicBezTo>
                    <a:cubicBezTo>
                      <a:pt x="2368053" y="1334601"/>
                      <a:pt x="2353209" y="1352413"/>
                      <a:pt x="2335396" y="1371216"/>
                    </a:cubicBezTo>
                    <a:cubicBezTo>
                      <a:pt x="2317583" y="1390019"/>
                      <a:pt x="2290863" y="1406843"/>
                      <a:pt x="2258206" y="1418718"/>
                    </a:cubicBezTo>
                    <a:cubicBezTo>
                      <a:pt x="2225549" y="1430593"/>
                      <a:pt x="2169141" y="1415749"/>
                      <a:pt x="2139453" y="1442468"/>
                    </a:cubicBezTo>
                    <a:cubicBezTo>
                      <a:pt x="2109765" y="1469187"/>
                      <a:pt x="2080076" y="1550336"/>
                      <a:pt x="2080076" y="1579035"/>
                    </a:cubicBezTo>
                    <a:cubicBezTo>
                      <a:pt x="2080076" y="1607734"/>
                      <a:pt x="2124609" y="1595859"/>
                      <a:pt x="2139453" y="1614661"/>
                    </a:cubicBezTo>
                    <a:cubicBezTo>
                      <a:pt x="2154297" y="1633464"/>
                      <a:pt x="2171120" y="1667110"/>
                      <a:pt x="2169141" y="1691850"/>
                    </a:cubicBezTo>
                    <a:cubicBezTo>
                      <a:pt x="2167162" y="1716590"/>
                      <a:pt x="2148360" y="1748258"/>
                      <a:pt x="2127578" y="1763102"/>
                    </a:cubicBezTo>
                    <a:cubicBezTo>
                      <a:pt x="2106796" y="1777946"/>
                      <a:pt x="2073149" y="1777946"/>
                      <a:pt x="2044450" y="1780915"/>
                    </a:cubicBezTo>
                    <a:cubicBezTo>
                      <a:pt x="2015751" y="1783884"/>
                      <a:pt x="1981116" y="1788832"/>
                      <a:pt x="1955386" y="1780915"/>
                    </a:cubicBezTo>
                    <a:cubicBezTo>
                      <a:pt x="1929656" y="1772998"/>
                      <a:pt x="1911843" y="1730445"/>
                      <a:pt x="1890071" y="1733414"/>
                    </a:cubicBezTo>
                    <a:cubicBezTo>
                      <a:pt x="1868300" y="1736383"/>
                      <a:pt x="1838612" y="1786853"/>
                      <a:pt x="1824757" y="1798728"/>
                    </a:cubicBezTo>
                    <a:cubicBezTo>
                      <a:pt x="1810903" y="1810603"/>
                      <a:pt x="1826736" y="1794770"/>
                      <a:pt x="1806944" y="1804666"/>
                    </a:cubicBezTo>
                    <a:cubicBezTo>
                      <a:pt x="1787152" y="1814562"/>
                      <a:pt x="1749547" y="1854147"/>
                      <a:pt x="1706004" y="1858105"/>
                    </a:cubicBezTo>
                    <a:cubicBezTo>
                      <a:pt x="1662461" y="1862063"/>
                      <a:pt x="1588240" y="1852167"/>
                      <a:pt x="1545687" y="1828416"/>
                    </a:cubicBezTo>
                    <a:cubicBezTo>
                      <a:pt x="1503134" y="1804665"/>
                      <a:pt x="1490269" y="1712632"/>
                      <a:pt x="1450684" y="1715601"/>
                    </a:cubicBezTo>
                    <a:cubicBezTo>
                      <a:pt x="1411100" y="1718570"/>
                      <a:pt x="1332920" y="1807634"/>
                      <a:pt x="1308180" y="1846229"/>
                    </a:cubicBezTo>
                    <a:cubicBezTo>
                      <a:pt x="1283440" y="1884824"/>
                      <a:pt x="1317087" y="1927378"/>
                      <a:pt x="1302243" y="1947170"/>
                    </a:cubicBezTo>
                    <a:cubicBezTo>
                      <a:pt x="1287399" y="1966962"/>
                      <a:pt x="1243855" y="1963004"/>
                      <a:pt x="1219115" y="1964983"/>
                    </a:cubicBezTo>
                    <a:cubicBezTo>
                      <a:pt x="1194375" y="1966962"/>
                      <a:pt x="1178541" y="1998629"/>
                      <a:pt x="1153801" y="1959045"/>
                    </a:cubicBezTo>
                    <a:cubicBezTo>
                      <a:pt x="1129061" y="1919461"/>
                      <a:pt x="1087497" y="1785863"/>
                      <a:pt x="1070674" y="1727476"/>
                    </a:cubicBezTo>
                    <a:cubicBezTo>
                      <a:pt x="1053851" y="1669089"/>
                      <a:pt x="1049892" y="1640390"/>
                      <a:pt x="1052861" y="1608723"/>
                    </a:cubicBezTo>
                    <a:cubicBezTo>
                      <a:pt x="1055830" y="1577056"/>
                      <a:pt x="1083539" y="1558253"/>
                      <a:pt x="1088487" y="1537471"/>
                    </a:cubicBezTo>
                    <a:cubicBezTo>
                      <a:pt x="1093435" y="1516689"/>
                      <a:pt x="1096403" y="1500855"/>
                      <a:pt x="1082549" y="1484032"/>
                    </a:cubicBezTo>
                    <a:cubicBezTo>
                      <a:pt x="1068695" y="1467209"/>
                      <a:pt x="1037027" y="1435541"/>
                      <a:pt x="1005360" y="1436531"/>
                    </a:cubicBezTo>
                    <a:cubicBezTo>
                      <a:pt x="973693" y="1437521"/>
                      <a:pt x="930149" y="1476116"/>
                      <a:pt x="892544" y="1489970"/>
                    </a:cubicBezTo>
                    <a:cubicBezTo>
                      <a:pt x="854939" y="1503824"/>
                      <a:pt x="808427" y="1516689"/>
                      <a:pt x="779728" y="1519658"/>
                    </a:cubicBezTo>
                    <a:cubicBezTo>
                      <a:pt x="751029" y="1522627"/>
                      <a:pt x="734207" y="1489970"/>
                      <a:pt x="720352" y="1507783"/>
                    </a:cubicBezTo>
                    <a:cubicBezTo>
                      <a:pt x="706498" y="1525596"/>
                      <a:pt x="688684" y="1596848"/>
                      <a:pt x="696601" y="1626536"/>
                    </a:cubicBezTo>
                    <a:cubicBezTo>
                      <a:pt x="704518" y="1656224"/>
                      <a:pt x="754988" y="1664142"/>
                      <a:pt x="767853" y="1685913"/>
                    </a:cubicBezTo>
                    <a:cubicBezTo>
                      <a:pt x="780718" y="1707685"/>
                      <a:pt x="788635" y="1740342"/>
                      <a:pt x="773791" y="1757165"/>
                    </a:cubicBezTo>
                    <a:cubicBezTo>
                      <a:pt x="758947" y="1773988"/>
                      <a:pt x="710455" y="1771019"/>
                      <a:pt x="678788" y="1786853"/>
                    </a:cubicBezTo>
                    <a:cubicBezTo>
                      <a:pt x="647121" y="1802687"/>
                      <a:pt x="617433" y="1840292"/>
                      <a:pt x="583786" y="1852167"/>
                    </a:cubicBezTo>
                    <a:cubicBezTo>
                      <a:pt x="550139" y="1864042"/>
                      <a:pt x="529357" y="1911544"/>
                      <a:pt x="476908" y="1858105"/>
                    </a:cubicBezTo>
                    <a:cubicBezTo>
                      <a:pt x="424459" y="1804666"/>
                      <a:pt x="315601" y="1600806"/>
                      <a:pt x="269089" y="1531533"/>
                    </a:cubicBezTo>
                    <a:cubicBezTo>
                      <a:pt x="222577" y="1462260"/>
                      <a:pt x="225546" y="1466219"/>
                      <a:pt x="197837" y="1442468"/>
                    </a:cubicBezTo>
                    <a:cubicBezTo>
                      <a:pt x="170128" y="1418717"/>
                      <a:pt x="122627" y="1422676"/>
                      <a:pt x="102835" y="1389029"/>
                    </a:cubicBezTo>
                    <a:cubicBezTo>
                      <a:pt x="83043" y="1355382"/>
                      <a:pt x="94918" y="1271266"/>
                      <a:pt x="79084" y="1240588"/>
                    </a:cubicBezTo>
                    <a:cubicBezTo>
                      <a:pt x="63250" y="1209910"/>
                      <a:pt x="19707" y="1224754"/>
                      <a:pt x="7832" y="1204962"/>
                    </a:cubicBezTo>
                    <a:cubicBezTo>
                      <a:pt x="-4043" y="1185170"/>
                      <a:pt x="-1074" y="1150534"/>
                      <a:pt x="7832" y="1121835"/>
                    </a:cubicBezTo>
                    <a:cubicBezTo>
                      <a:pt x="16738" y="1093136"/>
                      <a:pt x="51375" y="1063448"/>
                      <a:pt x="61271" y="1032770"/>
                    </a:cubicBezTo>
                    <a:cubicBezTo>
                      <a:pt x="71167" y="1002092"/>
                      <a:pt x="73147" y="968445"/>
                      <a:pt x="67209" y="937767"/>
                    </a:cubicBezTo>
                    <a:cubicBezTo>
                      <a:pt x="61271" y="907089"/>
                      <a:pt x="33562" y="882349"/>
                      <a:pt x="25645" y="848702"/>
                    </a:cubicBezTo>
                    <a:cubicBezTo>
                      <a:pt x="17728" y="815055"/>
                      <a:pt x="905" y="772502"/>
                      <a:pt x="13770" y="747762"/>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a:ea typeface="ヒラギノ角ゴ Pro W3"/>
                  <a:cs typeface="+mn-cs"/>
                </a:endParaRPr>
              </a:p>
            </p:txBody>
          </p:sp>
        </p:grpSp>
        <p:cxnSp>
          <p:nvCxnSpPr>
            <p:cNvPr id="10" name="Straight Arrow Connector 9"/>
            <p:cNvCxnSpPr/>
            <p:nvPr/>
          </p:nvCxnSpPr>
          <p:spPr>
            <a:xfrm flipV="1">
              <a:off x="3779912" y="3645026"/>
              <a:ext cx="936104" cy="43204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5620512" y="1916833"/>
            <a:ext cx="5229903" cy="3878307"/>
            <a:chOff x="4096511" y="1916832"/>
            <a:chExt cx="5229903" cy="3878307"/>
          </a:xfrm>
        </p:grpSpPr>
        <p:grpSp>
          <p:nvGrpSpPr>
            <p:cNvPr id="14" name="Group 13"/>
            <p:cNvGrpSpPr/>
            <p:nvPr/>
          </p:nvGrpSpPr>
          <p:grpSpPr>
            <a:xfrm>
              <a:off x="4247964" y="1916832"/>
              <a:ext cx="5078450" cy="3878307"/>
              <a:chOff x="3491880" y="1459394"/>
              <a:chExt cx="5515229" cy="4348105"/>
            </a:xfrm>
          </p:grpSpPr>
          <p:grpSp>
            <p:nvGrpSpPr>
              <p:cNvPr id="16" name="Group 15"/>
              <p:cNvGrpSpPr/>
              <p:nvPr/>
            </p:nvGrpSpPr>
            <p:grpSpPr>
              <a:xfrm>
                <a:off x="3904223" y="1556793"/>
                <a:ext cx="4344083" cy="4176464"/>
                <a:chOff x="4446957" y="2492896"/>
                <a:chExt cx="3801349" cy="3896657"/>
              </a:xfrm>
            </p:grpSpPr>
            <p:pic>
              <p:nvPicPr>
                <p:cNvPr id="19"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b="25098"/>
                <a:stretch/>
              </p:blipFill>
              <p:spPr bwMode="auto">
                <a:xfrm>
                  <a:off x="4446957" y="2492896"/>
                  <a:ext cx="3801349" cy="38966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
              <p:nvSpPr>
                <p:cNvPr id="20" name="Freeform 19"/>
                <p:cNvSpPr/>
                <p:nvPr/>
              </p:nvSpPr>
              <p:spPr>
                <a:xfrm>
                  <a:off x="5086682" y="3034529"/>
                  <a:ext cx="2378908" cy="1978843"/>
                </a:xfrm>
                <a:custGeom>
                  <a:avLst/>
                  <a:gdLst>
                    <a:gd name="connsiteX0" fmla="*/ 13770 w 2378908"/>
                    <a:gd name="connsiteY0" fmla="*/ 747762 h 1978843"/>
                    <a:gd name="connsiteX1" fmla="*/ 102835 w 2378908"/>
                    <a:gd name="connsiteY1" fmla="*/ 700261 h 1978843"/>
                    <a:gd name="connsiteX2" fmla="*/ 269089 w 2378908"/>
                    <a:gd name="connsiteY2" fmla="*/ 611196 h 1978843"/>
                    <a:gd name="connsiteX3" fmla="*/ 714414 w 2378908"/>
                    <a:gd name="connsiteY3" fmla="*/ 569632 h 1978843"/>
                    <a:gd name="connsiteX4" fmla="*/ 785666 w 2378908"/>
                    <a:gd name="connsiteY4" fmla="*/ 391502 h 1978843"/>
                    <a:gd name="connsiteX5" fmla="*/ 862856 w 2378908"/>
                    <a:gd name="connsiteY5" fmla="*/ 237123 h 1978843"/>
                    <a:gd name="connsiteX6" fmla="*/ 969734 w 2378908"/>
                    <a:gd name="connsiteY6" fmla="*/ 183684 h 1978843"/>
                    <a:gd name="connsiteX7" fmla="*/ 1082549 w 2378908"/>
                    <a:gd name="connsiteY7" fmla="*/ 231185 h 1978843"/>
                    <a:gd name="connsiteX8" fmla="*/ 1177552 w 2378908"/>
                    <a:gd name="connsiteY8" fmla="*/ 142120 h 1978843"/>
                    <a:gd name="connsiteX9" fmla="*/ 1284430 w 2378908"/>
                    <a:gd name="connsiteY9" fmla="*/ 94619 h 1978843"/>
                    <a:gd name="connsiteX10" fmla="*/ 1337869 w 2378908"/>
                    <a:gd name="connsiteY10" fmla="*/ 106494 h 1978843"/>
                    <a:gd name="connsiteX11" fmla="*/ 1415058 w 2378908"/>
                    <a:gd name="connsiteY11" fmla="*/ 29305 h 1978843"/>
                    <a:gd name="connsiteX12" fmla="*/ 1515999 w 2378908"/>
                    <a:gd name="connsiteY12" fmla="*/ 64931 h 1978843"/>
                    <a:gd name="connsiteX13" fmla="*/ 1563500 w 2378908"/>
                    <a:gd name="connsiteY13" fmla="*/ 76806 h 1978843"/>
                    <a:gd name="connsiteX14" fmla="*/ 1611001 w 2378908"/>
                    <a:gd name="connsiteY14" fmla="*/ 53055 h 1978843"/>
                    <a:gd name="connsiteX15" fmla="*/ 1931635 w 2378908"/>
                    <a:gd name="connsiteY15" fmla="*/ 5554 h 1978843"/>
                    <a:gd name="connsiteX16" fmla="*/ 2121640 w 2378908"/>
                    <a:gd name="connsiteY16" fmla="*/ 195559 h 1978843"/>
                    <a:gd name="connsiteX17" fmla="*/ 2181017 w 2378908"/>
                    <a:gd name="connsiteY17" fmla="*/ 213372 h 1978843"/>
                    <a:gd name="connsiteX18" fmla="*/ 2258206 w 2378908"/>
                    <a:gd name="connsiteY18" fmla="*/ 326188 h 1978843"/>
                    <a:gd name="connsiteX19" fmla="*/ 2252269 w 2378908"/>
                    <a:gd name="connsiteY19" fmla="*/ 634946 h 1978843"/>
                    <a:gd name="connsiteX20" fmla="*/ 2240393 w 2378908"/>
                    <a:gd name="connsiteY20" fmla="*/ 783388 h 1978843"/>
                    <a:gd name="connsiteX21" fmla="*/ 2305708 w 2378908"/>
                    <a:gd name="connsiteY21" fmla="*/ 860577 h 1978843"/>
                    <a:gd name="connsiteX22" fmla="*/ 2359147 w 2378908"/>
                    <a:gd name="connsiteY22" fmla="*/ 925892 h 1978843"/>
                    <a:gd name="connsiteX23" fmla="*/ 2376960 w 2378908"/>
                    <a:gd name="connsiteY23" fmla="*/ 1020894 h 1978843"/>
                    <a:gd name="connsiteX24" fmla="*/ 2317583 w 2378908"/>
                    <a:gd name="connsiteY24" fmla="*/ 1199024 h 1978843"/>
                    <a:gd name="connsiteX25" fmla="*/ 2365084 w 2378908"/>
                    <a:gd name="connsiteY25" fmla="*/ 1305902 h 1978843"/>
                    <a:gd name="connsiteX26" fmla="*/ 2335396 w 2378908"/>
                    <a:gd name="connsiteY26" fmla="*/ 1371216 h 1978843"/>
                    <a:gd name="connsiteX27" fmla="*/ 2258206 w 2378908"/>
                    <a:gd name="connsiteY27" fmla="*/ 1418718 h 1978843"/>
                    <a:gd name="connsiteX28" fmla="*/ 2139453 w 2378908"/>
                    <a:gd name="connsiteY28" fmla="*/ 1442468 h 1978843"/>
                    <a:gd name="connsiteX29" fmla="*/ 2080076 w 2378908"/>
                    <a:gd name="connsiteY29" fmla="*/ 1579035 h 1978843"/>
                    <a:gd name="connsiteX30" fmla="*/ 2139453 w 2378908"/>
                    <a:gd name="connsiteY30" fmla="*/ 1614661 h 1978843"/>
                    <a:gd name="connsiteX31" fmla="*/ 2169141 w 2378908"/>
                    <a:gd name="connsiteY31" fmla="*/ 1691850 h 1978843"/>
                    <a:gd name="connsiteX32" fmla="*/ 2127578 w 2378908"/>
                    <a:gd name="connsiteY32" fmla="*/ 1763102 h 1978843"/>
                    <a:gd name="connsiteX33" fmla="*/ 2044450 w 2378908"/>
                    <a:gd name="connsiteY33" fmla="*/ 1780915 h 1978843"/>
                    <a:gd name="connsiteX34" fmla="*/ 1955386 w 2378908"/>
                    <a:gd name="connsiteY34" fmla="*/ 1780915 h 1978843"/>
                    <a:gd name="connsiteX35" fmla="*/ 1890071 w 2378908"/>
                    <a:gd name="connsiteY35" fmla="*/ 1733414 h 1978843"/>
                    <a:gd name="connsiteX36" fmla="*/ 1824757 w 2378908"/>
                    <a:gd name="connsiteY36" fmla="*/ 1798728 h 1978843"/>
                    <a:gd name="connsiteX37" fmla="*/ 1806944 w 2378908"/>
                    <a:gd name="connsiteY37" fmla="*/ 1804666 h 1978843"/>
                    <a:gd name="connsiteX38" fmla="*/ 1706004 w 2378908"/>
                    <a:gd name="connsiteY38" fmla="*/ 1858105 h 1978843"/>
                    <a:gd name="connsiteX39" fmla="*/ 1545687 w 2378908"/>
                    <a:gd name="connsiteY39" fmla="*/ 1828416 h 1978843"/>
                    <a:gd name="connsiteX40" fmla="*/ 1450684 w 2378908"/>
                    <a:gd name="connsiteY40" fmla="*/ 1715601 h 1978843"/>
                    <a:gd name="connsiteX41" fmla="*/ 1308180 w 2378908"/>
                    <a:gd name="connsiteY41" fmla="*/ 1846229 h 1978843"/>
                    <a:gd name="connsiteX42" fmla="*/ 1302243 w 2378908"/>
                    <a:gd name="connsiteY42" fmla="*/ 1947170 h 1978843"/>
                    <a:gd name="connsiteX43" fmla="*/ 1219115 w 2378908"/>
                    <a:gd name="connsiteY43" fmla="*/ 1964983 h 1978843"/>
                    <a:gd name="connsiteX44" fmla="*/ 1153801 w 2378908"/>
                    <a:gd name="connsiteY44" fmla="*/ 1959045 h 1978843"/>
                    <a:gd name="connsiteX45" fmla="*/ 1070674 w 2378908"/>
                    <a:gd name="connsiteY45" fmla="*/ 1727476 h 1978843"/>
                    <a:gd name="connsiteX46" fmla="*/ 1052861 w 2378908"/>
                    <a:gd name="connsiteY46" fmla="*/ 1608723 h 1978843"/>
                    <a:gd name="connsiteX47" fmla="*/ 1088487 w 2378908"/>
                    <a:gd name="connsiteY47" fmla="*/ 1537471 h 1978843"/>
                    <a:gd name="connsiteX48" fmla="*/ 1082549 w 2378908"/>
                    <a:gd name="connsiteY48" fmla="*/ 1484032 h 1978843"/>
                    <a:gd name="connsiteX49" fmla="*/ 1005360 w 2378908"/>
                    <a:gd name="connsiteY49" fmla="*/ 1436531 h 1978843"/>
                    <a:gd name="connsiteX50" fmla="*/ 892544 w 2378908"/>
                    <a:gd name="connsiteY50" fmla="*/ 1489970 h 1978843"/>
                    <a:gd name="connsiteX51" fmla="*/ 779728 w 2378908"/>
                    <a:gd name="connsiteY51" fmla="*/ 1519658 h 1978843"/>
                    <a:gd name="connsiteX52" fmla="*/ 720352 w 2378908"/>
                    <a:gd name="connsiteY52" fmla="*/ 1507783 h 1978843"/>
                    <a:gd name="connsiteX53" fmla="*/ 696601 w 2378908"/>
                    <a:gd name="connsiteY53" fmla="*/ 1626536 h 1978843"/>
                    <a:gd name="connsiteX54" fmla="*/ 767853 w 2378908"/>
                    <a:gd name="connsiteY54" fmla="*/ 1685913 h 1978843"/>
                    <a:gd name="connsiteX55" fmla="*/ 773791 w 2378908"/>
                    <a:gd name="connsiteY55" fmla="*/ 1757165 h 1978843"/>
                    <a:gd name="connsiteX56" fmla="*/ 678788 w 2378908"/>
                    <a:gd name="connsiteY56" fmla="*/ 1786853 h 1978843"/>
                    <a:gd name="connsiteX57" fmla="*/ 583786 w 2378908"/>
                    <a:gd name="connsiteY57" fmla="*/ 1852167 h 1978843"/>
                    <a:gd name="connsiteX58" fmla="*/ 476908 w 2378908"/>
                    <a:gd name="connsiteY58" fmla="*/ 1858105 h 1978843"/>
                    <a:gd name="connsiteX59" fmla="*/ 269089 w 2378908"/>
                    <a:gd name="connsiteY59" fmla="*/ 1531533 h 1978843"/>
                    <a:gd name="connsiteX60" fmla="*/ 197837 w 2378908"/>
                    <a:gd name="connsiteY60" fmla="*/ 1442468 h 1978843"/>
                    <a:gd name="connsiteX61" fmla="*/ 102835 w 2378908"/>
                    <a:gd name="connsiteY61" fmla="*/ 1389029 h 1978843"/>
                    <a:gd name="connsiteX62" fmla="*/ 79084 w 2378908"/>
                    <a:gd name="connsiteY62" fmla="*/ 1240588 h 1978843"/>
                    <a:gd name="connsiteX63" fmla="*/ 7832 w 2378908"/>
                    <a:gd name="connsiteY63" fmla="*/ 1204962 h 1978843"/>
                    <a:gd name="connsiteX64" fmla="*/ 7832 w 2378908"/>
                    <a:gd name="connsiteY64" fmla="*/ 1121835 h 1978843"/>
                    <a:gd name="connsiteX65" fmla="*/ 61271 w 2378908"/>
                    <a:gd name="connsiteY65" fmla="*/ 1032770 h 1978843"/>
                    <a:gd name="connsiteX66" fmla="*/ 67209 w 2378908"/>
                    <a:gd name="connsiteY66" fmla="*/ 937767 h 1978843"/>
                    <a:gd name="connsiteX67" fmla="*/ 25645 w 2378908"/>
                    <a:gd name="connsiteY67" fmla="*/ 848702 h 1978843"/>
                    <a:gd name="connsiteX68" fmla="*/ 13770 w 2378908"/>
                    <a:gd name="connsiteY68" fmla="*/ 747762 h 1978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378908" h="1978843">
                      <a:moveTo>
                        <a:pt x="13770" y="747762"/>
                      </a:moveTo>
                      <a:cubicBezTo>
                        <a:pt x="26635" y="723022"/>
                        <a:pt x="102835" y="700261"/>
                        <a:pt x="102835" y="700261"/>
                      </a:cubicBezTo>
                      <a:cubicBezTo>
                        <a:pt x="145388" y="677500"/>
                        <a:pt x="167159" y="632967"/>
                        <a:pt x="269089" y="611196"/>
                      </a:cubicBezTo>
                      <a:cubicBezTo>
                        <a:pt x="371019" y="589425"/>
                        <a:pt x="628318" y="606248"/>
                        <a:pt x="714414" y="569632"/>
                      </a:cubicBezTo>
                      <a:cubicBezTo>
                        <a:pt x="800510" y="533016"/>
                        <a:pt x="760926" y="446920"/>
                        <a:pt x="785666" y="391502"/>
                      </a:cubicBezTo>
                      <a:cubicBezTo>
                        <a:pt x="810406" y="336084"/>
                        <a:pt x="832178" y="271759"/>
                        <a:pt x="862856" y="237123"/>
                      </a:cubicBezTo>
                      <a:cubicBezTo>
                        <a:pt x="893534" y="202487"/>
                        <a:pt x="933119" y="184674"/>
                        <a:pt x="969734" y="183684"/>
                      </a:cubicBezTo>
                      <a:cubicBezTo>
                        <a:pt x="1006349" y="182694"/>
                        <a:pt x="1047913" y="238112"/>
                        <a:pt x="1082549" y="231185"/>
                      </a:cubicBezTo>
                      <a:cubicBezTo>
                        <a:pt x="1117185" y="224258"/>
                        <a:pt x="1143905" y="164881"/>
                        <a:pt x="1177552" y="142120"/>
                      </a:cubicBezTo>
                      <a:cubicBezTo>
                        <a:pt x="1211199" y="119359"/>
                        <a:pt x="1257711" y="100557"/>
                        <a:pt x="1284430" y="94619"/>
                      </a:cubicBezTo>
                      <a:cubicBezTo>
                        <a:pt x="1311149" y="88681"/>
                        <a:pt x="1316098" y="117380"/>
                        <a:pt x="1337869" y="106494"/>
                      </a:cubicBezTo>
                      <a:cubicBezTo>
                        <a:pt x="1359640" y="95608"/>
                        <a:pt x="1385370" y="36232"/>
                        <a:pt x="1415058" y="29305"/>
                      </a:cubicBezTo>
                      <a:cubicBezTo>
                        <a:pt x="1444746" y="22378"/>
                        <a:pt x="1491259" y="57014"/>
                        <a:pt x="1515999" y="64931"/>
                      </a:cubicBezTo>
                      <a:cubicBezTo>
                        <a:pt x="1540739" y="72848"/>
                        <a:pt x="1547666" y="78785"/>
                        <a:pt x="1563500" y="76806"/>
                      </a:cubicBezTo>
                      <a:cubicBezTo>
                        <a:pt x="1579334" y="74827"/>
                        <a:pt x="1549645" y="64930"/>
                        <a:pt x="1611001" y="53055"/>
                      </a:cubicBezTo>
                      <a:cubicBezTo>
                        <a:pt x="1672357" y="41180"/>
                        <a:pt x="1846529" y="-18197"/>
                        <a:pt x="1931635" y="5554"/>
                      </a:cubicBezTo>
                      <a:cubicBezTo>
                        <a:pt x="2016741" y="29305"/>
                        <a:pt x="2080076" y="160923"/>
                        <a:pt x="2121640" y="195559"/>
                      </a:cubicBezTo>
                      <a:cubicBezTo>
                        <a:pt x="2163204" y="230195"/>
                        <a:pt x="2158256" y="191601"/>
                        <a:pt x="2181017" y="213372"/>
                      </a:cubicBezTo>
                      <a:cubicBezTo>
                        <a:pt x="2203778" y="235143"/>
                        <a:pt x="2246331" y="255926"/>
                        <a:pt x="2258206" y="326188"/>
                      </a:cubicBezTo>
                      <a:cubicBezTo>
                        <a:pt x="2270081" y="396450"/>
                        <a:pt x="2255238" y="558746"/>
                        <a:pt x="2252269" y="634946"/>
                      </a:cubicBezTo>
                      <a:cubicBezTo>
                        <a:pt x="2249300" y="711146"/>
                        <a:pt x="2231487" y="745783"/>
                        <a:pt x="2240393" y="783388"/>
                      </a:cubicBezTo>
                      <a:cubicBezTo>
                        <a:pt x="2249299" y="820993"/>
                        <a:pt x="2285916" y="836826"/>
                        <a:pt x="2305708" y="860577"/>
                      </a:cubicBezTo>
                      <a:cubicBezTo>
                        <a:pt x="2325500" y="884328"/>
                        <a:pt x="2347272" y="899173"/>
                        <a:pt x="2359147" y="925892"/>
                      </a:cubicBezTo>
                      <a:cubicBezTo>
                        <a:pt x="2371022" y="952611"/>
                        <a:pt x="2383887" y="975372"/>
                        <a:pt x="2376960" y="1020894"/>
                      </a:cubicBezTo>
                      <a:cubicBezTo>
                        <a:pt x="2370033" y="1066416"/>
                        <a:pt x="2319562" y="1151523"/>
                        <a:pt x="2317583" y="1199024"/>
                      </a:cubicBezTo>
                      <a:cubicBezTo>
                        <a:pt x="2315604" y="1246525"/>
                        <a:pt x="2362115" y="1277203"/>
                        <a:pt x="2365084" y="1305902"/>
                      </a:cubicBezTo>
                      <a:cubicBezTo>
                        <a:pt x="2368053" y="1334601"/>
                        <a:pt x="2353209" y="1352413"/>
                        <a:pt x="2335396" y="1371216"/>
                      </a:cubicBezTo>
                      <a:cubicBezTo>
                        <a:pt x="2317583" y="1390019"/>
                        <a:pt x="2290863" y="1406843"/>
                        <a:pt x="2258206" y="1418718"/>
                      </a:cubicBezTo>
                      <a:cubicBezTo>
                        <a:pt x="2225549" y="1430593"/>
                        <a:pt x="2169141" y="1415749"/>
                        <a:pt x="2139453" y="1442468"/>
                      </a:cubicBezTo>
                      <a:cubicBezTo>
                        <a:pt x="2109765" y="1469187"/>
                        <a:pt x="2080076" y="1550336"/>
                        <a:pt x="2080076" y="1579035"/>
                      </a:cubicBezTo>
                      <a:cubicBezTo>
                        <a:pt x="2080076" y="1607734"/>
                        <a:pt x="2124609" y="1595859"/>
                        <a:pt x="2139453" y="1614661"/>
                      </a:cubicBezTo>
                      <a:cubicBezTo>
                        <a:pt x="2154297" y="1633464"/>
                        <a:pt x="2171120" y="1667110"/>
                        <a:pt x="2169141" y="1691850"/>
                      </a:cubicBezTo>
                      <a:cubicBezTo>
                        <a:pt x="2167162" y="1716590"/>
                        <a:pt x="2148360" y="1748258"/>
                        <a:pt x="2127578" y="1763102"/>
                      </a:cubicBezTo>
                      <a:cubicBezTo>
                        <a:pt x="2106796" y="1777946"/>
                        <a:pt x="2073149" y="1777946"/>
                        <a:pt x="2044450" y="1780915"/>
                      </a:cubicBezTo>
                      <a:cubicBezTo>
                        <a:pt x="2015751" y="1783884"/>
                        <a:pt x="1981116" y="1788832"/>
                        <a:pt x="1955386" y="1780915"/>
                      </a:cubicBezTo>
                      <a:cubicBezTo>
                        <a:pt x="1929656" y="1772998"/>
                        <a:pt x="1911843" y="1730445"/>
                        <a:pt x="1890071" y="1733414"/>
                      </a:cubicBezTo>
                      <a:cubicBezTo>
                        <a:pt x="1868300" y="1736383"/>
                        <a:pt x="1838612" y="1786853"/>
                        <a:pt x="1824757" y="1798728"/>
                      </a:cubicBezTo>
                      <a:cubicBezTo>
                        <a:pt x="1810903" y="1810603"/>
                        <a:pt x="1826736" y="1794770"/>
                        <a:pt x="1806944" y="1804666"/>
                      </a:cubicBezTo>
                      <a:cubicBezTo>
                        <a:pt x="1787152" y="1814562"/>
                        <a:pt x="1749547" y="1854147"/>
                        <a:pt x="1706004" y="1858105"/>
                      </a:cubicBezTo>
                      <a:cubicBezTo>
                        <a:pt x="1662461" y="1862063"/>
                        <a:pt x="1588240" y="1852167"/>
                        <a:pt x="1545687" y="1828416"/>
                      </a:cubicBezTo>
                      <a:cubicBezTo>
                        <a:pt x="1503134" y="1804665"/>
                        <a:pt x="1490269" y="1712632"/>
                        <a:pt x="1450684" y="1715601"/>
                      </a:cubicBezTo>
                      <a:cubicBezTo>
                        <a:pt x="1411100" y="1718570"/>
                        <a:pt x="1332920" y="1807634"/>
                        <a:pt x="1308180" y="1846229"/>
                      </a:cubicBezTo>
                      <a:cubicBezTo>
                        <a:pt x="1283440" y="1884824"/>
                        <a:pt x="1317087" y="1927378"/>
                        <a:pt x="1302243" y="1947170"/>
                      </a:cubicBezTo>
                      <a:cubicBezTo>
                        <a:pt x="1287399" y="1966962"/>
                        <a:pt x="1243855" y="1963004"/>
                        <a:pt x="1219115" y="1964983"/>
                      </a:cubicBezTo>
                      <a:cubicBezTo>
                        <a:pt x="1194375" y="1966962"/>
                        <a:pt x="1178541" y="1998629"/>
                        <a:pt x="1153801" y="1959045"/>
                      </a:cubicBezTo>
                      <a:cubicBezTo>
                        <a:pt x="1129061" y="1919461"/>
                        <a:pt x="1087497" y="1785863"/>
                        <a:pt x="1070674" y="1727476"/>
                      </a:cubicBezTo>
                      <a:cubicBezTo>
                        <a:pt x="1053851" y="1669089"/>
                        <a:pt x="1049892" y="1640390"/>
                        <a:pt x="1052861" y="1608723"/>
                      </a:cubicBezTo>
                      <a:cubicBezTo>
                        <a:pt x="1055830" y="1577056"/>
                        <a:pt x="1083539" y="1558253"/>
                        <a:pt x="1088487" y="1537471"/>
                      </a:cubicBezTo>
                      <a:cubicBezTo>
                        <a:pt x="1093435" y="1516689"/>
                        <a:pt x="1096403" y="1500855"/>
                        <a:pt x="1082549" y="1484032"/>
                      </a:cubicBezTo>
                      <a:cubicBezTo>
                        <a:pt x="1068695" y="1467209"/>
                        <a:pt x="1037027" y="1435541"/>
                        <a:pt x="1005360" y="1436531"/>
                      </a:cubicBezTo>
                      <a:cubicBezTo>
                        <a:pt x="973693" y="1437521"/>
                        <a:pt x="930149" y="1476116"/>
                        <a:pt x="892544" y="1489970"/>
                      </a:cubicBezTo>
                      <a:cubicBezTo>
                        <a:pt x="854939" y="1503824"/>
                        <a:pt x="808427" y="1516689"/>
                        <a:pt x="779728" y="1519658"/>
                      </a:cubicBezTo>
                      <a:cubicBezTo>
                        <a:pt x="751029" y="1522627"/>
                        <a:pt x="734207" y="1489970"/>
                        <a:pt x="720352" y="1507783"/>
                      </a:cubicBezTo>
                      <a:cubicBezTo>
                        <a:pt x="706498" y="1525596"/>
                        <a:pt x="688684" y="1596848"/>
                        <a:pt x="696601" y="1626536"/>
                      </a:cubicBezTo>
                      <a:cubicBezTo>
                        <a:pt x="704518" y="1656224"/>
                        <a:pt x="754988" y="1664142"/>
                        <a:pt x="767853" y="1685913"/>
                      </a:cubicBezTo>
                      <a:cubicBezTo>
                        <a:pt x="780718" y="1707685"/>
                        <a:pt x="788635" y="1740342"/>
                        <a:pt x="773791" y="1757165"/>
                      </a:cubicBezTo>
                      <a:cubicBezTo>
                        <a:pt x="758947" y="1773988"/>
                        <a:pt x="710455" y="1771019"/>
                        <a:pt x="678788" y="1786853"/>
                      </a:cubicBezTo>
                      <a:cubicBezTo>
                        <a:pt x="647121" y="1802687"/>
                        <a:pt x="617433" y="1840292"/>
                        <a:pt x="583786" y="1852167"/>
                      </a:cubicBezTo>
                      <a:cubicBezTo>
                        <a:pt x="550139" y="1864042"/>
                        <a:pt x="529357" y="1911544"/>
                        <a:pt x="476908" y="1858105"/>
                      </a:cubicBezTo>
                      <a:cubicBezTo>
                        <a:pt x="424459" y="1804666"/>
                        <a:pt x="315601" y="1600806"/>
                        <a:pt x="269089" y="1531533"/>
                      </a:cubicBezTo>
                      <a:cubicBezTo>
                        <a:pt x="222577" y="1462260"/>
                        <a:pt x="225546" y="1466219"/>
                        <a:pt x="197837" y="1442468"/>
                      </a:cubicBezTo>
                      <a:cubicBezTo>
                        <a:pt x="170128" y="1418717"/>
                        <a:pt x="122627" y="1422676"/>
                        <a:pt x="102835" y="1389029"/>
                      </a:cubicBezTo>
                      <a:cubicBezTo>
                        <a:pt x="83043" y="1355382"/>
                        <a:pt x="94918" y="1271266"/>
                        <a:pt x="79084" y="1240588"/>
                      </a:cubicBezTo>
                      <a:cubicBezTo>
                        <a:pt x="63250" y="1209910"/>
                        <a:pt x="19707" y="1224754"/>
                        <a:pt x="7832" y="1204962"/>
                      </a:cubicBezTo>
                      <a:cubicBezTo>
                        <a:pt x="-4043" y="1185170"/>
                        <a:pt x="-1074" y="1150534"/>
                        <a:pt x="7832" y="1121835"/>
                      </a:cubicBezTo>
                      <a:cubicBezTo>
                        <a:pt x="16738" y="1093136"/>
                        <a:pt x="51375" y="1063448"/>
                        <a:pt x="61271" y="1032770"/>
                      </a:cubicBezTo>
                      <a:cubicBezTo>
                        <a:pt x="71167" y="1002092"/>
                        <a:pt x="73147" y="968445"/>
                        <a:pt x="67209" y="937767"/>
                      </a:cubicBezTo>
                      <a:cubicBezTo>
                        <a:pt x="61271" y="907089"/>
                        <a:pt x="33562" y="882349"/>
                        <a:pt x="25645" y="848702"/>
                      </a:cubicBezTo>
                      <a:cubicBezTo>
                        <a:pt x="17728" y="815055"/>
                        <a:pt x="905" y="772502"/>
                        <a:pt x="13770" y="747762"/>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a:ea typeface="ヒラギノ角ゴ Pro W3"/>
                    <a:cs typeface="+mn-cs"/>
                  </a:endParaRPr>
                </a:p>
              </p:txBody>
            </p:sp>
          </p:grpSp>
          <p:pic>
            <p:nvPicPr>
              <p:cNvPr id="1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879" t="13725" r="20865" b="34441"/>
              <a:stretch/>
            </p:blipFill>
            <p:spPr bwMode="auto">
              <a:xfrm>
                <a:off x="3491880" y="1459394"/>
                <a:ext cx="5515229" cy="4348105"/>
              </a:xfrm>
              <a:prstGeom prst="rect">
                <a:avLst/>
              </a:prstGeom>
              <a:ln w="9525">
                <a:solidFill>
                  <a:schemeClr val="tx1"/>
                </a:solidFill>
                <a:miter lim="800000"/>
                <a:headEnd/>
                <a:tailEnd/>
              </a:ln>
              <a:effectLst>
                <a:innerShdw blurRad="76200">
                  <a:srgbClr val="000000"/>
                </a:innerShdw>
              </a:effectLst>
              <a:extLst>
                <a:ext uri="{909E8E84-426E-40dd-AFC4-6F175D3DCCD1}">
                  <a14:hiddenFill xmlns="" xmlns:a14="http://schemas.microsoft.com/office/drawing/2010/main">
                    <a:solidFill>
                      <a:schemeClr val="accent1"/>
                    </a:solidFill>
                  </a14:hiddenFill>
                </a:ext>
              </a:extLst>
            </p:spPr>
          </p:pic>
          <p:sp>
            <p:nvSpPr>
              <p:cNvPr id="18" name="Freeform 17"/>
              <p:cNvSpPr/>
              <p:nvPr/>
            </p:nvSpPr>
            <p:spPr>
              <a:xfrm>
                <a:off x="4610744" y="3501008"/>
                <a:ext cx="2160240" cy="1205031"/>
              </a:xfrm>
              <a:custGeom>
                <a:avLst/>
                <a:gdLst>
                  <a:gd name="connsiteX0" fmla="*/ 1468 w 1875637"/>
                  <a:gd name="connsiteY0" fmla="*/ 493192 h 1039580"/>
                  <a:gd name="connsiteX1" fmla="*/ 132097 w 1875637"/>
                  <a:gd name="connsiteY1" fmla="*/ 718823 h 1039580"/>
                  <a:gd name="connsiteX2" fmla="*/ 179598 w 1875637"/>
                  <a:gd name="connsiteY2" fmla="*/ 885077 h 1039580"/>
                  <a:gd name="connsiteX3" fmla="*/ 369603 w 1875637"/>
                  <a:gd name="connsiteY3" fmla="*/ 908828 h 1039580"/>
                  <a:gd name="connsiteX4" fmla="*/ 452731 w 1875637"/>
                  <a:gd name="connsiteY4" fmla="*/ 932579 h 1039580"/>
                  <a:gd name="connsiteX5" fmla="*/ 523983 w 1875637"/>
                  <a:gd name="connsiteY5" fmla="*/ 908828 h 1039580"/>
                  <a:gd name="connsiteX6" fmla="*/ 618985 w 1875637"/>
                  <a:gd name="connsiteY6" fmla="*/ 932579 h 1039580"/>
                  <a:gd name="connsiteX7" fmla="*/ 713988 w 1875637"/>
                  <a:gd name="connsiteY7" fmla="*/ 849451 h 1039580"/>
                  <a:gd name="connsiteX8" fmla="*/ 868367 w 1875637"/>
                  <a:gd name="connsiteY8" fmla="*/ 849451 h 1039580"/>
                  <a:gd name="connsiteX9" fmla="*/ 963370 w 1875637"/>
                  <a:gd name="connsiteY9" fmla="*/ 742573 h 1039580"/>
                  <a:gd name="connsiteX10" fmla="*/ 1189001 w 1875637"/>
                  <a:gd name="connsiteY10" fmla="*/ 849451 h 1039580"/>
                  <a:gd name="connsiteX11" fmla="*/ 1331505 w 1875637"/>
                  <a:gd name="connsiteY11" fmla="*/ 873202 h 1039580"/>
                  <a:gd name="connsiteX12" fmla="*/ 1426507 w 1875637"/>
                  <a:gd name="connsiteY12" fmla="*/ 825701 h 1039580"/>
                  <a:gd name="connsiteX13" fmla="*/ 1580887 w 1875637"/>
                  <a:gd name="connsiteY13" fmla="*/ 873202 h 1039580"/>
                  <a:gd name="connsiteX14" fmla="*/ 1628388 w 1875637"/>
                  <a:gd name="connsiteY14" fmla="*/ 991955 h 1039580"/>
                  <a:gd name="connsiteX15" fmla="*/ 1711515 w 1875637"/>
                  <a:gd name="connsiteY15" fmla="*/ 1039456 h 1039580"/>
                  <a:gd name="connsiteX16" fmla="*/ 1782767 w 1875637"/>
                  <a:gd name="connsiteY16" fmla="*/ 980080 h 1039580"/>
                  <a:gd name="connsiteX17" fmla="*/ 1830268 w 1875637"/>
                  <a:gd name="connsiteY17" fmla="*/ 908828 h 1039580"/>
                  <a:gd name="connsiteX18" fmla="*/ 1830268 w 1875637"/>
                  <a:gd name="connsiteY18" fmla="*/ 813825 h 1039580"/>
                  <a:gd name="connsiteX19" fmla="*/ 1806518 w 1875637"/>
                  <a:gd name="connsiteY19" fmla="*/ 766324 h 1039580"/>
                  <a:gd name="connsiteX20" fmla="*/ 1794642 w 1875637"/>
                  <a:gd name="connsiteY20" fmla="*/ 706947 h 1039580"/>
                  <a:gd name="connsiteX21" fmla="*/ 1818393 w 1875637"/>
                  <a:gd name="connsiteY21" fmla="*/ 623820 h 1039580"/>
                  <a:gd name="connsiteX22" fmla="*/ 1842144 w 1875637"/>
                  <a:gd name="connsiteY22" fmla="*/ 552568 h 1039580"/>
                  <a:gd name="connsiteX23" fmla="*/ 1865894 w 1875637"/>
                  <a:gd name="connsiteY23" fmla="*/ 386314 h 1039580"/>
                  <a:gd name="connsiteX24" fmla="*/ 1865894 w 1875637"/>
                  <a:gd name="connsiteY24" fmla="*/ 303186 h 1039580"/>
                  <a:gd name="connsiteX25" fmla="*/ 1747141 w 1875637"/>
                  <a:gd name="connsiteY25" fmla="*/ 172558 h 1039580"/>
                  <a:gd name="connsiteX26" fmla="*/ 1664014 w 1875637"/>
                  <a:gd name="connsiteY26" fmla="*/ 89430 h 1039580"/>
                  <a:gd name="connsiteX27" fmla="*/ 1604637 w 1875637"/>
                  <a:gd name="connsiteY27" fmla="*/ 41929 h 1039580"/>
                  <a:gd name="connsiteX28" fmla="*/ 1580887 w 1875637"/>
                  <a:gd name="connsiteY28" fmla="*/ 53805 h 1039580"/>
                  <a:gd name="connsiteX29" fmla="*/ 1497759 w 1875637"/>
                  <a:gd name="connsiteY29" fmla="*/ 53805 h 1039580"/>
                  <a:gd name="connsiteX30" fmla="*/ 1462133 w 1875637"/>
                  <a:gd name="connsiteY30" fmla="*/ 18179 h 1039580"/>
                  <a:gd name="connsiteX31" fmla="*/ 1414632 w 1875637"/>
                  <a:gd name="connsiteY31" fmla="*/ 30054 h 1039580"/>
                  <a:gd name="connsiteX32" fmla="*/ 1343380 w 1875637"/>
                  <a:gd name="connsiteY32" fmla="*/ 30054 h 1039580"/>
                  <a:gd name="connsiteX33" fmla="*/ 1248377 w 1875637"/>
                  <a:gd name="connsiteY33" fmla="*/ 30054 h 1039580"/>
                  <a:gd name="connsiteX34" fmla="*/ 1189001 w 1875637"/>
                  <a:gd name="connsiteY34" fmla="*/ 6303 h 1039580"/>
                  <a:gd name="connsiteX35" fmla="*/ 1105874 w 1875637"/>
                  <a:gd name="connsiteY35" fmla="*/ 6303 h 1039580"/>
                  <a:gd name="connsiteX36" fmla="*/ 1034622 w 1875637"/>
                  <a:gd name="connsiteY36" fmla="*/ 18179 h 1039580"/>
                  <a:gd name="connsiteX37" fmla="*/ 963370 w 1875637"/>
                  <a:gd name="connsiteY37" fmla="*/ 208184 h 1039580"/>
                  <a:gd name="connsiteX38" fmla="*/ 892118 w 1875637"/>
                  <a:gd name="connsiteY38" fmla="*/ 350688 h 1039580"/>
                  <a:gd name="connsiteX39" fmla="*/ 856492 w 1875637"/>
                  <a:gd name="connsiteY39" fmla="*/ 398189 h 1039580"/>
                  <a:gd name="connsiteX40" fmla="*/ 737738 w 1875637"/>
                  <a:gd name="connsiteY40" fmla="*/ 398189 h 1039580"/>
                  <a:gd name="connsiteX41" fmla="*/ 642736 w 1875637"/>
                  <a:gd name="connsiteY41" fmla="*/ 398189 h 1039580"/>
                  <a:gd name="connsiteX42" fmla="*/ 595235 w 1875637"/>
                  <a:gd name="connsiteY42" fmla="*/ 410064 h 1039580"/>
                  <a:gd name="connsiteX43" fmla="*/ 476481 w 1875637"/>
                  <a:gd name="connsiteY43" fmla="*/ 410064 h 1039580"/>
                  <a:gd name="connsiteX44" fmla="*/ 393354 w 1875637"/>
                  <a:gd name="connsiteY44" fmla="*/ 410064 h 1039580"/>
                  <a:gd name="connsiteX45" fmla="*/ 345853 w 1875637"/>
                  <a:gd name="connsiteY45" fmla="*/ 410064 h 1039580"/>
                  <a:gd name="connsiteX46" fmla="*/ 227099 w 1875637"/>
                  <a:gd name="connsiteY46" fmla="*/ 469441 h 1039580"/>
                  <a:gd name="connsiteX47" fmla="*/ 1468 w 1875637"/>
                  <a:gd name="connsiteY47" fmla="*/ 493192 h 103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875637" h="1039580">
                    <a:moveTo>
                      <a:pt x="1468" y="493192"/>
                    </a:moveTo>
                    <a:cubicBezTo>
                      <a:pt x="-14366" y="534756"/>
                      <a:pt x="102409" y="653509"/>
                      <a:pt x="132097" y="718823"/>
                    </a:cubicBezTo>
                    <a:cubicBezTo>
                      <a:pt x="161785" y="784137"/>
                      <a:pt x="140014" y="853410"/>
                      <a:pt x="179598" y="885077"/>
                    </a:cubicBezTo>
                    <a:cubicBezTo>
                      <a:pt x="219182" y="916745"/>
                      <a:pt x="324081" y="900911"/>
                      <a:pt x="369603" y="908828"/>
                    </a:cubicBezTo>
                    <a:cubicBezTo>
                      <a:pt x="415125" y="916745"/>
                      <a:pt x="427001" y="932579"/>
                      <a:pt x="452731" y="932579"/>
                    </a:cubicBezTo>
                    <a:cubicBezTo>
                      <a:pt x="478461" y="932579"/>
                      <a:pt x="496274" y="908828"/>
                      <a:pt x="523983" y="908828"/>
                    </a:cubicBezTo>
                    <a:cubicBezTo>
                      <a:pt x="551692" y="908828"/>
                      <a:pt x="587318" y="942475"/>
                      <a:pt x="618985" y="932579"/>
                    </a:cubicBezTo>
                    <a:cubicBezTo>
                      <a:pt x="650653" y="922683"/>
                      <a:pt x="672424" y="863306"/>
                      <a:pt x="713988" y="849451"/>
                    </a:cubicBezTo>
                    <a:cubicBezTo>
                      <a:pt x="755552" y="835596"/>
                      <a:pt x="826803" y="867264"/>
                      <a:pt x="868367" y="849451"/>
                    </a:cubicBezTo>
                    <a:cubicBezTo>
                      <a:pt x="909931" y="831638"/>
                      <a:pt x="909931" y="742573"/>
                      <a:pt x="963370" y="742573"/>
                    </a:cubicBezTo>
                    <a:cubicBezTo>
                      <a:pt x="1016809" y="742573"/>
                      <a:pt x="1127645" y="827680"/>
                      <a:pt x="1189001" y="849451"/>
                    </a:cubicBezTo>
                    <a:cubicBezTo>
                      <a:pt x="1250357" y="871222"/>
                      <a:pt x="1291921" y="877160"/>
                      <a:pt x="1331505" y="873202"/>
                    </a:cubicBezTo>
                    <a:cubicBezTo>
                      <a:pt x="1371089" y="869244"/>
                      <a:pt x="1384943" y="825701"/>
                      <a:pt x="1426507" y="825701"/>
                    </a:cubicBezTo>
                    <a:cubicBezTo>
                      <a:pt x="1468071" y="825701"/>
                      <a:pt x="1547240" y="845493"/>
                      <a:pt x="1580887" y="873202"/>
                    </a:cubicBezTo>
                    <a:cubicBezTo>
                      <a:pt x="1614534" y="900911"/>
                      <a:pt x="1606617" y="964246"/>
                      <a:pt x="1628388" y="991955"/>
                    </a:cubicBezTo>
                    <a:cubicBezTo>
                      <a:pt x="1650159" y="1019664"/>
                      <a:pt x="1685785" y="1041435"/>
                      <a:pt x="1711515" y="1039456"/>
                    </a:cubicBezTo>
                    <a:cubicBezTo>
                      <a:pt x="1737245" y="1037477"/>
                      <a:pt x="1762975" y="1001851"/>
                      <a:pt x="1782767" y="980080"/>
                    </a:cubicBezTo>
                    <a:cubicBezTo>
                      <a:pt x="1802559" y="958309"/>
                      <a:pt x="1822351" y="936537"/>
                      <a:pt x="1830268" y="908828"/>
                    </a:cubicBezTo>
                    <a:cubicBezTo>
                      <a:pt x="1838185" y="881119"/>
                      <a:pt x="1834226" y="837576"/>
                      <a:pt x="1830268" y="813825"/>
                    </a:cubicBezTo>
                    <a:cubicBezTo>
                      <a:pt x="1826310" y="790074"/>
                      <a:pt x="1812456" y="784137"/>
                      <a:pt x="1806518" y="766324"/>
                    </a:cubicBezTo>
                    <a:cubicBezTo>
                      <a:pt x="1800580" y="748511"/>
                      <a:pt x="1792663" y="730698"/>
                      <a:pt x="1794642" y="706947"/>
                    </a:cubicBezTo>
                    <a:cubicBezTo>
                      <a:pt x="1796621" y="683196"/>
                      <a:pt x="1810476" y="649550"/>
                      <a:pt x="1818393" y="623820"/>
                    </a:cubicBezTo>
                    <a:cubicBezTo>
                      <a:pt x="1826310" y="598090"/>
                      <a:pt x="1834227" y="592152"/>
                      <a:pt x="1842144" y="552568"/>
                    </a:cubicBezTo>
                    <a:cubicBezTo>
                      <a:pt x="1850061" y="512984"/>
                      <a:pt x="1861936" y="427878"/>
                      <a:pt x="1865894" y="386314"/>
                    </a:cubicBezTo>
                    <a:cubicBezTo>
                      <a:pt x="1869852" y="344750"/>
                      <a:pt x="1885686" y="338812"/>
                      <a:pt x="1865894" y="303186"/>
                    </a:cubicBezTo>
                    <a:cubicBezTo>
                      <a:pt x="1846102" y="267560"/>
                      <a:pt x="1780788" y="208184"/>
                      <a:pt x="1747141" y="172558"/>
                    </a:cubicBezTo>
                    <a:cubicBezTo>
                      <a:pt x="1713494" y="136932"/>
                      <a:pt x="1687765" y="111201"/>
                      <a:pt x="1664014" y="89430"/>
                    </a:cubicBezTo>
                    <a:cubicBezTo>
                      <a:pt x="1640263" y="67658"/>
                      <a:pt x="1618492" y="47866"/>
                      <a:pt x="1604637" y="41929"/>
                    </a:cubicBezTo>
                    <a:cubicBezTo>
                      <a:pt x="1590783" y="35991"/>
                      <a:pt x="1598700" y="51826"/>
                      <a:pt x="1580887" y="53805"/>
                    </a:cubicBezTo>
                    <a:cubicBezTo>
                      <a:pt x="1563074" y="55784"/>
                      <a:pt x="1517551" y="59743"/>
                      <a:pt x="1497759" y="53805"/>
                    </a:cubicBezTo>
                    <a:cubicBezTo>
                      <a:pt x="1477967" y="47867"/>
                      <a:pt x="1475987" y="22137"/>
                      <a:pt x="1462133" y="18179"/>
                    </a:cubicBezTo>
                    <a:cubicBezTo>
                      <a:pt x="1448279" y="14221"/>
                      <a:pt x="1434424" y="28075"/>
                      <a:pt x="1414632" y="30054"/>
                    </a:cubicBezTo>
                    <a:cubicBezTo>
                      <a:pt x="1394840" y="32033"/>
                      <a:pt x="1343380" y="30054"/>
                      <a:pt x="1343380" y="30054"/>
                    </a:cubicBezTo>
                    <a:cubicBezTo>
                      <a:pt x="1315671" y="30054"/>
                      <a:pt x="1274107" y="34012"/>
                      <a:pt x="1248377" y="30054"/>
                    </a:cubicBezTo>
                    <a:cubicBezTo>
                      <a:pt x="1222647" y="26096"/>
                      <a:pt x="1212751" y="10261"/>
                      <a:pt x="1189001" y="6303"/>
                    </a:cubicBezTo>
                    <a:cubicBezTo>
                      <a:pt x="1165251" y="2345"/>
                      <a:pt x="1131604" y="4324"/>
                      <a:pt x="1105874" y="6303"/>
                    </a:cubicBezTo>
                    <a:cubicBezTo>
                      <a:pt x="1080144" y="8282"/>
                      <a:pt x="1058373" y="-15468"/>
                      <a:pt x="1034622" y="18179"/>
                    </a:cubicBezTo>
                    <a:cubicBezTo>
                      <a:pt x="1010871" y="51826"/>
                      <a:pt x="987121" y="152766"/>
                      <a:pt x="963370" y="208184"/>
                    </a:cubicBezTo>
                    <a:cubicBezTo>
                      <a:pt x="939619" y="263602"/>
                      <a:pt x="909931" y="319021"/>
                      <a:pt x="892118" y="350688"/>
                    </a:cubicBezTo>
                    <a:cubicBezTo>
                      <a:pt x="874305" y="382355"/>
                      <a:pt x="882222" y="390272"/>
                      <a:pt x="856492" y="398189"/>
                    </a:cubicBezTo>
                    <a:cubicBezTo>
                      <a:pt x="830762" y="406106"/>
                      <a:pt x="737738" y="398189"/>
                      <a:pt x="737738" y="398189"/>
                    </a:cubicBezTo>
                    <a:cubicBezTo>
                      <a:pt x="702112" y="398189"/>
                      <a:pt x="666486" y="396210"/>
                      <a:pt x="642736" y="398189"/>
                    </a:cubicBezTo>
                    <a:cubicBezTo>
                      <a:pt x="618986" y="400168"/>
                      <a:pt x="622944" y="408085"/>
                      <a:pt x="595235" y="410064"/>
                    </a:cubicBezTo>
                    <a:cubicBezTo>
                      <a:pt x="567526" y="412043"/>
                      <a:pt x="476481" y="410064"/>
                      <a:pt x="476481" y="410064"/>
                    </a:cubicBezTo>
                    <a:lnTo>
                      <a:pt x="393354" y="410064"/>
                    </a:lnTo>
                    <a:cubicBezTo>
                      <a:pt x="371583" y="410064"/>
                      <a:pt x="373562" y="400168"/>
                      <a:pt x="345853" y="410064"/>
                    </a:cubicBezTo>
                    <a:cubicBezTo>
                      <a:pt x="318144" y="419960"/>
                      <a:pt x="280538" y="457566"/>
                      <a:pt x="227099" y="469441"/>
                    </a:cubicBezTo>
                    <a:cubicBezTo>
                      <a:pt x="173660" y="481316"/>
                      <a:pt x="17302" y="451628"/>
                      <a:pt x="1468" y="493192"/>
                    </a:cubicBezTo>
                    <a:close/>
                  </a:path>
                </a:pathLst>
              </a:custGeom>
              <a:solidFill>
                <a:schemeClr val="accent3">
                  <a:lumMod val="75000"/>
                  <a:alpha val="47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a:ea typeface="ヒラギノ角ゴ Pro W3"/>
                  <a:cs typeface="+mn-cs"/>
                </a:endParaRPr>
              </a:p>
            </p:txBody>
          </p:sp>
        </p:grpSp>
        <p:cxnSp>
          <p:nvCxnSpPr>
            <p:cNvPr id="15" name="Straight Arrow Connector 14"/>
            <p:cNvCxnSpPr/>
            <p:nvPr/>
          </p:nvCxnSpPr>
          <p:spPr>
            <a:xfrm>
              <a:off x="4096511" y="4258257"/>
              <a:ext cx="1181708"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2" name="Rectangle 21"/>
          <p:cNvSpPr/>
          <p:nvPr/>
        </p:nvSpPr>
        <p:spPr>
          <a:xfrm>
            <a:off x="4956437" y="4258260"/>
            <a:ext cx="1868381" cy="1979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a:ea typeface="ヒラギノ角ゴ Pro W3"/>
              <a:cs typeface="+mn-cs"/>
            </a:endParaRPr>
          </a:p>
        </p:txBody>
      </p:sp>
      <p:pic>
        <p:nvPicPr>
          <p:cNvPr id="21"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424414" y="3276601"/>
            <a:ext cx="6372387" cy="3394372"/>
          </a:xfrm>
          <a:prstGeom prst="rect">
            <a:avLst/>
          </a:prstGeom>
          <a:solidFill>
            <a:srgbClr val="FFFFFF"/>
          </a:solidFill>
          <a:ln>
            <a:noFill/>
          </a:ln>
          <a:effectLst/>
        </p:spPr>
      </p:pic>
      <p:grpSp>
        <p:nvGrpSpPr>
          <p:cNvPr id="25" name="Group 24"/>
          <p:cNvGrpSpPr/>
          <p:nvPr/>
        </p:nvGrpSpPr>
        <p:grpSpPr>
          <a:xfrm>
            <a:off x="4267200" y="3276601"/>
            <a:ext cx="1600200" cy="3453186"/>
            <a:chOff x="3099460" y="3645023"/>
            <a:chExt cx="1401287" cy="3084763"/>
          </a:xfrm>
        </p:grpSpPr>
        <p:sp>
          <p:nvSpPr>
            <p:cNvPr id="23" name="Rectangle 22"/>
            <p:cNvSpPr/>
            <p:nvPr/>
          </p:nvSpPr>
          <p:spPr>
            <a:xfrm rot="10800000">
              <a:off x="3099460" y="3645023"/>
              <a:ext cx="296883" cy="3084760"/>
            </a:xfrm>
            <a:prstGeom prst="rect">
              <a:avLst/>
            </a:prstGeom>
            <a:solidFill>
              <a:sysClr val="window" lastClr="FFFFFF">
                <a:alpha val="85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ysClr val="window" lastClr="FFFFFF"/>
                </a:solidFill>
                <a:effectLst/>
                <a:uLnTx/>
                <a:uFillTx/>
                <a:latin typeface="Calibri"/>
                <a:ea typeface="ヒラギノ角ゴ Pro W3"/>
              </a:endParaRPr>
            </a:p>
          </p:txBody>
        </p:sp>
        <p:sp>
          <p:nvSpPr>
            <p:cNvPr id="24" name="Rectangle 23"/>
            <p:cNvSpPr/>
            <p:nvPr/>
          </p:nvSpPr>
          <p:spPr>
            <a:xfrm rot="10800000">
              <a:off x="3681349" y="3645026"/>
              <a:ext cx="819398" cy="3084760"/>
            </a:xfrm>
            <a:prstGeom prst="rect">
              <a:avLst/>
            </a:prstGeom>
            <a:solidFill>
              <a:sysClr val="window" lastClr="FFFFFF">
                <a:alpha val="85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ysClr val="window" lastClr="FFFFFF"/>
                </a:solidFill>
                <a:effectLst/>
                <a:uLnTx/>
                <a:uFillTx/>
                <a:latin typeface="Calibri"/>
                <a:ea typeface="ヒラギノ角ゴ Pro W3"/>
              </a:endParaRPr>
            </a:p>
          </p:txBody>
        </p:sp>
      </p:grpSp>
      <p:grpSp>
        <p:nvGrpSpPr>
          <p:cNvPr id="43" name="Group 42"/>
          <p:cNvGrpSpPr/>
          <p:nvPr/>
        </p:nvGrpSpPr>
        <p:grpSpPr>
          <a:xfrm>
            <a:off x="5410200" y="2267664"/>
            <a:ext cx="5881312" cy="3618821"/>
            <a:chOff x="3779912" y="2267661"/>
            <a:chExt cx="5881312" cy="3618821"/>
          </a:xfrm>
        </p:grpSpPr>
        <p:pic>
          <p:nvPicPr>
            <p:cNvPr id="1126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3465" t="39537" r="31014" b="23233"/>
            <a:stretch/>
          </p:blipFill>
          <p:spPr bwMode="auto">
            <a:xfrm>
              <a:off x="3779912" y="2267661"/>
              <a:ext cx="5881312" cy="3618821"/>
            </a:xfrm>
            <a:prstGeom prst="rect">
              <a:avLst/>
            </a:prstGeom>
            <a:solidFill>
              <a:srgbClr val="002060">
                <a:alpha val="77000"/>
              </a:srgbClr>
            </a:solidFill>
            <a:ln w="38100">
              <a:solidFill>
                <a:schemeClr val="tx1"/>
              </a:solidFill>
              <a:miter lim="800000"/>
              <a:headEnd/>
              <a:tailEnd/>
            </a:ln>
            <a:effectLst/>
          </p:spPr>
        </p:pic>
        <p:sp>
          <p:nvSpPr>
            <p:cNvPr id="42" name="Freeform 41"/>
            <p:cNvSpPr/>
            <p:nvPr/>
          </p:nvSpPr>
          <p:spPr>
            <a:xfrm>
              <a:off x="7324292" y="3028208"/>
              <a:ext cx="952901" cy="938758"/>
            </a:xfrm>
            <a:custGeom>
              <a:avLst/>
              <a:gdLst>
                <a:gd name="connsiteX0" fmla="*/ 264040 w 952901"/>
                <a:gd name="connsiteY0" fmla="*/ 59376 h 938758"/>
                <a:gd name="connsiteX1" fmla="*/ 560924 w 952901"/>
                <a:gd name="connsiteY1" fmla="*/ 35626 h 938758"/>
                <a:gd name="connsiteX2" fmla="*/ 952809 w 952901"/>
                <a:gd name="connsiteY2" fmla="*/ 427511 h 938758"/>
                <a:gd name="connsiteX3" fmla="*/ 525298 w 952901"/>
                <a:gd name="connsiteY3" fmla="*/ 938150 h 938758"/>
                <a:gd name="connsiteX4" fmla="*/ 2783 w 952901"/>
                <a:gd name="connsiteY4" fmla="*/ 320634 h 938758"/>
                <a:gd name="connsiteX5" fmla="*/ 323417 w 952901"/>
                <a:gd name="connsiteY5" fmla="*/ 47501 h 938758"/>
                <a:gd name="connsiteX6" fmla="*/ 442170 w 952901"/>
                <a:gd name="connsiteY6" fmla="*/ 11875 h 938758"/>
                <a:gd name="connsiteX7" fmla="*/ 560924 w 952901"/>
                <a:gd name="connsiteY7" fmla="*/ 0 h 93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901" h="938758">
                  <a:moveTo>
                    <a:pt x="264040" y="59376"/>
                  </a:moveTo>
                  <a:cubicBezTo>
                    <a:pt x="355084" y="16823"/>
                    <a:pt x="446129" y="-25730"/>
                    <a:pt x="560924" y="35626"/>
                  </a:cubicBezTo>
                  <a:cubicBezTo>
                    <a:pt x="675719" y="96982"/>
                    <a:pt x="958747" y="277090"/>
                    <a:pt x="952809" y="427511"/>
                  </a:cubicBezTo>
                  <a:cubicBezTo>
                    <a:pt x="946871" y="577932"/>
                    <a:pt x="683636" y="955963"/>
                    <a:pt x="525298" y="938150"/>
                  </a:cubicBezTo>
                  <a:cubicBezTo>
                    <a:pt x="366960" y="920337"/>
                    <a:pt x="36430" y="469076"/>
                    <a:pt x="2783" y="320634"/>
                  </a:cubicBezTo>
                  <a:cubicBezTo>
                    <a:pt x="-30864" y="172193"/>
                    <a:pt x="250186" y="98961"/>
                    <a:pt x="323417" y="47501"/>
                  </a:cubicBezTo>
                  <a:cubicBezTo>
                    <a:pt x="396648" y="-3959"/>
                    <a:pt x="402586" y="19792"/>
                    <a:pt x="442170" y="11875"/>
                  </a:cubicBezTo>
                  <a:cubicBezTo>
                    <a:pt x="481754" y="3958"/>
                    <a:pt x="521339" y="1979"/>
                    <a:pt x="560924" y="0"/>
                  </a:cubicBezTo>
                </a:path>
              </a:pathLst>
            </a:custGeom>
            <a:solidFill>
              <a:srgbClr val="FFC000">
                <a:alpha val="56000"/>
              </a:srgbClr>
            </a:solid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a:ea typeface="ヒラギノ角ゴ Pro W3"/>
                <a:cs typeface="+mn-cs"/>
              </a:endParaRPr>
            </a:p>
          </p:txBody>
        </p:sp>
      </p:grpSp>
      <p:sp>
        <p:nvSpPr>
          <p:cNvPr id="44" name="TextBox 43"/>
          <p:cNvSpPr txBox="1"/>
          <p:nvPr/>
        </p:nvSpPr>
        <p:spPr>
          <a:xfrm>
            <a:off x="664130" y="1575166"/>
            <a:ext cx="4344083" cy="138499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1"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and </a:t>
            </a:r>
            <a:r>
              <a:rPr kumimoji="0" lang="en-CA" sz="2800" b="1" i="0" u="none" strike="noStrike" kern="1200" cap="none" spc="0" normalizeH="0" baseline="0" noProof="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Kusawgu</a:t>
            </a:r>
            <a:r>
              <a:rPr kumimoji="0" lang="en-CA" sz="2800" b="1"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Sub-District is identified as the priority within Central </a:t>
            </a:r>
            <a:r>
              <a:rPr kumimoji="0" lang="en-CA" sz="2800" b="1" i="0" u="none" strike="noStrike" kern="1200" cap="none" spc="0" normalizeH="0" baseline="0" noProof="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Gonja</a:t>
            </a:r>
            <a:r>
              <a:rPr kumimoji="0" lang="en-CA" sz="2800" b="1"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p>
        </p:txBody>
      </p:sp>
    </p:spTree>
    <p:extLst>
      <p:ext uri="{BB962C8B-B14F-4D97-AF65-F5344CB8AC3E}">
        <p14:creationId xmlns:p14="http://schemas.microsoft.com/office/powerpoint/2010/main" val="157241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53" presetClass="entr" presetSubtype="16"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 calcmode="lin" valueType="num">
                                      <p:cBhvr>
                                        <p:cTn id="10" dur="500" fill="hold"/>
                                        <p:tgtEl>
                                          <p:spTgt spid="43"/>
                                        </p:tgtEl>
                                        <p:attrNameLst>
                                          <p:attrName>ppt_w</p:attrName>
                                        </p:attrNameLst>
                                      </p:cBhvr>
                                      <p:tavLst>
                                        <p:tav tm="0">
                                          <p:val>
                                            <p:fltVal val="0"/>
                                          </p:val>
                                        </p:tav>
                                        <p:tav tm="100000">
                                          <p:val>
                                            <p:strVal val="#ppt_w"/>
                                          </p:val>
                                        </p:tav>
                                      </p:tavLst>
                                    </p:anim>
                                    <p:anim calcmode="lin" valueType="num">
                                      <p:cBhvr>
                                        <p:cTn id="11" dur="500" fill="hold"/>
                                        <p:tgtEl>
                                          <p:spTgt spid="43"/>
                                        </p:tgtEl>
                                        <p:attrNameLst>
                                          <p:attrName>ppt_h</p:attrName>
                                        </p:attrNameLst>
                                      </p:cBhvr>
                                      <p:tavLst>
                                        <p:tav tm="0">
                                          <p:val>
                                            <p:fltVal val="0"/>
                                          </p:val>
                                        </p:tav>
                                        <p:tav tm="100000">
                                          <p:val>
                                            <p:strVal val="#ppt_h"/>
                                          </p:val>
                                        </p:tav>
                                      </p:tavLst>
                                    </p:anim>
                                    <p:animEffect transition="in" filter="fade">
                                      <p:cBhvr>
                                        <p:cTn id="12" dur="500"/>
                                        <p:tgtEl>
                                          <p:spTgt spid="4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anim calcmode="lin" valueType="num">
                                      <p:cBhvr>
                                        <p:cTn id="16" dur="500" fill="hold"/>
                                        <p:tgtEl>
                                          <p:spTgt spid="44"/>
                                        </p:tgtEl>
                                        <p:attrNameLst>
                                          <p:attrName>ppt_x</p:attrName>
                                        </p:attrNameLst>
                                      </p:cBhvr>
                                      <p:tavLst>
                                        <p:tav tm="0">
                                          <p:val>
                                            <p:strVal val="#ppt_x"/>
                                          </p:val>
                                        </p:tav>
                                        <p:tav tm="100000">
                                          <p:val>
                                            <p:strVal val="#ppt_x"/>
                                          </p:val>
                                        </p:tav>
                                      </p:tavLst>
                                    </p:anim>
                                    <p:anim calcmode="lin" valueType="num">
                                      <p:cBhvr>
                                        <p:cTn id="17"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BF8A0B-76E8-45F1-95E4-A24ADBADEE55}"/>
              </a:ext>
            </a:extLst>
          </p:cNvPr>
          <p:cNvSpPr>
            <a:spLocks noGrp="1"/>
          </p:cNvSpPr>
          <p:nvPr>
            <p:ph type="title"/>
          </p:nvPr>
        </p:nvSpPr>
        <p:spPr/>
        <p:txBody>
          <a:bodyPr/>
          <a:lstStyle/>
          <a:p>
            <a:r>
              <a:rPr lang="en-GB"/>
              <a:t>I Have a Problem</a:t>
            </a:r>
          </a:p>
        </p:txBody>
      </p:sp>
      <p:sp>
        <p:nvSpPr>
          <p:cNvPr id="5" name="Content Placeholder 4">
            <a:extLst>
              <a:ext uri="{FF2B5EF4-FFF2-40B4-BE49-F238E27FC236}">
                <a16:creationId xmlns:a16="http://schemas.microsoft.com/office/drawing/2014/main" id="{96CD7751-D8CF-40CE-80FD-F2D5FEF02312}"/>
              </a:ext>
            </a:extLst>
          </p:cNvPr>
          <p:cNvSpPr>
            <a:spLocks noGrp="1"/>
          </p:cNvSpPr>
          <p:nvPr>
            <p:ph sz="half" idx="1"/>
          </p:nvPr>
        </p:nvSpPr>
        <p:spPr>
          <a:xfrm>
            <a:off x="586274" y="1438141"/>
            <a:ext cx="5995784" cy="4351338"/>
          </a:xfrm>
        </p:spPr>
        <p:txBody>
          <a:bodyPr>
            <a:noAutofit/>
          </a:bodyPr>
          <a:lstStyle/>
          <a:p>
            <a:pPr marL="0" indent="0">
              <a:buNone/>
            </a:pPr>
            <a:r>
              <a:rPr lang="en-GB" sz="2000" b="0"/>
              <a:t>I am managing a malaria control programme. </a:t>
            </a:r>
          </a:p>
          <a:p>
            <a:pPr marL="447675" indent="-447675"/>
            <a:r>
              <a:rPr lang="en-GB" sz="2000" b="0"/>
              <a:t>The population should be protected by an LLIN </a:t>
            </a:r>
          </a:p>
          <a:p>
            <a:pPr marL="457200" indent="-457200">
              <a:buFont typeface="Arial" panose="020B0604020202020204" pitchFamily="34" charset="0"/>
              <a:buChar char="•"/>
            </a:pPr>
            <a:r>
              <a:rPr lang="en-GB" sz="2000" b="0"/>
              <a:t>People with fevers should be tested for malaria and told their result within 24 hours of the onset of symptoms</a:t>
            </a:r>
          </a:p>
          <a:p>
            <a:pPr marL="457200" indent="-457200">
              <a:buFont typeface="Arial" panose="020B0604020202020204" pitchFamily="34" charset="0"/>
              <a:buChar char="•"/>
            </a:pPr>
            <a:r>
              <a:rPr lang="en-GB" sz="2000" b="0"/>
              <a:t>Positive cases should be treated with an appropriate anti-malarial </a:t>
            </a:r>
          </a:p>
          <a:p>
            <a:pPr marL="457200" indent="-457200">
              <a:buFont typeface="Arial" panose="020B0604020202020204" pitchFamily="34" charset="0"/>
              <a:buChar char="•"/>
            </a:pPr>
            <a:r>
              <a:rPr lang="en-US" sz="2000" b="0"/>
              <a:t>I am working in some but not all of the districts.  </a:t>
            </a:r>
          </a:p>
          <a:p>
            <a:pPr marL="457200" indent="-457200">
              <a:buFont typeface="Arial" panose="020B0604020202020204" pitchFamily="34" charset="0"/>
              <a:buChar char="•"/>
            </a:pPr>
            <a:r>
              <a:rPr lang="en-US" sz="2000" b="0"/>
              <a:t>This </a:t>
            </a:r>
            <a:r>
              <a:rPr lang="en-US" sz="2000" b="0" err="1"/>
              <a:t>programme</a:t>
            </a:r>
            <a:r>
              <a:rPr lang="en-US" sz="2000" b="0"/>
              <a:t> is implemented through the District health management teams</a:t>
            </a:r>
          </a:p>
          <a:p>
            <a:endParaRPr lang="en-GB" sz="2000"/>
          </a:p>
        </p:txBody>
      </p:sp>
      <p:pic>
        <p:nvPicPr>
          <p:cNvPr id="7" name="Picture 6">
            <a:extLst>
              <a:ext uri="{FF2B5EF4-FFF2-40B4-BE49-F238E27FC236}">
                <a16:creationId xmlns:a16="http://schemas.microsoft.com/office/drawing/2014/main" id="{05D56719-3D8D-47BA-ABBF-A48769CCC8A1}"/>
              </a:ext>
            </a:extLst>
          </p:cNvPr>
          <p:cNvPicPr/>
          <p:nvPr/>
        </p:nvPicPr>
        <p:blipFill rotWithShape="1">
          <a:blip r:embed="rId2" cstate="email">
            <a:extLst>
              <a:ext uri="{28A0092B-C50C-407E-A947-70E740481C1C}">
                <a14:useLocalDpi xmlns:a14="http://schemas.microsoft.com/office/drawing/2010/main" val="0"/>
              </a:ext>
            </a:extLst>
          </a:blip>
          <a:srcRect r="60305" b="49722"/>
          <a:stretch/>
        </p:blipFill>
        <p:spPr>
          <a:xfrm>
            <a:off x="7039497" y="1297233"/>
            <a:ext cx="4566230" cy="4202032"/>
          </a:xfrm>
          <a:prstGeom prst="rect">
            <a:avLst/>
          </a:prstGeom>
        </p:spPr>
      </p:pic>
      <p:sp>
        <p:nvSpPr>
          <p:cNvPr id="8" name="Up Arrow 10">
            <a:extLst>
              <a:ext uri="{FF2B5EF4-FFF2-40B4-BE49-F238E27FC236}">
                <a16:creationId xmlns:a16="http://schemas.microsoft.com/office/drawing/2014/main" id="{94A3A181-479A-4E87-87EB-6163D010C752}"/>
              </a:ext>
            </a:extLst>
          </p:cNvPr>
          <p:cNvSpPr/>
          <p:nvPr/>
        </p:nvSpPr>
        <p:spPr>
          <a:xfrm>
            <a:off x="8199120" y="5149088"/>
            <a:ext cx="406400" cy="1066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Up Arrow 11">
            <a:extLst>
              <a:ext uri="{FF2B5EF4-FFF2-40B4-BE49-F238E27FC236}">
                <a16:creationId xmlns:a16="http://schemas.microsoft.com/office/drawing/2014/main" id="{4C90E9D2-4FCC-4E2D-863A-0B34CF308830}"/>
              </a:ext>
            </a:extLst>
          </p:cNvPr>
          <p:cNvSpPr/>
          <p:nvPr/>
        </p:nvSpPr>
        <p:spPr>
          <a:xfrm>
            <a:off x="7187389" y="5477422"/>
            <a:ext cx="406400" cy="8187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Up Arrow 12">
            <a:extLst>
              <a:ext uri="{FF2B5EF4-FFF2-40B4-BE49-F238E27FC236}">
                <a16:creationId xmlns:a16="http://schemas.microsoft.com/office/drawing/2014/main" id="{F78EB753-0AA7-440A-80D2-CCEE1AE7F9F8}"/>
              </a:ext>
            </a:extLst>
          </p:cNvPr>
          <p:cNvSpPr/>
          <p:nvPr/>
        </p:nvSpPr>
        <p:spPr>
          <a:xfrm>
            <a:off x="10628948" y="3943433"/>
            <a:ext cx="406400" cy="1066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ight Arrow 13">
            <a:extLst>
              <a:ext uri="{FF2B5EF4-FFF2-40B4-BE49-F238E27FC236}">
                <a16:creationId xmlns:a16="http://schemas.microsoft.com/office/drawing/2014/main" id="{62E5CD69-F801-44C5-8C1B-03D9A9F57198}"/>
              </a:ext>
            </a:extLst>
          </p:cNvPr>
          <p:cNvSpPr/>
          <p:nvPr/>
        </p:nvSpPr>
        <p:spPr>
          <a:xfrm>
            <a:off x="7521005" y="2834499"/>
            <a:ext cx="844739" cy="4405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4">
            <a:extLst>
              <a:ext uri="{FF2B5EF4-FFF2-40B4-BE49-F238E27FC236}">
                <a16:creationId xmlns:a16="http://schemas.microsoft.com/office/drawing/2014/main" id="{7DAF35EC-78B7-4085-BE2B-3E32844539B3}"/>
              </a:ext>
            </a:extLst>
          </p:cNvPr>
          <p:cNvSpPr/>
          <p:nvPr/>
        </p:nvSpPr>
        <p:spPr>
          <a:xfrm>
            <a:off x="7222874" y="1841869"/>
            <a:ext cx="844739" cy="4405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ontent Placeholder 5">
            <a:extLst>
              <a:ext uri="{FF2B5EF4-FFF2-40B4-BE49-F238E27FC236}">
                <a16:creationId xmlns:a16="http://schemas.microsoft.com/office/drawing/2014/main" id="{C2D7D9E9-91F9-486A-B4F0-E7CD41C507F6}"/>
              </a:ext>
            </a:extLst>
          </p:cNvPr>
          <p:cNvSpPr>
            <a:spLocks noGrp="1"/>
          </p:cNvSpPr>
          <p:nvPr>
            <p:ph sz="half" idx="2"/>
          </p:nvPr>
        </p:nvSpPr>
        <p:spPr>
          <a:xfrm>
            <a:off x="586273" y="5477422"/>
            <a:ext cx="5574242" cy="818786"/>
          </a:xfrm>
          <a:solidFill>
            <a:schemeClr val="accent1"/>
          </a:solidFill>
        </p:spPr>
        <p:txBody>
          <a:bodyPr lIns="108000" tIns="108000" rIns="108000" bIns="108000" anchor="ctr" anchorCtr="0">
            <a:normAutofit fontScale="85000" lnSpcReduction="20000"/>
          </a:bodyPr>
          <a:lstStyle/>
          <a:p>
            <a:pPr marL="0" indent="0">
              <a:buNone/>
            </a:pPr>
            <a:r>
              <a:rPr lang="en-GB" b="1">
                <a:solidFill>
                  <a:schemeClr val="bg1"/>
                </a:solidFill>
              </a:rPr>
              <a:t>What is the utility of LQAS in this programme?</a:t>
            </a:r>
          </a:p>
        </p:txBody>
      </p:sp>
    </p:spTree>
    <p:extLst>
      <p:ext uri="{BB962C8B-B14F-4D97-AF65-F5344CB8AC3E}">
        <p14:creationId xmlns:p14="http://schemas.microsoft.com/office/powerpoint/2010/main" val="413989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2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3">
                                            <p:bg/>
                                          </p:spTgt>
                                        </p:tgtEl>
                                        <p:attrNameLst>
                                          <p:attrName>style.visibility</p:attrName>
                                        </p:attrNameLst>
                                      </p:cBhvr>
                                      <p:to>
                                        <p:strVal val="visible"/>
                                      </p:to>
                                    </p:set>
                                    <p:animEffect transition="in" filter="dissolve">
                                      <p:cBhvr>
                                        <p:cTn id="28" dur="500"/>
                                        <p:tgtEl>
                                          <p:spTgt spid="13">
                                            <p:bg/>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dissolve">
                                      <p:cBhvr>
                                        <p:cTn id="31"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uiExpand="1"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4B8DDD-55E2-5924-0FFA-E21A366446F0}"/>
              </a:ext>
            </a:extLst>
          </p:cNvPr>
          <p:cNvSpPr>
            <a:spLocks noGrp="1"/>
          </p:cNvSpPr>
          <p:nvPr>
            <p:ph type="title"/>
          </p:nvPr>
        </p:nvSpPr>
        <p:spPr/>
        <p:txBody>
          <a:bodyPr/>
          <a:lstStyle/>
          <a:p>
            <a:r>
              <a:rPr lang="en-GB">
                <a:latin typeface="Calibri" panose="020F0502020204030204" pitchFamily="34" charset="0"/>
                <a:cs typeface="Calibri" panose="020F0502020204030204" pitchFamily="34" charset="0"/>
              </a:rPr>
              <a:t>LQAS Can be Used over Time to Track Change</a:t>
            </a:r>
          </a:p>
        </p:txBody>
      </p:sp>
    </p:spTree>
    <p:extLst>
      <p:ext uri="{BB962C8B-B14F-4D97-AF65-F5344CB8AC3E}">
        <p14:creationId xmlns:p14="http://schemas.microsoft.com/office/powerpoint/2010/main" val="19597019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2" descr="hurr-mitch-19981027-n15"/>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a:ln w="9525">
            <a:noFill/>
            <a:miter lim="800000"/>
            <a:headEnd/>
            <a:tailEnd/>
          </a:ln>
        </p:spPr>
      </p:pic>
      <p:sp>
        <p:nvSpPr>
          <p:cNvPr id="134146" name="Ink 2"/>
          <p:cNvSpPr>
            <a:spLocks noRot="1" noChangeAspect="1" noEditPoints="1" noChangeArrowheads="1" noChangeShapeType="1" noTextEdit="1"/>
          </p:cNvSpPr>
          <p:nvPr/>
        </p:nvSpPr>
        <p:spPr bwMode="auto">
          <a:xfrm>
            <a:off x="1968500" y="5824539"/>
            <a:ext cx="1905000" cy="898525"/>
          </a:xfrm>
          <a:custGeom>
            <a:avLst/>
            <a:gdLst>
              <a:gd name="T0" fmla="+- 0 1307 1236"/>
              <a:gd name="T1" fmla="*/ T0 w 5292"/>
              <a:gd name="T2" fmla="+- 0 17874 16181"/>
              <a:gd name="T3" fmla="*/ 17874 h 2495"/>
              <a:gd name="T4" fmla="+- 0 1252 1236"/>
              <a:gd name="T5" fmla="*/ T4 w 5292"/>
              <a:gd name="T6" fmla="+- 0 17864 16181"/>
              <a:gd name="T7" fmla="*/ 17864 h 2495"/>
              <a:gd name="T8" fmla="+- 0 1294 1236"/>
              <a:gd name="T9" fmla="*/ T8 w 5292"/>
              <a:gd name="T10" fmla="+- 0 17739 16181"/>
              <a:gd name="T11" fmla="*/ 17739 h 2495"/>
              <a:gd name="T12" fmla="+- 0 1399 1236"/>
              <a:gd name="T13" fmla="*/ T12 w 5292"/>
              <a:gd name="T14" fmla="+- 0 17548 16181"/>
              <a:gd name="T15" fmla="*/ 17548 h 2495"/>
              <a:gd name="T16" fmla="+- 0 1509 1236"/>
              <a:gd name="T17" fmla="*/ T16 w 5292"/>
              <a:gd name="T18" fmla="+- 0 17416 16181"/>
              <a:gd name="T19" fmla="*/ 17416 h 2495"/>
              <a:gd name="T20" fmla="+- 0 1686 1236"/>
              <a:gd name="T21" fmla="*/ T20 w 5292"/>
              <a:gd name="T22" fmla="+- 0 17138 16181"/>
              <a:gd name="T23" fmla="*/ 17138 h 2495"/>
              <a:gd name="T24" fmla="+- 0 1796 1236"/>
              <a:gd name="T25" fmla="*/ T24 w 5292"/>
              <a:gd name="T26" fmla="+- 0 17084 16181"/>
              <a:gd name="T27" fmla="*/ 17084 h 2495"/>
              <a:gd name="T28" fmla="+- 0 1907 1236"/>
              <a:gd name="T29" fmla="*/ T28 w 5292"/>
              <a:gd name="T30" fmla="+- 0 17059 16181"/>
              <a:gd name="T31" fmla="*/ 17059 h 2495"/>
              <a:gd name="T32" fmla="+- 0 2007 1236"/>
              <a:gd name="T33" fmla="*/ T32 w 5292"/>
              <a:gd name="T34" fmla="+- 0 17143 16181"/>
              <a:gd name="T35" fmla="*/ 17143 h 2495"/>
              <a:gd name="T36" fmla="+- 0 2109 1236"/>
              <a:gd name="T37" fmla="*/ T36 w 5292"/>
              <a:gd name="T38" fmla="+- 0 17078 16181"/>
              <a:gd name="T39" fmla="*/ 17078 h 2495"/>
              <a:gd name="T40" fmla="+- 0 2288 1236"/>
              <a:gd name="T41" fmla="*/ T40 w 5292"/>
              <a:gd name="T42" fmla="+- 0 16904 16181"/>
              <a:gd name="T43" fmla="*/ 16904 h 2495"/>
              <a:gd name="T44" fmla="+- 0 2328 1236"/>
              <a:gd name="T45" fmla="*/ T44 w 5292"/>
              <a:gd name="T46" fmla="+- 0 16803 16181"/>
              <a:gd name="T47" fmla="*/ 16803 h 2495"/>
              <a:gd name="T48" fmla="+- 0 2453 1236"/>
              <a:gd name="T49" fmla="*/ T48 w 5292"/>
              <a:gd name="T50" fmla="+- 0 16729 16181"/>
              <a:gd name="T51" fmla="*/ 16729 h 2495"/>
              <a:gd name="T52" fmla="+- 0 2551 1236"/>
              <a:gd name="T53" fmla="*/ T52 w 5292"/>
              <a:gd name="T54" fmla="+- 0 16722 16181"/>
              <a:gd name="T55" fmla="*/ 16722 h 2495"/>
              <a:gd name="T56" fmla="+- 0 2485 1236"/>
              <a:gd name="T57" fmla="*/ T56 w 5292"/>
              <a:gd name="T58" fmla="+- 0 16555 16181"/>
              <a:gd name="T59" fmla="*/ 16555 h 2495"/>
              <a:gd name="T60" fmla="+- 0 2436 1236"/>
              <a:gd name="T61" fmla="*/ T60 w 5292"/>
              <a:gd name="T62" fmla="+- 0 16401 16181"/>
              <a:gd name="T63" fmla="*/ 16401 h 2495"/>
              <a:gd name="T64" fmla="+- 0 2557 1236"/>
              <a:gd name="T65" fmla="*/ T64 w 5292"/>
              <a:gd name="T66" fmla="+- 0 16197 16181"/>
              <a:gd name="T67" fmla="*/ 16197 h 2495"/>
              <a:gd name="T68" fmla="+- 0 2688 1236"/>
              <a:gd name="T69" fmla="*/ T68 w 5292"/>
              <a:gd name="T70" fmla="+- 0 16186 16181"/>
              <a:gd name="T71" fmla="*/ 16186 h 2495"/>
              <a:gd name="T72" fmla="+- 0 3022 1236"/>
              <a:gd name="T73" fmla="*/ T72 w 5292"/>
              <a:gd name="T74" fmla="+- 0 16234 16181"/>
              <a:gd name="T75" fmla="*/ 16234 h 2495"/>
              <a:gd name="T76" fmla="+- 0 3223 1236"/>
              <a:gd name="T77" fmla="*/ T76 w 5292"/>
              <a:gd name="T78" fmla="+- 0 16351 16181"/>
              <a:gd name="T79" fmla="*/ 16351 h 2495"/>
              <a:gd name="T80" fmla="+- 0 3512 1236"/>
              <a:gd name="T81" fmla="*/ T80 w 5292"/>
              <a:gd name="T82" fmla="+- 0 16492 16181"/>
              <a:gd name="T83" fmla="*/ 16492 h 2495"/>
              <a:gd name="T84" fmla="+- 0 3715 1236"/>
              <a:gd name="T85" fmla="*/ T84 w 5292"/>
              <a:gd name="T86" fmla="+- 0 16573 16181"/>
              <a:gd name="T87" fmla="*/ 16573 h 2495"/>
              <a:gd name="T88" fmla="+- 0 3964 1236"/>
              <a:gd name="T89" fmla="*/ T88 w 5292"/>
              <a:gd name="T90" fmla="+- 0 16700 16181"/>
              <a:gd name="T91" fmla="*/ 16700 h 2495"/>
              <a:gd name="T92" fmla="+- 0 4117 1236"/>
              <a:gd name="T93" fmla="*/ T92 w 5292"/>
              <a:gd name="T94" fmla="+- 0 16808 16181"/>
              <a:gd name="T95" fmla="*/ 16808 h 2495"/>
              <a:gd name="T96" fmla="+- 0 4263 1236"/>
              <a:gd name="T97" fmla="*/ T96 w 5292"/>
              <a:gd name="T98" fmla="+- 0 17002 16181"/>
              <a:gd name="T99" fmla="*/ 17002 h 2495"/>
              <a:gd name="T100" fmla="+- 0 4552 1236"/>
              <a:gd name="T101" fmla="*/ T100 w 5292"/>
              <a:gd name="T102" fmla="+- 0 17317 16181"/>
              <a:gd name="T103" fmla="*/ 17317 h 2495"/>
              <a:gd name="T104" fmla="+- 0 4700 1236"/>
              <a:gd name="T105" fmla="*/ T104 w 5292"/>
              <a:gd name="T106" fmla="+- 0 17351 16181"/>
              <a:gd name="T107" fmla="*/ 17351 h 2495"/>
              <a:gd name="T108" fmla="+- 0 4877 1236"/>
              <a:gd name="T109" fmla="*/ T108 w 5292"/>
              <a:gd name="T110" fmla="+- 0 17495 16181"/>
              <a:gd name="T111" fmla="*/ 17495 h 2495"/>
              <a:gd name="T112" fmla="+- 0 4948 1236"/>
              <a:gd name="T113" fmla="*/ T112 w 5292"/>
              <a:gd name="T114" fmla="+- 0 17579 16181"/>
              <a:gd name="T115" fmla="*/ 17579 h 2495"/>
              <a:gd name="T116" fmla="+- 0 5180 1236"/>
              <a:gd name="T117" fmla="*/ T116 w 5292"/>
              <a:gd name="T118" fmla="+- 0 17504 16181"/>
              <a:gd name="T119" fmla="*/ 17504 h 2495"/>
              <a:gd name="T120" fmla="+- 0 5424 1236"/>
              <a:gd name="T121" fmla="*/ T120 w 5292"/>
              <a:gd name="T122" fmla="+- 0 17381 16181"/>
              <a:gd name="T123" fmla="*/ 17381 h 2495"/>
              <a:gd name="T124" fmla="+- 0 5606 1236"/>
              <a:gd name="T125" fmla="*/ T124 w 5292"/>
              <a:gd name="T126" fmla="+- 0 17361 16181"/>
              <a:gd name="T127" fmla="*/ 17361 h 2495"/>
              <a:gd name="T128" fmla="+- 0 5792 1236"/>
              <a:gd name="T129" fmla="*/ T128 w 5292"/>
              <a:gd name="T130" fmla="+- 0 17467 16181"/>
              <a:gd name="T131" fmla="*/ 17467 h 2495"/>
              <a:gd name="T132" fmla="+- 0 6043 1236"/>
              <a:gd name="T133" fmla="*/ T132 w 5292"/>
              <a:gd name="T134" fmla="+- 0 17560 16181"/>
              <a:gd name="T135" fmla="*/ 17560 h 2495"/>
              <a:gd name="T136" fmla="+- 0 6209 1236"/>
              <a:gd name="T137" fmla="*/ T136 w 5292"/>
              <a:gd name="T138" fmla="+- 0 17570 16181"/>
              <a:gd name="T139" fmla="*/ 17570 h 2495"/>
              <a:gd name="T140" fmla="+- 0 6351 1236"/>
              <a:gd name="T141" fmla="*/ T140 w 5292"/>
              <a:gd name="T142" fmla="+- 0 17576 16181"/>
              <a:gd name="T143" fmla="*/ 17576 h 2495"/>
              <a:gd name="T144" fmla="+- 0 6449 1236"/>
              <a:gd name="T145" fmla="*/ T144 w 5292"/>
              <a:gd name="T146" fmla="+- 0 17547 16181"/>
              <a:gd name="T147" fmla="*/ 17547 h 2495"/>
              <a:gd name="T148" fmla="+- 0 6441 1236"/>
              <a:gd name="T149" fmla="*/ T148 w 5292"/>
              <a:gd name="T150" fmla="+- 0 17538 16181"/>
              <a:gd name="T151" fmla="*/ 17538 h 2495"/>
              <a:gd name="T152" fmla="+- 0 6465 1236"/>
              <a:gd name="T153" fmla="*/ T152 w 5292"/>
              <a:gd name="T154" fmla="+- 0 17629 16181"/>
              <a:gd name="T155" fmla="*/ 17629 h 2495"/>
              <a:gd name="T156" fmla="+- 0 6474 1236"/>
              <a:gd name="T157" fmla="*/ T156 w 5292"/>
              <a:gd name="T158" fmla="+- 0 17668 16181"/>
              <a:gd name="T159" fmla="*/ 17668 h 2495"/>
              <a:gd name="T160" fmla="+- 0 6490 1236"/>
              <a:gd name="T161" fmla="*/ T160 w 5292"/>
              <a:gd name="T162" fmla="+- 0 17722 16181"/>
              <a:gd name="T163" fmla="*/ 17722 h 2495"/>
              <a:gd name="T164" fmla="+- 0 6505 1236"/>
              <a:gd name="T165" fmla="*/ T164 w 5292"/>
              <a:gd name="T166" fmla="+- 0 17782 16181"/>
              <a:gd name="T167" fmla="*/ 17782 h 2495"/>
              <a:gd name="T168" fmla="+- 0 6513 1236"/>
              <a:gd name="T169" fmla="*/ T168 w 5292"/>
              <a:gd name="T170" fmla="+- 0 17821 16181"/>
              <a:gd name="T171" fmla="*/ 17821 h 2495"/>
              <a:gd name="T172" fmla="+- 0 6521 1236"/>
              <a:gd name="T173" fmla="*/ T172 w 5292"/>
              <a:gd name="T174" fmla="+- 0 17937 16181"/>
              <a:gd name="T175" fmla="*/ 17937 h 2495"/>
              <a:gd name="T176" fmla="+- 0 6518 1236"/>
              <a:gd name="T177" fmla="*/ T176 w 5292"/>
              <a:gd name="T178" fmla="+- 0 18203 16181"/>
              <a:gd name="T179" fmla="*/ 18203 h 2495"/>
              <a:gd name="T180" fmla="+- 0 6481 1236"/>
              <a:gd name="T181" fmla="*/ T180 w 5292"/>
              <a:gd name="T182" fmla="+- 0 18460 16181"/>
              <a:gd name="T183" fmla="*/ 18460 h 2495"/>
              <a:gd name="T184" fmla="+- 0 6361 1236"/>
              <a:gd name="T185" fmla="*/ T184 w 5292"/>
              <a:gd name="T186" fmla="+- 0 18633 16181"/>
              <a:gd name="T187" fmla="*/ 18633 h 2495"/>
              <a:gd name="T188" fmla="+- 0 6326 1236"/>
              <a:gd name="T189" fmla="*/ T188 w 5292"/>
              <a:gd name="T190" fmla="+- 0 18675 16181"/>
              <a:gd name="T191" fmla="*/ 18675 h 24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5292" h="2495" extrusionOk="0">
                <a:moveTo>
                  <a:pt x="71" y="1693"/>
                </a:moveTo>
                <a:cubicBezTo>
                  <a:pt x="50" y="1669"/>
                  <a:pt x="25" y="1748"/>
                  <a:pt x="16" y="1683"/>
                </a:cubicBezTo>
                <a:cubicBezTo>
                  <a:pt x="6" y="1613"/>
                  <a:pt x="35" y="1624"/>
                  <a:pt x="58" y="1558"/>
                </a:cubicBezTo>
                <a:cubicBezTo>
                  <a:pt x="84" y="1484"/>
                  <a:pt x="112" y="1429"/>
                  <a:pt x="163" y="1367"/>
                </a:cubicBezTo>
                <a:cubicBezTo>
                  <a:pt x="200" y="1321"/>
                  <a:pt x="238" y="1283"/>
                  <a:pt x="273" y="1235"/>
                </a:cubicBezTo>
                <a:cubicBezTo>
                  <a:pt x="336" y="1149"/>
                  <a:pt x="370" y="1025"/>
                  <a:pt x="450" y="957"/>
                </a:cubicBezTo>
                <a:cubicBezTo>
                  <a:pt x="483" y="929"/>
                  <a:pt x="521" y="921"/>
                  <a:pt x="560" y="903"/>
                </a:cubicBezTo>
                <a:cubicBezTo>
                  <a:pt x="599" y="886"/>
                  <a:pt x="636" y="868"/>
                  <a:pt x="671" y="878"/>
                </a:cubicBezTo>
                <a:cubicBezTo>
                  <a:pt x="703" y="887"/>
                  <a:pt x="740" y="944"/>
                  <a:pt x="771" y="962"/>
                </a:cubicBezTo>
                <a:cubicBezTo>
                  <a:pt x="804" y="941"/>
                  <a:pt x="839" y="918"/>
                  <a:pt x="873" y="897"/>
                </a:cubicBezTo>
                <a:cubicBezTo>
                  <a:pt x="957" y="845"/>
                  <a:pt x="1006" y="806"/>
                  <a:pt x="1052" y="723"/>
                </a:cubicBezTo>
                <a:cubicBezTo>
                  <a:pt x="1071" y="688"/>
                  <a:pt x="1064" y="658"/>
                  <a:pt x="1092" y="622"/>
                </a:cubicBezTo>
                <a:cubicBezTo>
                  <a:pt x="1136" y="565"/>
                  <a:pt x="1168" y="558"/>
                  <a:pt x="1217" y="548"/>
                </a:cubicBezTo>
                <a:cubicBezTo>
                  <a:pt x="1253" y="540"/>
                  <a:pt x="1299" y="603"/>
                  <a:pt x="1315" y="541"/>
                </a:cubicBezTo>
                <a:cubicBezTo>
                  <a:pt x="1325" y="505"/>
                  <a:pt x="1261" y="412"/>
                  <a:pt x="1249" y="374"/>
                </a:cubicBezTo>
                <a:cubicBezTo>
                  <a:pt x="1235" y="330"/>
                  <a:pt x="1203" y="266"/>
                  <a:pt x="1200" y="220"/>
                </a:cubicBezTo>
                <a:cubicBezTo>
                  <a:pt x="1195" y="130"/>
                  <a:pt x="1234" y="55"/>
                  <a:pt x="1321" y="16"/>
                </a:cubicBezTo>
                <a:cubicBezTo>
                  <a:pt x="1362" y="-2"/>
                  <a:pt x="1404" y="2"/>
                  <a:pt x="1452" y="5"/>
                </a:cubicBezTo>
                <a:cubicBezTo>
                  <a:pt x="1556" y="12"/>
                  <a:pt x="1688" y="20"/>
                  <a:pt x="1786" y="53"/>
                </a:cubicBezTo>
                <a:cubicBezTo>
                  <a:pt x="1862" y="79"/>
                  <a:pt x="1919" y="131"/>
                  <a:pt x="1987" y="170"/>
                </a:cubicBezTo>
                <a:cubicBezTo>
                  <a:pt x="2076" y="221"/>
                  <a:pt x="2179" y="279"/>
                  <a:pt x="2276" y="311"/>
                </a:cubicBezTo>
                <a:cubicBezTo>
                  <a:pt x="2352" y="336"/>
                  <a:pt x="2407" y="354"/>
                  <a:pt x="2479" y="392"/>
                </a:cubicBezTo>
                <a:cubicBezTo>
                  <a:pt x="2561" y="435"/>
                  <a:pt x="2648" y="474"/>
                  <a:pt x="2728" y="519"/>
                </a:cubicBezTo>
                <a:cubicBezTo>
                  <a:pt x="2783" y="550"/>
                  <a:pt x="2832" y="585"/>
                  <a:pt x="2881" y="627"/>
                </a:cubicBezTo>
                <a:cubicBezTo>
                  <a:pt x="2950" y="685"/>
                  <a:pt x="2979" y="747"/>
                  <a:pt x="3027" y="821"/>
                </a:cubicBezTo>
                <a:cubicBezTo>
                  <a:pt x="3105" y="941"/>
                  <a:pt x="3176" y="1079"/>
                  <a:pt x="3316" y="1136"/>
                </a:cubicBezTo>
                <a:cubicBezTo>
                  <a:pt x="3362" y="1155"/>
                  <a:pt x="3416" y="1153"/>
                  <a:pt x="3464" y="1170"/>
                </a:cubicBezTo>
                <a:cubicBezTo>
                  <a:pt x="3561" y="1204"/>
                  <a:pt x="3583" y="1240"/>
                  <a:pt x="3641" y="1314"/>
                </a:cubicBezTo>
                <a:cubicBezTo>
                  <a:pt x="3666" y="1346"/>
                  <a:pt x="3672" y="1384"/>
                  <a:pt x="3712" y="1398"/>
                </a:cubicBezTo>
                <a:cubicBezTo>
                  <a:pt x="3788" y="1426"/>
                  <a:pt x="3884" y="1359"/>
                  <a:pt x="3944" y="1323"/>
                </a:cubicBezTo>
                <a:cubicBezTo>
                  <a:pt x="4031" y="1271"/>
                  <a:pt x="4087" y="1222"/>
                  <a:pt x="4188" y="1200"/>
                </a:cubicBezTo>
                <a:cubicBezTo>
                  <a:pt x="4232" y="1190"/>
                  <a:pt x="4330" y="1167"/>
                  <a:pt x="4370" y="1180"/>
                </a:cubicBezTo>
                <a:cubicBezTo>
                  <a:pt x="4430" y="1200"/>
                  <a:pt x="4484" y="1266"/>
                  <a:pt x="4556" y="1286"/>
                </a:cubicBezTo>
                <a:cubicBezTo>
                  <a:pt x="4643" y="1310"/>
                  <a:pt x="4722" y="1353"/>
                  <a:pt x="4807" y="1379"/>
                </a:cubicBezTo>
                <a:cubicBezTo>
                  <a:pt x="4865" y="1396"/>
                  <a:pt x="4915" y="1385"/>
                  <a:pt x="4973" y="1389"/>
                </a:cubicBezTo>
                <a:cubicBezTo>
                  <a:pt x="5014" y="1391"/>
                  <a:pt x="5110" y="1395"/>
                  <a:pt x="5115" y="1395"/>
                </a:cubicBezTo>
              </a:path>
              <a:path w="5292" h="2495" extrusionOk="0">
                <a:moveTo>
                  <a:pt x="5213" y="1366"/>
                </a:moveTo>
                <a:cubicBezTo>
                  <a:pt x="5210" y="1363"/>
                  <a:pt x="5208" y="1360"/>
                  <a:pt x="5205" y="1357"/>
                </a:cubicBezTo>
                <a:cubicBezTo>
                  <a:pt x="5212" y="1387"/>
                  <a:pt x="5222" y="1418"/>
                  <a:pt x="5229" y="1448"/>
                </a:cubicBezTo>
                <a:cubicBezTo>
                  <a:pt x="5232" y="1461"/>
                  <a:pt x="5235" y="1474"/>
                  <a:pt x="5238" y="1487"/>
                </a:cubicBezTo>
                <a:cubicBezTo>
                  <a:pt x="5243" y="1505"/>
                  <a:pt x="5248" y="1523"/>
                  <a:pt x="5254" y="1541"/>
                </a:cubicBezTo>
                <a:cubicBezTo>
                  <a:pt x="5260" y="1561"/>
                  <a:pt x="5265" y="1581"/>
                  <a:pt x="5269" y="1601"/>
                </a:cubicBezTo>
                <a:cubicBezTo>
                  <a:pt x="5272" y="1614"/>
                  <a:pt x="5274" y="1627"/>
                  <a:pt x="5277" y="1640"/>
                </a:cubicBezTo>
                <a:cubicBezTo>
                  <a:pt x="5286" y="1683"/>
                  <a:pt x="5289" y="1711"/>
                  <a:pt x="5285" y="1756"/>
                </a:cubicBezTo>
                <a:cubicBezTo>
                  <a:pt x="5276" y="1849"/>
                  <a:pt x="5280" y="1930"/>
                  <a:pt x="5282" y="2022"/>
                </a:cubicBezTo>
                <a:cubicBezTo>
                  <a:pt x="5283" y="2105"/>
                  <a:pt x="5261" y="2197"/>
                  <a:pt x="5245" y="2279"/>
                </a:cubicBezTo>
                <a:cubicBezTo>
                  <a:pt x="5228" y="2363"/>
                  <a:pt x="5180" y="2392"/>
                  <a:pt x="5125" y="2452"/>
                </a:cubicBezTo>
                <a:cubicBezTo>
                  <a:pt x="5113" y="2466"/>
                  <a:pt x="5102" y="2480"/>
                  <a:pt x="5090" y="2494"/>
                </a:cubicBezTo>
              </a:path>
            </a:pathLst>
          </a:custGeom>
          <a:noFill/>
          <a:ln w="19050" cap="rnd">
            <a:solidFill>
              <a:srgbClr val="FF0000"/>
            </a:solidFill>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4147" name="Ink 3"/>
          <p:cNvSpPr>
            <a:spLocks noRot="1" noChangeAspect="1" noEditPoints="1" noChangeArrowheads="1" noChangeShapeType="1" noTextEdit="1"/>
          </p:cNvSpPr>
          <p:nvPr/>
        </p:nvSpPr>
        <p:spPr bwMode="auto">
          <a:xfrm>
            <a:off x="4554538" y="6794500"/>
            <a:ext cx="50800" cy="6350"/>
          </a:xfrm>
          <a:custGeom>
            <a:avLst/>
            <a:gdLst>
              <a:gd name="T0" fmla="+- 0 8560 8419"/>
              <a:gd name="T1" fmla="*/ T0 w 142"/>
              <a:gd name="T2" fmla="+- 0 18890 18874"/>
              <a:gd name="T3" fmla="*/ 18890 h 17"/>
              <a:gd name="T4" fmla="+- 0 8505 8419"/>
              <a:gd name="T5" fmla="*/ T4 w 142"/>
              <a:gd name="T6" fmla="+- 0 18881 18874"/>
              <a:gd name="T7" fmla="*/ 18881 h 17"/>
              <a:gd name="T8" fmla="+- 0 8473 8419"/>
              <a:gd name="T9" fmla="*/ T8 w 142"/>
              <a:gd name="T10" fmla="+- 0 18878 18874"/>
              <a:gd name="T11" fmla="*/ 18878 h 17"/>
              <a:gd name="T12" fmla="+- 0 8419 8419"/>
              <a:gd name="T13" fmla="*/ T12 w 142"/>
              <a:gd name="T14" fmla="+- 0 18886 18874"/>
              <a:gd name="T15" fmla="*/ 18886 h 17"/>
            </a:gdLst>
            <a:ahLst/>
            <a:cxnLst>
              <a:cxn ang="0">
                <a:pos x="T1" y="T3"/>
              </a:cxn>
              <a:cxn ang="0">
                <a:pos x="T5" y="T7"/>
              </a:cxn>
              <a:cxn ang="0">
                <a:pos x="T9" y="T11"/>
              </a:cxn>
              <a:cxn ang="0">
                <a:pos x="T13" y="T15"/>
              </a:cxn>
            </a:cxnLst>
            <a:rect l="0" t="0" r="r" b="b"/>
            <a:pathLst>
              <a:path w="142" h="17" extrusionOk="0">
                <a:moveTo>
                  <a:pt x="141" y="16"/>
                </a:moveTo>
                <a:cubicBezTo>
                  <a:pt x="86" y="7"/>
                  <a:pt x="54" y="4"/>
                  <a:pt x="0" y="12"/>
                </a:cubicBezTo>
              </a:path>
            </a:pathLst>
          </a:custGeom>
          <a:noFill/>
          <a:ln w="19050" cap="rnd">
            <a:solidFill>
              <a:srgbClr val="FF0000"/>
            </a:solidFill>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4148" name="Ink 4"/>
          <p:cNvSpPr>
            <a:spLocks noRot="1" noChangeAspect="1" noEditPoints="1" noChangeArrowheads="1" noChangeShapeType="1" noTextEdit="1"/>
          </p:cNvSpPr>
          <p:nvPr/>
        </p:nvSpPr>
        <p:spPr bwMode="auto">
          <a:xfrm>
            <a:off x="4521201" y="5345113"/>
            <a:ext cx="2720975" cy="1498600"/>
          </a:xfrm>
          <a:custGeom>
            <a:avLst/>
            <a:gdLst>
              <a:gd name="T0" fmla="+- 0 8327 8327"/>
              <a:gd name="T1" fmla="*/ T0 w 7558"/>
              <a:gd name="T2" fmla="+- 0 18932 14847"/>
              <a:gd name="T3" fmla="*/ 18932 h 4165"/>
              <a:gd name="T4" fmla="+- 0 8349 8327"/>
              <a:gd name="T5" fmla="*/ T4 w 7558"/>
              <a:gd name="T6" fmla="+- 0 18932 14847"/>
              <a:gd name="T7" fmla="*/ 18932 h 4165"/>
              <a:gd name="T8" fmla="+- 0 8416 8327"/>
              <a:gd name="T9" fmla="*/ T8 w 7558"/>
              <a:gd name="T10" fmla="+- 0 19074 14847"/>
              <a:gd name="T11" fmla="*/ 19074 h 4165"/>
              <a:gd name="T12" fmla="+- 0 8487 8327"/>
              <a:gd name="T13" fmla="*/ T12 w 7558"/>
              <a:gd name="T14" fmla="+- 0 18994 14847"/>
              <a:gd name="T15" fmla="*/ 18994 h 4165"/>
              <a:gd name="T16" fmla="+- 0 8557 8327"/>
              <a:gd name="T17" fmla="*/ T16 w 7558"/>
              <a:gd name="T18" fmla="+- 0 18914 14847"/>
              <a:gd name="T19" fmla="*/ 18914 h 4165"/>
              <a:gd name="T20" fmla="+- 0 8513 8327"/>
              <a:gd name="T21" fmla="*/ T20 w 7558"/>
              <a:gd name="T22" fmla="+- 0 18918 14847"/>
              <a:gd name="T23" fmla="*/ 18918 h 4165"/>
              <a:gd name="T24" fmla="+- 0 8519 8327"/>
              <a:gd name="T25" fmla="*/ T24 w 7558"/>
              <a:gd name="T26" fmla="+- 0 18812 14847"/>
              <a:gd name="T27" fmla="*/ 18812 h 4165"/>
              <a:gd name="T28" fmla="+- 0 8522 8327"/>
              <a:gd name="T29" fmla="*/ T28 w 7558"/>
              <a:gd name="T30" fmla="+- 0 18758 14847"/>
              <a:gd name="T31" fmla="*/ 18758 h 4165"/>
              <a:gd name="T32" fmla="+- 0 8479 8327"/>
              <a:gd name="T33" fmla="*/ T32 w 7558"/>
              <a:gd name="T34" fmla="+- 0 18692 14847"/>
              <a:gd name="T35" fmla="*/ 18692 h 4165"/>
              <a:gd name="T36" fmla="+- 0 8483 8327"/>
              <a:gd name="T37" fmla="*/ T36 w 7558"/>
              <a:gd name="T38" fmla="+- 0 18622 14847"/>
              <a:gd name="T39" fmla="*/ 18622 h 4165"/>
              <a:gd name="T40" fmla="+- 0 8491 8327"/>
              <a:gd name="T41" fmla="*/ T40 w 7558"/>
              <a:gd name="T42" fmla="+- 0 18472 14847"/>
              <a:gd name="T43" fmla="*/ 18472 h 4165"/>
              <a:gd name="T44" fmla="+- 0 8503 8327"/>
              <a:gd name="T45" fmla="*/ T44 w 7558"/>
              <a:gd name="T46" fmla="+- 0 18334 14847"/>
              <a:gd name="T47" fmla="*/ 18334 h 4165"/>
              <a:gd name="T48" fmla="+- 0 8491 8327"/>
              <a:gd name="T49" fmla="*/ T48 w 7558"/>
              <a:gd name="T50" fmla="+- 0 18173 14847"/>
              <a:gd name="T51" fmla="*/ 18173 h 4165"/>
              <a:gd name="T52" fmla="+- 0 8480 8327"/>
              <a:gd name="T53" fmla="*/ T52 w 7558"/>
              <a:gd name="T54" fmla="+- 0 18026 14847"/>
              <a:gd name="T55" fmla="*/ 18026 h 4165"/>
              <a:gd name="T56" fmla="+- 0 8461 8327"/>
              <a:gd name="T57" fmla="*/ T56 w 7558"/>
              <a:gd name="T58" fmla="+- 0 17965 14847"/>
              <a:gd name="T59" fmla="*/ 17965 h 4165"/>
              <a:gd name="T60" fmla="+- 0 8560 8327"/>
              <a:gd name="T61" fmla="*/ T60 w 7558"/>
              <a:gd name="T62" fmla="+- 0 17850 14847"/>
              <a:gd name="T63" fmla="*/ 17850 h 4165"/>
              <a:gd name="T64" fmla="+- 0 8700 8327"/>
              <a:gd name="T65" fmla="*/ T64 w 7558"/>
              <a:gd name="T66" fmla="+- 0 17687 14847"/>
              <a:gd name="T67" fmla="*/ 17687 h 4165"/>
              <a:gd name="T68" fmla="+- 0 8879 8327"/>
              <a:gd name="T69" fmla="*/ T68 w 7558"/>
              <a:gd name="T70" fmla="+- 0 17708 14847"/>
              <a:gd name="T71" fmla="*/ 17708 h 4165"/>
              <a:gd name="T72" fmla="+- 0 9052 8327"/>
              <a:gd name="T73" fmla="*/ T72 w 7558"/>
              <a:gd name="T74" fmla="+- 0 17761 14847"/>
              <a:gd name="T75" fmla="*/ 17761 h 4165"/>
              <a:gd name="T76" fmla="+- 0 9127 8327"/>
              <a:gd name="T77" fmla="*/ T76 w 7558"/>
              <a:gd name="T78" fmla="+- 0 17784 14847"/>
              <a:gd name="T79" fmla="*/ 17784 h 4165"/>
              <a:gd name="T80" fmla="+- 0 9172 8327"/>
              <a:gd name="T81" fmla="*/ T80 w 7558"/>
              <a:gd name="T82" fmla="+- 0 17848 14847"/>
              <a:gd name="T83" fmla="*/ 17848 h 4165"/>
              <a:gd name="T84" fmla="+- 0 9264 8327"/>
              <a:gd name="T85" fmla="*/ T84 w 7558"/>
              <a:gd name="T86" fmla="+- 0 17824 14847"/>
              <a:gd name="T87" fmla="*/ 17824 h 4165"/>
              <a:gd name="T88" fmla="+- 0 9384 8327"/>
              <a:gd name="T89" fmla="*/ T88 w 7558"/>
              <a:gd name="T90" fmla="+- 0 17792 14847"/>
              <a:gd name="T91" fmla="*/ 17792 h 4165"/>
              <a:gd name="T92" fmla="+- 0 9474 8327"/>
              <a:gd name="T93" fmla="*/ T92 w 7558"/>
              <a:gd name="T94" fmla="+- 0 17653 14847"/>
              <a:gd name="T95" fmla="*/ 17653 h 4165"/>
              <a:gd name="T96" fmla="+- 0 9534 8327"/>
              <a:gd name="T97" fmla="*/ T96 w 7558"/>
              <a:gd name="T98" fmla="+- 0 17556 14847"/>
              <a:gd name="T99" fmla="*/ 17556 h 4165"/>
              <a:gd name="T100" fmla="+- 0 9614 8327"/>
              <a:gd name="T101" fmla="*/ T100 w 7558"/>
              <a:gd name="T102" fmla="+- 0 17427 14847"/>
              <a:gd name="T103" fmla="*/ 17427 h 4165"/>
              <a:gd name="T104" fmla="+- 0 9644 8327"/>
              <a:gd name="T105" fmla="*/ T104 w 7558"/>
              <a:gd name="T106" fmla="+- 0 17311 14847"/>
              <a:gd name="T107" fmla="*/ 17311 h 4165"/>
              <a:gd name="T108" fmla="+- 0 9778 8327"/>
              <a:gd name="T109" fmla="*/ T108 w 7558"/>
              <a:gd name="T110" fmla="+- 0 17221 14847"/>
              <a:gd name="T111" fmla="*/ 17221 h 4165"/>
              <a:gd name="T112" fmla="+- 0 9825 8327"/>
              <a:gd name="T113" fmla="*/ T112 w 7558"/>
              <a:gd name="T114" fmla="+- 0 17190 14847"/>
              <a:gd name="T115" fmla="*/ 17190 h 4165"/>
              <a:gd name="T116" fmla="+- 0 9809 8327"/>
              <a:gd name="T117" fmla="*/ T116 w 7558"/>
              <a:gd name="T118" fmla="+- 0 17174 14847"/>
              <a:gd name="T119" fmla="*/ 17174 h 4165"/>
              <a:gd name="T120" fmla="+- 0 9869 8327"/>
              <a:gd name="T121" fmla="*/ T120 w 7558"/>
              <a:gd name="T122" fmla="+- 0 17163 14847"/>
              <a:gd name="T123" fmla="*/ 17163 h 4165"/>
              <a:gd name="T124" fmla="+- 0 10006 8327"/>
              <a:gd name="T125" fmla="*/ T124 w 7558"/>
              <a:gd name="T126" fmla="+- 0 17138 14847"/>
              <a:gd name="T127" fmla="*/ 17138 h 4165"/>
              <a:gd name="T128" fmla="+- 0 9981 8327"/>
              <a:gd name="T129" fmla="*/ T128 w 7558"/>
              <a:gd name="T130" fmla="+- 0 17178 14847"/>
              <a:gd name="T131" fmla="*/ 17178 h 4165"/>
              <a:gd name="T132" fmla="+- 0 10053 8327"/>
              <a:gd name="T133" fmla="*/ T132 w 7558"/>
              <a:gd name="T134" fmla="+- 0 17261 14847"/>
              <a:gd name="T135" fmla="*/ 17261 h 4165"/>
              <a:gd name="T136" fmla="+- 0 10127 8327"/>
              <a:gd name="T137" fmla="*/ T136 w 7558"/>
              <a:gd name="T138" fmla="+- 0 17346 14847"/>
              <a:gd name="T139" fmla="*/ 17346 h 4165"/>
              <a:gd name="T140" fmla="+- 0 10129 8327"/>
              <a:gd name="T141" fmla="*/ T140 w 7558"/>
              <a:gd name="T142" fmla="+- 0 17428 14847"/>
              <a:gd name="T143" fmla="*/ 17428 h 4165"/>
              <a:gd name="T144" fmla="+- 0 10237 8327"/>
              <a:gd name="T145" fmla="*/ T144 w 7558"/>
              <a:gd name="T146" fmla="+- 0 17488 14847"/>
              <a:gd name="T147" fmla="*/ 17488 h 4165"/>
              <a:gd name="T148" fmla="+- 0 10301 8327"/>
              <a:gd name="T149" fmla="*/ T148 w 7558"/>
              <a:gd name="T150" fmla="+- 0 17523 14847"/>
              <a:gd name="T151" fmla="*/ 17523 h 4165"/>
              <a:gd name="T152" fmla="+- 0 10377 8327"/>
              <a:gd name="T153" fmla="*/ T152 w 7558"/>
              <a:gd name="T154" fmla="+- 0 17523 14847"/>
              <a:gd name="T155" fmla="*/ 17523 h 4165"/>
              <a:gd name="T156" fmla="+- 0 10448 8327"/>
              <a:gd name="T157" fmla="*/ T156 w 7558"/>
              <a:gd name="T158" fmla="+- 0 17566 14847"/>
              <a:gd name="T159" fmla="*/ 17566 h 4165"/>
              <a:gd name="T160" fmla="+- 0 10491 8327"/>
              <a:gd name="T161" fmla="*/ T160 w 7558"/>
              <a:gd name="T162" fmla="+- 0 17592 14847"/>
              <a:gd name="T163" fmla="*/ 17592 h 4165"/>
              <a:gd name="T164" fmla="+- 0 10530 8327"/>
              <a:gd name="T165" fmla="*/ T164 w 7558"/>
              <a:gd name="T166" fmla="+- 0 17631 14847"/>
              <a:gd name="T167" fmla="*/ 17631 h 4165"/>
              <a:gd name="T168" fmla="+- 0 10565 8327"/>
              <a:gd name="T169" fmla="*/ T168 w 7558"/>
              <a:gd name="T170" fmla="+- 0 17653 14847"/>
              <a:gd name="T171" fmla="*/ 17653 h 4165"/>
              <a:gd name="T172" fmla="+- 0 10603 8327"/>
              <a:gd name="T173" fmla="*/ T172 w 7558"/>
              <a:gd name="T174" fmla="+- 0 17575 14847"/>
              <a:gd name="T175" fmla="*/ 17575 h 4165"/>
              <a:gd name="T176" fmla="+- 0 10624 8327"/>
              <a:gd name="T177" fmla="*/ T176 w 7558"/>
              <a:gd name="T178" fmla="+- 0 17459 14847"/>
              <a:gd name="T179" fmla="*/ 17459 h 4165"/>
              <a:gd name="T180" fmla="+- 0 10658 8327"/>
              <a:gd name="T181" fmla="*/ T180 w 7558"/>
              <a:gd name="T182" fmla="+- 0 17397 14847"/>
              <a:gd name="T183" fmla="*/ 17397 h 4165"/>
              <a:gd name="T184" fmla="+- 0 10719 8327"/>
              <a:gd name="T185" fmla="*/ T184 w 7558"/>
              <a:gd name="T186" fmla="+- 0 17285 14847"/>
              <a:gd name="T187" fmla="*/ 17285 h 4165"/>
              <a:gd name="T188" fmla="+- 0 10799 8327"/>
              <a:gd name="T189" fmla="*/ T188 w 7558"/>
              <a:gd name="T190" fmla="+- 0 17234 14847"/>
              <a:gd name="T191" fmla="*/ 17234 h 4165"/>
              <a:gd name="T192" fmla="+- 0 10916 8327"/>
              <a:gd name="T193" fmla="*/ T192 w 7558"/>
              <a:gd name="T194" fmla="+- 0 17168 14847"/>
              <a:gd name="T195" fmla="*/ 17168 h 4165"/>
              <a:gd name="T196" fmla="+- 0 11075 8327"/>
              <a:gd name="T197" fmla="*/ T196 w 7558"/>
              <a:gd name="T198" fmla="+- 0 17079 14847"/>
              <a:gd name="T199" fmla="*/ 17079 h 4165"/>
              <a:gd name="T200" fmla="+- 0 11189 8327"/>
              <a:gd name="T201" fmla="*/ T200 w 7558"/>
              <a:gd name="T202" fmla="+- 0 17041 14847"/>
              <a:gd name="T203" fmla="*/ 17041 h 4165"/>
              <a:gd name="T204" fmla="+- 0 11310 8327"/>
              <a:gd name="T205" fmla="*/ T204 w 7558"/>
              <a:gd name="T206" fmla="+- 0 16902 14847"/>
              <a:gd name="T207" fmla="*/ 16902 h 4165"/>
              <a:gd name="T208" fmla="+- 0 11367 8327"/>
              <a:gd name="T209" fmla="*/ T208 w 7558"/>
              <a:gd name="T210" fmla="+- 0 16837 14847"/>
              <a:gd name="T211" fmla="*/ 16837 h 4165"/>
              <a:gd name="T212" fmla="+- 0 11399 8327"/>
              <a:gd name="T213" fmla="*/ T212 w 7558"/>
              <a:gd name="T214" fmla="+- 0 16749 14847"/>
              <a:gd name="T215" fmla="*/ 16749 h 4165"/>
              <a:gd name="T216" fmla="+- 0 11457 8327"/>
              <a:gd name="T217" fmla="*/ T216 w 7558"/>
              <a:gd name="T218" fmla="+- 0 16689 14847"/>
              <a:gd name="T219" fmla="*/ 16689 h 4165"/>
              <a:gd name="T220" fmla="+- 0 11556 8327"/>
              <a:gd name="T221" fmla="*/ T220 w 7558"/>
              <a:gd name="T222" fmla="+- 0 16586 14847"/>
              <a:gd name="T223" fmla="*/ 16586 h 4165"/>
              <a:gd name="T224" fmla="+- 0 11694 8327"/>
              <a:gd name="T225" fmla="*/ T224 w 7558"/>
              <a:gd name="T226" fmla="+- 0 16588 14847"/>
              <a:gd name="T227" fmla="*/ 16588 h 4165"/>
              <a:gd name="T228" fmla="+- 0 11782 8327"/>
              <a:gd name="T229" fmla="*/ T228 w 7558"/>
              <a:gd name="T230" fmla="+- 0 16508 14847"/>
              <a:gd name="T231" fmla="*/ 16508 h 4165"/>
              <a:gd name="T232" fmla="+- 0 11817 8327"/>
              <a:gd name="T233" fmla="*/ T232 w 7558"/>
              <a:gd name="T234" fmla="+- 0 16476 14847"/>
              <a:gd name="T235" fmla="*/ 16476 h 4165"/>
              <a:gd name="T236" fmla="+- 0 11865 8327"/>
              <a:gd name="T237" fmla="*/ T236 w 7558"/>
              <a:gd name="T238" fmla="+- 0 16465 14847"/>
              <a:gd name="T239" fmla="*/ 16465 h 4165"/>
              <a:gd name="T240" fmla="+- 0 11874 8327"/>
              <a:gd name="T241" fmla="*/ T240 w 7558"/>
              <a:gd name="T242" fmla="+- 0 16428 14847"/>
              <a:gd name="T243" fmla="*/ 16428 h 4165"/>
              <a:gd name="T244" fmla="+- 0 11886 8327"/>
              <a:gd name="T245" fmla="*/ T244 w 7558"/>
              <a:gd name="T246" fmla="+- 0 16379 14847"/>
              <a:gd name="T247" fmla="*/ 16379 h 4165"/>
              <a:gd name="T248" fmla="+- 0 11817 8327"/>
              <a:gd name="T249" fmla="*/ T248 w 7558"/>
              <a:gd name="T250" fmla="+- 0 16304 14847"/>
              <a:gd name="T251" fmla="*/ 16304 h 4165"/>
              <a:gd name="T252" fmla="+- 0 11839 8327"/>
              <a:gd name="T253" fmla="*/ T252 w 7558"/>
              <a:gd name="T254" fmla="+- 0 16225 14847"/>
              <a:gd name="T255" fmla="*/ 16225 h 416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 ang="0">
                <a:pos x="T253" y="T255"/>
              </a:cxn>
            </a:cxnLst>
            <a:rect l="0" t="0" r="r" b="b"/>
            <a:pathLst>
              <a:path w="7558" h="4165" extrusionOk="0">
                <a:moveTo>
                  <a:pt x="0" y="4085"/>
                </a:moveTo>
                <a:cubicBezTo>
                  <a:pt x="22" y="4085"/>
                  <a:pt x="89" y="4227"/>
                  <a:pt x="160" y="4147"/>
                </a:cubicBezTo>
                <a:cubicBezTo>
                  <a:pt x="230" y="4067"/>
                  <a:pt x="186" y="4071"/>
                  <a:pt x="192" y="3965"/>
                </a:cubicBezTo>
                <a:cubicBezTo>
                  <a:pt x="195" y="3911"/>
                  <a:pt x="152" y="3845"/>
                  <a:pt x="156" y="3775"/>
                </a:cubicBezTo>
                <a:cubicBezTo>
                  <a:pt x="164" y="3625"/>
                  <a:pt x="176" y="3487"/>
                  <a:pt x="164" y="3326"/>
                </a:cubicBezTo>
                <a:cubicBezTo>
                  <a:pt x="153" y="3179"/>
                  <a:pt x="134" y="3118"/>
                  <a:pt x="233" y="3003"/>
                </a:cubicBezTo>
                <a:cubicBezTo>
                  <a:pt x="373" y="2840"/>
                  <a:pt x="552" y="2861"/>
                  <a:pt x="725" y="2914"/>
                </a:cubicBezTo>
                <a:cubicBezTo>
                  <a:pt x="800" y="2937"/>
                  <a:pt x="845" y="3001"/>
                  <a:pt x="937" y="2977"/>
                </a:cubicBezTo>
                <a:cubicBezTo>
                  <a:pt x="1057" y="2945"/>
                  <a:pt x="1147" y="2806"/>
                  <a:pt x="1207" y="2709"/>
                </a:cubicBezTo>
                <a:cubicBezTo>
                  <a:pt x="1287" y="2580"/>
                  <a:pt x="1317" y="2464"/>
                  <a:pt x="1451" y="2374"/>
                </a:cubicBezTo>
                <a:cubicBezTo>
                  <a:pt x="1498" y="2343"/>
                  <a:pt x="1482" y="2327"/>
                  <a:pt x="1542" y="2316"/>
                </a:cubicBezTo>
                <a:cubicBezTo>
                  <a:pt x="1679" y="2291"/>
                  <a:pt x="1654" y="2331"/>
                  <a:pt x="1726" y="2414"/>
                </a:cubicBezTo>
                <a:cubicBezTo>
                  <a:pt x="1800" y="2499"/>
                  <a:pt x="1802" y="2581"/>
                  <a:pt x="1910" y="2641"/>
                </a:cubicBezTo>
                <a:cubicBezTo>
                  <a:pt x="1974" y="2676"/>
                  <a:pt x="2050" y="2676"/>
                  <a:pt x="2121" y="2719"/>
                </a:cubicBezTo>
                <a:cubicBezTo>
                  <a:pt x="2164" y="2745"/>
                  <a:pt x="2203" y="2784"/>
                  <a:pt x="2238" y="2806"/>
                </a:cubicBezTo>
                <a:cubicBezTo>
                  <a:pt x="2276" y="2728"/>
                  <a:pt x="2297" y="2612"/>
                  <a:pt x="2331" y="2550"/>
                </a:cubicBezTo>
                <a:cubicBezTo>
                  <a:pt x="2392" y="2438"/>
                  <a:pt x="2472" y="2387"/>
                  <a:pt x="2589" y="2321"/>
                </a:cubicBezTo>
                <a:cubicBezTo>
                  <a:pt x="2748" y="2232"/>
                  <a:pt x="2862" y="2194"/>
                  <a:pt x="2983" y="2055"/>
                </a:cubicBezTo>
                <a:cubicBezTo>
                  <a:pt x="3040" y="1990"/>
                  <a:pt x="3072" y="1902"/>
                  <a:pt x="3130" y="1842"/>
                </a:cubicBezTo>
                <a:cubicBezTo>
                  <a:pt x="3229" y="1739"/>
                  <a:pt x="3367" y="1741"/>
                  <a:pt x="3455" y="1661"/>
                </a:cubicBezTo>
                <a:cubicBezTo>
                  <a:pt x="3490" y="1629"/>
                  <a:pt x="3538" y="1618"/>
                  <a:pt x="3547" y="1581"/>
                </a:cubicBezTo>
                <a:cubicBezTo>
                  <a:pt x="3559" y="1532"/>
                  <a:pt x="3490" y="1457"/>
                  <a:pt x="3512" y="1378"/>
                </a:cubicBezTo>
                <a:cubicBezTo>
                  <a:pt x="3539" y="1281"/>
                  <a:pt x="3604" y="1194"/>
                  <a:pt x="3638" y="1103"/>
                </a:cubicBezTo>
                <a:cubicBezTo>
                  <a:pt x="3674" y="1006"/>
                  <a:pt x="3683" y="869"/>
                  <a:pt x="3743" y="779"/>
                </a:cubicBezTo>
                <a:cubicBezTo>
                  <a:pt x="3782" y="721"/>
                  <a:pt x="3966" y="513"/>
                  <a:pt x="4036" y="497"/>
                </a:cubicBezTo>
                <a:cubicBezTo>
                  <a:pt x="4118" y="478"/>
                  <a:pt x="4236" y="527"/>
                  <a:pt x="4308" y="549"/>
                </a:cubicBezTo>
                <a:cubicBezTo>
                  <a:pt x="4396" y="576"/>
                  <a:pt x="4430" y="637"/>
                  <a:pt x="4503" y="666"/>
                </a:cubicBezTo>
                <a:cubicBezTo>
                  <a:pt x="4617" y="711"/>
                  <a:pt x="4759" y="733"/>
                  <a:pt x="4883" y="767"/>
                </a:cubicBezTo>
                <a:cubicBezTo>
                  <a:pt x="4994" y="797"/>
                  <a:pt x="5095" y="832"/>
                  <a:pt x="5212" y="804"/>
                </a:cubicBezTo>
                <a:cubicBezTo>
                  <a:pt x="5359" y="769"/>
                  <a:pt x="5519" y="689"/>
                  <a:pt x="5669" y="645"/>
                </a:cubicBezTo>
                <a:cubicBezTo>
                  <a:pt x="5821" y="601"/>
                  <a:pt x="5962" y="524"/>
                  <a:pt x="6114" y="484"/>
                </a:cubicBezTo>
                <a:cubicBezTo>
                  <a:pt x="6227" y="455"/>
                  <a:pt x="6338" y="459"/>
                  <a:pt x="6441" y="406"/>
                </a:cubicBezTo>
                <a:cubicBezTo>
                  <a:pt x="6697" y="273"/>
                  <a:pt x="6870" y="140"/>
                  <a:pt x="7152" y="74"/>
                </a:cubicBezTo>
                <a:cubicBezTo>
                  <a:pt x="7213" y="60"/>
                  <a:pt x="7303" y="39"/>
                  <a:pt x="7379" y="24"/>
                </a:cubicBezTo>
                <a:cubicBezTo>
                  <a:pt x="7440" y="12"/>
                  <a:pt x="7498" y="11"/>
                  <a:pt x="7557" y="0"/>
                </a:cubicBezTo>
              </a:path>
            </a:pathLst>
          </a:custGeom>
          <a:noFill/>
          <a:ln w="19050" cap="rnd">
            <a:solidFill>
              <a:srgbClr val="FF0000"/>
            </a:solidFill>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84213292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E0F755-3F4C-4660-AB85-27CB65159398}" type="slidenum">
              <a:rPr kumimoji="0" lang="en-US" sz="1000" b="0" i="0" u="none" strike="noStrike" kern="1200" cap="none" spc="0" normalizeH="0" baseline="0" noProof="0">
                <a:ln>
                  <a:noFill/>
                </a:ln>
                <a:solidFill>
                  <a:srgbClr val="D4D2D0">
                    <a:shade val="50000"/>
                  </a:srgbClr>
                </a:solidFill>
                <a:effectLst/>
                <a:uLnTx/>
                <a:uFillTx/>
                <a:latin typeface="Arial" pitchFamily="34" charset="0"/>
                <a:ea typeface="ＭＳ Ｐゴシック" charset="0"/>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000" b="0" i="0" u="none" strike="noStrike" kern="1200" cap="none" spc="0" normalizeH="0" baseline="0" noProof="0">
              <a:ln>
                <a:noFill/>
              </a:ln>
              <a:solidFill>
                <a:srgbClr val="D4D2D0">
                  <a:shade val="50000"/>
                </a:srgbClr>
              </a:solidFill>
              <a:effectLst/>
              <a:uLnTx/>
              <a:uFillTx/>
              <a:latin typeface="Arial" pitchFamily="34" charset="0"/>
              <a:ea typeface="ＭＳ Ｐゴシック" charset="0"/>
              <a:cs typeface="Arial" pitchFamily="34" charset="0"/>
            </a:endParaRPr>
          </a:p>
        </p:txBody>
      </p:sp>
      <p:graphicFrame>
        <p:nvGraphicFramePr>
          <p:cNvPr id="4" name="Chart 3"/>
          <p:cNvGraphicFramePr/>
          <p:nvPr/>
        </p:nvGraphicFramePr>
        <p:xfrm>
          <a:off x="1524000" y="304800"/>
          <a:ext cx="8915400" cy="6248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0764752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E0F755-3F4C-4660-AB85-27CB65159398}" type="slidenum">
              <a:rPr kumimoji="0" lang="en-US" sz="1000" b="0" i="0" u="none" strike="noStrike" kern="1200" cap="none" spc="0" normalizeH="0" baseline="0" noProof="0">
                <a:ln>
                  <a:noFill/>
                </a:ln>
                <a:solidFill>
                  <a:srgbClr val="D4D2D0">
                    <a:shade val="50000"/>
                  </a:srgbClr>
                </a:solidFill>
                <a:effectLst/>
                <a:uLnTx/>
                <a:uFillTx/>
                <a:latin typeface="Arial" pitchFamily="34" charset="0"/>
                <a:ea typeface="ＭＳ Ｐゴシック" charset="0"/>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000" b="0" i="0" u="none" strike="noStrike" kern="1200" cap="none" spc="0" normalizeH="0" baseline="0" noProof="0">
              <a:ln>
                <a:noFill/>
              </a:ln>
              <a:solidFill>
                <a:srgbClr val="D4D2D0">
                  <a:shade val="50000"/>
                </a:srgbClr>
              </a:solidFill>
              <a:effectLst/>
              <a:uLnTx/>
              <a:uFillTx/>
              <a:latin typeface="Arial" pitchFamily="34" charset="0"/>
              <a:ea typeface="ＭＳ Ｐゴシック" charset="0"/>
              <a:cs typeface="Arial" pitchFamily="34" charset="0"/>
            </a:endParaRPr>
          </a:p>
        </p:txBody>
      </p:sp>
      <p:graphicFrame>
        <p:nvGraphicFramePr>
          <p:cNvPr id="4" name="Chart 3"/>
          <p:cNvGraphicFramePr/>
          <p:nvPr/>
        </p:nvGraphicFramePr>
        <p:xfrm>
          <a:off x="1524000" y="304800"/>
          <a:ext cx="8915400" cy="6248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5662442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A7335B-B4AE-4725-AE8F-11A1EA7F5C25}" type="slidenum">
              <a:rPr kumimoji="0" lang="en-US" sz="1000" b="0" i="0" u="none" strike="noStrike" kern="1200" cap="none" spc="0" normalizeH="0" baseline="0" noProof="0">
                <a:ln>
                  <a:noFill/>
                </a:ln>
                <a:solidFill>
                  <a:srgbClr val="D4D2D0">
                    <a:shade val="50000"/>
                  </a:srgbClr>
                </a:solidFill>
                <a:effectLst/>
                <a:uLnTx/>
                <a:uFillTx/>
                <a:latin typeface="Arial" pitchFamily="34" charset="0"/>
                <a:ea typeface="ＭＳ Ｐゴシック" charset="0"/>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000" b="0" i="0" u="none" strike="noStrike" kern="1200" cap="none" spc="0" normalizeH="0" baseline="0" noProof="0">
              <a:ln>
                <a:noFill/>
              </a:ln>
              <a:solidFill>
                <a:srgbClr val="D4D2D0">
                  <a:shade val="50000"/>
                </a:srgbClr>
              </a:solidFill>
              <a:effectLst/>
              <a:uLnTx/>
              <a:uFillTx/>
              <a:latin typeface="Arial" pitchFamily="34" charset="0"/>
              <a:ea typeface="ＭＳ Ｐゴシック" charset="0"/>
              <a:cs typeface="Arial" pitchFamily="34" charset="0"/>
            </a:endParaRPr>
          </a:p>
        </p:txBody>
      </p:sp>
      <p:graphicFrame>
        <p:nvGraphicFramePr>
          <p:cNvPr id="4" name="Chart 3"/>
          <p:cNvGraphicFramePr/>
          <p:nvPr/>
        </p:nvGraphicFramePr>
        <p:xfrm>
          <a:off x="1524000" y="304800"/>
          <a:ext cx="8915400" cy="6248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2284293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22D3F5-0192-40EA-8471-AF1A3B462E55}" type="slidenum">
              <a:rPr kumimoji="0" lang="en-US" sz="1000" b="0" i="0" u="none" strike="noStrike" kern="1200" cap="none" spc="0" normalizeH="0" baseline="0" noProof="0">
                <a:ln>
                  <a:noFill/>
                </a:ln>
                <a:solidFill>
                  <a:srgbClr val="D4D2D0">
                    <a:shade val="50000"/>
                  </a:srgbClr>
                </a:solidFill>
                <a:effectLst/>
                <a:uLnTx/>
                <a:uFillTx/>
                <a:latin typeface="Arial" pitchFamily="34" charset="0"/>
                <a:ea typeface="ＭＳ Ｐゴシック" charset="0"/>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000" b="0" i="0" u="none" strike="noStrike" kern="1200" cap="none" spc="0" normalizeH="0" baseline="0" noProof="0">
              <a:ln>
                <a:noFill/>
              </a:ln>
              <a:solidFill>
                <a:srgbClr val="D4D2D0">
                  <a:shade val="50000"/>
                </a:srgbClr>
              </a:solidFill>
              <a:effectLst/>
              <a:uLnTx/>
              <a:uFillTx/>
              <a:latin typeface="Arial" pitchFamily="34" charset="0"/>
              <a:ea typeface="ＭＳ Ｐゴシック" charset="0"/>
              <a:cs typeface="Arial" pitchFamily="34" charset="0"/>
            </a:endParaRPr>
          </a:p>
        </p:txBody>
      </p:sp>
      <p:graphicFrame>
        <p:nvGraphicFramePr>
          <p:cNvPr id="4" name="Chart 3"/>
          <p:cNvGraphicFramePr/>
          <p:nvPr/>
        </p:nvGraphicFramePr>
        <p:xfrm>
          <a:off x="1524000" y="304800"/>
          <a:ext cx="8915400" cy="6248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7447714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6557C2-C7B0-1E42-4F5F-9C264201FF8A}"/>
              </a:ext>
            </a:extLst>
          </p:cNvPr>
          <p:cNvPicPr>
            <a:picLocks noChangeAspect="1"/>
          </p:cNvPicPr>
          <p:nvPr/>
        </p:nvPicPr>
        <p:blipFill>
          <a:blip r:embed="rId2"/>
          <a:stretch>
            <a:fillRect/>
          </a:stretch>
        </p:blipFill>
        <p:spPr>
          <a:xfrm>
            <a:off x="304800" y="1219200"/>
            <a:ext cx="3581400" cy="5556791"/>
          </a:xfrm>
          <a:prstGeom prst="rect">
            <a:avLst/>
          </a:prstGeom>
        </p:spPr>
      </p:pic>
      <p:sp>
        <p:nvSpPr>
          <p:cNvPr id="4" name="Title 3">
            <a:extLst>
              <a:ext uri="{FF2B5EF4-FFF2-40B4-BE49-F238E27FC236}">
                <a16:creationId xmlns:a16="http://schemas.microsoft.com/office/drawing/2014/main" id="{F8B3C701-BE4F-3433-FE4C-440BC303EC8E}"/>
              </a:ext>
            </a:extLst>
          </p:cNvPr>
          <p:cNvSpPr>
            <a:spLocks noGrp="1"/>
          </p:cNvSpPr>
          <p:nvPr>
            <p:ph type="title"/>
          </p:nvPr>
        </p:nvSpPr>
        <p:spPr>
          <a:xfrm>
            <a:off x="444500" y="112077"/>
            <a:ext cx="3746500" cy="1107123"/>
          </a:xfrm>
        </p:spPr>
        <p:txBody>
          <a:bodyPr/>
          <a:lstStyle/>
          <a:p>
            <a:r>
              <a:rPr lang="en-GB"/>
              <a:t>Based on 20+years in Nicaragua</a:t>
            </a:r>
          </a:p>
        </p:txBody>
      </p:sp>
      <p:pic>
        <p:nvPicPr>
          <p:cNvPr id="7" name="Content Placeholder 6">
            <a:extLst>
              <a:ext uri="{FF2B5EF4-FFF2-40B4-BE49-F238E27FC236}">
                <a16:creationId xmlns:a16="http://schemas.microsoft.com/office/drawing/2014/main" id="{B0014081-2C44-AB67-1FB3-4CCD0A9813D2}"/>
              </a:ext>
            </a:extLst>
          </p:cNvPr>
          <p:cNvPicPr>
            <a:picLocks noGrp="1" noChangeAspect="1"/>
          </p:cNvPicPr>
          <p:nvPr>
            <p:ph idx="1"/>
          </p:nvPr>
        </p:nvPicPr>
        <p:blipFill>
          <a:blip r:embed="rId3"/>
          <a:stretch>
            <a:fillRect/>
          </a:stretch>
        </p:blipFill>
        <p:spPr>
          <a:xfrm>
            <a:off x="4025900" y="1"/>
            <a:ext cx="4635500" cy="6858000"/>
          </a:xfrm>
          <a:prstGeom prst="rect">
            <a:avLst/>
          </a:prstGeom>
        </p:spPr>
      </p:pic>
      <p:sp>
        <p:nvSpPr>
          <p:cNvPr id="8" name="TextBox 7">
            <a:extLst>
              <a:ext uri="{FF2B5EF4-FFF2-40B4-BE49-F238E27FC236}">
                <a16:creationId xmlns:a16="http://schemas.microsoft.com/office/drawing/2014/main" id="{93C4EC5C-A002-C776-EBC6-CF7F2F3BB6F9}"/>
              </a:ext>
            </a:extLst>
          </p:cNvPr>
          <p:cNvSpPr txBox="1"/>
          <p:nvPr/>
        </p:nvSpPr>
        <p:spPr>
          <a:xfrm>
            <a:off x="8661400" y="41753"/>
            <a:ext cx="3390900" cy="5401479"/>
          </a:xfrm>
          <a:prstGeom prst="rect">
            <a:avLst/>
          </a:prstGeom>
          <a:solidFill>
            <a:schemeClr val="accent5"/>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300" b="0" i="0" u="none" strike="noStrike" kern="1200" cap="none" spc="0" normalizeH="0" baseline="0" noProof="0">
                <a:ln>
                  <a:noFill/>
                </a:ln>
                <a:solidFill>
                  <a:srgbClr val="000000"/>
                </a:solidFill>
                <a:effectLst/>
                <a:uLnTx/>
                <a:uFillTx/>
                <a:latin typeface="Arial" charset="0"/>
                <a:ea typeface="ＭＳ Ｐゴシック" charset="0"/>
              </a:rPr>
              <a:t>A programme organisational model established to aid Nicaragua recover from Hurricane Mitch (1999-2003) with support of 16 local and international NGOs organised in a coordinated network.</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3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300" b="0" i="0" u="none" strike="noStrike" kern="1200" cap="none" spc="0" normalizeH="0" baseline="0" noProof="0">
                <a:ln>
                  <a:noFill/>
                </a:ln>
                <a:solidFill>
                  <a:srgbClr val="000000"/>
                </a:solidFill>
                <a:effectLst/>
                <a:uLnTx/>
                <a:uFillTx/>
                <a:latin typeface="Arial" charset="0"/>
                <a:ea typeface="ＭＳ Ｐゴシック" charset="0"/>
              </a:rPr>
              <a:t>The systems established then continue even today through the difficult Ortega Regime.</a:t>
            </a:r>
          </a:p>
        </p:txBody>
      </p:sp>
      <p:sp>
        <p:nvSpPr>
          <p:cNvPr id="2" name="TextBox 1">
            <a:extLst>
              <a:ext uri="{FF2B5EF4-FFF2-40B4-BE49-F238E27FC236}">
                <a16:creationId xmlns:a16="http://schemas.microsoft.com/office/drawing/2014/main" id="{4AD17CF2-08DA-50A3-3A60-1A565467EBF2}"/>
              </a:ext>
            </a:extLst>
          </p:cNvPr>
          <p:cNvSpPr txBox="1"/>
          <p:nvPr/>
        </p:nvSpPr>
        <p:spPr>
          <a:xfrm>
            <a:off x="8661400" y="5586608"/>
            <a:ext cx="3530600" cy="1477328"/>
          </a:xfrm>
          <a:prstGeom prst="rect">
            <a:avLst/>
          </a:prstGeom>
          <a:solidFill>
            <a:srgbClr val="D5FDFD"/>
          </a:solidFill>
        </p:spPr>
        <p:txBody>
          <a:bodyPr wrap="square" rtlCol="0">
            <a:spAutoFit/>
          </a:bodyPr>
          <a:lstStyle/>
          <a:p>
            <a:r>
              <a:rPr lang="en-GB" b="1"/>
              <a:t>See Michael Quinn Patton’s Book. Review:</a:t>
            </a:r>
            <a:r>
              <a:rPr lang="en-GB"/>
              <a:t> </a:t>
            </a:r>
            <a:r>
              <a:rPr lang="en-GB">
                <a:hlinkClick r:id="rId4"/>
              </a:rPr>
              <a:t>https://bit.ly/MQPatton-Review-Saving-Societies-from-Within</a:t>
            </a:r>
            <a:endParaRPr lang="en-GB"/>
          </a:p>
          <a:p>
            <a:endParaRPr lang="en-GB"/>
          </a:p>
        </p:txBody>
      </p:sp>
    </p:spTree>
    <p:extLst>
      <p:ext uri="{BB962C8B-B14F-4D97-AF65-F5344CB8AC3E}">
        <p14:creationId xmlns:p14="http://schemas.microsoft.com/office/powerpoint/2010/main" val="30006636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3473161-6FAA-4E70-3414-2FEE0A522D02}"/>
              </a:ext>
            </a:extLst>
          </p:cNvPr>
          <p:cNvSpPr>
            <a:spLocks noGrp="1"/>
          </p:cNvSpPr>
          <p:nvPr>
            <p:ph type="title"/>
          </p:nvPr>
        </p:nvSpPr>
        <p:spPr>
          <a:xfrm>
            <a:off x="819944" y="419622"/>
            <a:ext cx="10515600" cy="646856"/>
          </a:xfrm>
          <a:solidFill>
            <a:schemeClr val="bg1"/>
          </a:solidFill>
        </p:spPr>
        <p:txBody>
          <a:bodyPr>
            <a:normAutofit/>
          </a:bodyPr>
          <a:lstStyle/>
          <a:p>
            <a:r>
              <a:rPr lang="en-GB"/>
              <a:t>Use LQAS Tools and Links</a:t>
            </a:r>
          </a:p>
        </p:txBody>
      </p:sp>
      <p:sp>
        <p:nvSpPr>
          <p:cNvPr id="6" name="Content Placeholder 5">
            <a:extLst>
              <a:ext uri="{FF2B5EF4-FFF2-40B4-BE49-F238E27FC236}">
                <a16:creationId xmlns:a16="http://schemas.microsoft.com/office/drawing/2014/main" id="{90094AF5-A6C5-0594-44FA-6278A7433F5D}"/>
              </a:ext>
            </a:extLst>
          </p:cNvPr>
          <p:cNvSpPr>
            <a:spLocks noGrp="1"/>
          </p:cNvSpPr>
          <p:nvPr>
            <p:ph sz="half" idx="1"/>
          </p:nvPr>
        </p:nvSpPr>
        <p:spPr>
          <a:xfrm>
            <a:off x="588723" y="1066479"/>
            <a:ext cx="5347257" cy="5371900"/>
          </a:xfrm>
          <a:solidFill>
            <a:schemeClr val="bg1"/>
          </a:solidFill>
        </p:spPr>
        <p:txBody>
          <a:bodyPr>
            <a:normAutofit/>
          </a:bodyPr>
          <a:lstStyle/>
          <a:p>
            <a:r>
              <a:rPr lang="en-GB" sz="2400"/>
              <a:t>LQAS Toolkit &amp; training manuals</a:t>
            </a:r>
          </a:p>
          <a:p>
            <a:pPr lvl="1"/>
            <a:r>
              <a:rPr lang="en-GB" sz="2000" b="0">
                <a:hlinkClick r:id="rId2"/>
              </a:rPr>
              <a:t>www.bit.ly/LQAS-Toolkit</a:t>
            </a:r>
            <a:endParaRPr lang="en-GB" sz="2000" b="0"/>
          </a:p>
          <a:p>
            <a:r>
              <a:rPr lang="en-GB" sz="2400"/>
              <a:t>Sample Size Calculator</a:t>
            </a:r>
          </a:p>
          <a:p>
            <a:pPr lvl="1"/>
            <a:r>
              <a:rPr lang="en-GB" sz="2000" b="0">
                <a:hlinkClick r:id="rId3"/>
              </a:rPr>
              <a:t>www.bit.ly/LQAS_Sample_Size_Calculator</a:t>
            </a:r>
            <a:endParaRPr lang="en-GB" sz="2000" b="0"/>
          </a:p>
          <a:p>
            <a:r>
              <a:rPr lang="en-GB" sz="2400"/>
              <a:t>Large Country LQAS to integrate LQAS and cluster sampling</a:t>
            </a:r>
          </a:p>
          <a:p>
            <a:pPr lvl="1"/>
            <a:r>
              <a:rPr lang="en-GB" sz="2000" b="0">
                <a:hlinkClick r:id="rId4"/>
              </a:rPr>
              <a:t>https://openknowledge.worldbank.org/entities/publication/937b8feb-4926-5faa-a306-cc095c580099</a:t>
            </a:r>
            <a:endParaRPr lang="en-GB" sz="2000" b="0"/>
          </a:p>
          <a:p>
            <a:pPr lvl="1"/>
            <a:r>
              <a:rPr lang="en-GB" sz="2000" b="0">
                <a:hlinkClick r:id="rId5"/>
              </a:rPr>
              <a:t>www.bit.ly/LC-LQAS-Sample-Size-Calculator</a:t>
            </a:r>
            <a:endParaRPr lang="en-GB" sz="2000" b="0"/>
          </a:p>
          <a:p>
            <a:r>
              <a:rPr lang="en-GB" sz="2400"/>
              <a:t>GAM LQAS </a:t>
            </a:r>
            <a:r>
              <a:rPr lang="en-GB" sz="2400" b="0">
                <a:hlinkClick r:id="rId6"/>
              </a:rPr>
              <a:t>https://academic.oup.com/ije/article/36/4/858/669356</a:t>
            </a:r>
            <a:endParaRPr lang="en-GB" sz="2400" b="0"/>
          </a:p>
          <a:p>
            <a:endParaRPr lang="en-GB" sz="2400" b="0"/>
          </a:p>
          <a:p>
            <a:pPr lvl="1"/>
            <a:endParaRPr lang="en-GB" sz="2000"/>
          </a:p>
          <a:p>
            <a:pPr lvl="1"/>
            <a:endParaRPr lang="en-GB" sz="2000"/>
          </a:p>
          <a:p>
            <a:pPr lvl="1"/>
            <a:endParaRPr lang="en-GB" sz="2000"/>
          </a:p>
          <a:p>
            <a:pPr lvl="1"/>
            <a:endParaRPr lang="en-GB" sz="2000"/>
          </a:p>
          <a:p>
            <a:pPr lvl="1"/>
            <a:endParaRPr lang="en-GB" sz="2000"/>
          </a:p>
        </p:txBody>
      </p:sp>
      <p:pic>
        <p:nvPicPr>
          <p:cNvPr id="8" name="Picture 4" descr="Nica Hills">
            <a:extLst>
              <a:ext uri="{FF2B5EF4-FFF2-40B4-BE49-F238E27FC236}">
                <a16:creationId xmlns:a16="http://schemas.microsoft.com/office/drawing/2014/main" id="{67AC6B51-3A33-E1EB-FB2A-C80EF3C5AABC}"/>
              </a:ext>
            </a:extLst>
          </p:cNvPr>
          <p:cNvPicPr>
            <a:picLocks noGrp="1" noChangeAspect="1" noChangeArrowheads="1"/>
          </p:cNvPicPr>
          <p:nvPr>
            <p:ph sz="half" idx="2"/>
          </p:nvPr>
        </p:nvPicPr>
        <p:blipFill>
          <a:blip r:embed="rId7" cstate="print"/>
          <a:srcRect/>
          <a:stretch>
            <a:fillRect/>
          </a:stretch>
        </p:blipFill>
        <p:spPr bwMode="auto">
          <a:xfrm>
            <a:off x="5993154" y="1302706"/>
            <a:ext cx="5610123" cy="4207593"/>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9621509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8AFF4E9-5CA2-0BE6-4695-85429C5B38A4}"/>
              </a:ext>
            </a:extLst>
          </p:cNvPr>
          <p:cNvSpPr>
            <a:spLocks noGrp="1"/>
          </p:cNvSpPr>
          <p:nvPr>
            <p:ph type="body" sz="quarter" idx="10"/>
          </p:nvPr>
        </p:nvSpPr>
        <p:spPr/>
        <p:txBody>
          <a:bodyPr/>
          <a:lstStyle/>
          <a:p>
            <a:r>
              <a:rPr lang="en-US"/>
              <a:t>Discussion</a:t>
            </a:r>
          </a:p>
        </p:txBody>
      </p:sp>
      <p:sp>
        <p:nvSpPr>
          <p:cNvPr id="6" name="Text Placeholder 5">
            <a:extLst>
              <a:ext uri="{FF2B5EF4-FFF2-40B4-BE49-F238E27FC236}">
                <a16:creationId xmlns:a16="http://schemas.microsoft.com/office/drawing/2014/main" id="{BEEBCF5D-D056-8E12-7993-81BB9B3AF1F4}"/>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376518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859">
            <a:extLst>
              <a:ext uri="{FF2B5EF4-FFF2-40B4-BE49-F238E27FC236}">
                <a16:creationId xmlns:a16="http://schemas.microsoft.com/office/drawing/2014/main" id="{B60289EC-71AA-0446-A9D3-CE3D2791A044}"/>
              </a:ext>
            </a:extLst>
          </p:cNvPr>
          <p:cNvSpPr/>
          <p:nvPr/>
        </p:nvSpPr>
        <p:spPr>
          <a:xfrm>
            <a:off x="10757839" y="983516"/>
            <a:ext cx="421125" cy="42112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rgbClr val="FFFFFF"/>
          </a:solidFill>
          <a:ln w="12700">
            <a:miter lim="400000"/>
          </a:ln>
        </p:spPr>
        <p:txBody>
          <a:bodyPr lIns="19045" tIns="19045" rIns="19045" bIns="19045" anchor="ctr"/>
          <a:lstStyle/>
          <a:p>
            <a:pPr defTabSz="22854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Calibri" panose="020F0502020204030204" pitchFamily="34" charset="0"/>
            </a:endParaRPr>
          </a:p>
        </p:txBody>
      </p:sp>
      <p:sp>
        <p:nvSpPr>
          <p:cNvPr id="5" name="Shape 2860">
            <a:extLst>
              <a:ext uri="{FF2B5EF4-FFF2-40B4-BE49-F238E27FC236}">
                <a16:creationId xmlns:a16="http://schemas.microsoft.com/office/drawing/2014/main" id="{CB5A81C2-28C3-4849-8532-2DE7E1F25BFB}"/>
              </a:ext>
            </a:extLst>
          </p:cNvPr>
          <p:cNvSpPr/>
          <p:nvPr/>
        </p:nvSpPr>
        <p:spPr>
          <a:xfrm>
            <a:off x="10757839" y="2340070"/>
            <a:ext cx="421125" cy="421125"/>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4" y="7858"/>
                </a:lnTo>
                <a:lnTo>
                  <a:pt x="13244" y="6381"/>
                </a:lnTo>
                <a:lnTo>
                  <a:pt x="11938" y="6381"/>
                </a:lnTo>
                <a:cubicBezTo>
                  <a:pt x="10369"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FFFFFF"/>
          </a:solidFill>
          <a:ln w="12700">
            <a:miter lim="400000"/>
          </a:ln>
        </p:spPr>
        <p:txBody>
          <a:bodyPr lIns="19045" tIns="19045" rIns="19045" bIns="19045" anchor="ctr"/>
          <a:lstStyle/>
          <a:p>
            <a:pPr defTabSz="22854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Calibri" panose="020F0502020204030204" pitchFamily="34" charset="0"/>
            </a:endParaRPr>
          </a:p>
        </p:txBody>
      </p:sp>
      <p:sp>
        <p:nvSpPr>
          <p:cNvPr id="6" name="Shape 2861">
            <a:extLst>
              <a:ext uri="{FF2B5EF4-FFF2-40B4-BE49-F238E27FC236}">
                <a16:creationId xmlns:a16="http://schemas.microsoft.com/office/drawing/2014/main" id="{5A4E491A-8EAC-6042-ACDC-1DB068707D42}"/>
              </a:ext>
            </a:extLst>
          </p:cNvPr>
          <p:cNvSpPr/>
          <p:nvPr/>
        </p:nvSpPr>
        <p:spPr>
          <a:xfrm>
            <a:off x="10757839" y="5053178"/>
            <a:ext cx="421125" cy="421125"/>
          </a:xfrm>
          <a:custGeom>
            <a:avLst/>
            <a:gdLst/>
            <a:ahLst/>
            <a:cxnLst>
              <a:cxn ang="0">
                <a:pos x="wd2" y="hd2"/>
              </a:cxn>
              <a:cxn ang="5400000">
                <a:pos x="wd2" y="hd2"/>
              </a:cxn>
              <a:cxn ang="10800000">
                <a:pos x="wd2" y="hd2"/>
              </a:cxn>
              <a:cxn ang="16200000">
                <a:pos x="wd2" y="hd2"/>
              </a:cxn>
            </a:cxnLst>
            <a:rect l="0" t="0" r="r" b="b"/>
            <a:pathLst>
              <a:path w="21600" h="21600" extrusionOk="0">
                <a:moveTo>
                  <a:pt x="14324" y="12090"/>
                </a:moveTo>
                <a:cubicBezTo>
                  <a:pt x="14019" y="12090"/>
                  <a:pt x="14019" y="12428"/>
                  <a:pt x="14019" y="12428"/>
                </a:cubicBezTo>
                <a:lnTo>
                  <a:pt x="14019" y="12863"/>
                </a:lnTo>
                <a:lnTo>
                  <a:pt x="14628" y="12863"/>
                </a:lnTo>
                <a:lnTo>
                  <a:pt x="14628" y="12428"/>
                </a:lnTo>
                <a:cubicBezTo>
                  <a:pt x="14628" y="12428"/>
                  <a:pt x="14628" y="12090"/>
                  <a:pt x="14324" y="12090"/>
                </a:cubicBezTo>
                <a:moveTo>
                  <a:pt x="15287" y="12380"/>
                </a:moveTo>
                <a:lnTo>
                  <a:pt x="15287" y="13348"/>
                </a:lnTo>
                <a:lnTo>
                  <a:pt x="14019" y="13348"/>
                </a:lnTo>
                <a:lnTo>
                  <a:pt x="14019" y="14072"/>
                </a:lnTo>
                <a:cubicBezTo>
                  <a:pt x="14019" y="14072"/>
                  <a:pt x="14019" y="14411"/>
                  <a:pt x="14324" y="14411"/>
                </a:cubicBezTo>
                <a:cubicBezTo>
                  <a:pt x="14628" y="14411"/>
                  <a:pt x="14628" y="14072"/>
                  <a:pt x="14628" y="14072"/>
                </a:cubicBezTo>
                <a:lnTo>
                  <a:pt x="14628" y="13734"/>
                </a:lnTo>
                <a:lnTo>
                  <a:pt x="15287" y="13734"/>
                </a:lnTo>
                <a:lnTo>
                  <a:pt x="15287" y="14266"/>
                </a:lnTo>
                <a:cubicBezTo>
                  <a:pt x="15287" y="14266"/>
                  <a:pt x="15186" y="14943"/>
                  <a:pt x="14375" y="14943"/>
                </a:cubicBezTo>
                <a:cubicBezTo>
                  <a:pt x="13564" y="14943"/>
                  <a:pt x="13411" y="14266"/>
                  <a:pt x="13411" y="14266"/>
                </a:cubicBezTo>
                <a:lnTo>
                  <a:pt x="13411" y="12380"/>
                </a:lnTo>
                <a:cubicBezTo>
                  <a:pt x="13411" y="12380"/>
                  <a:pt x="13411" y="11558"/>
                  <a:pt x="14375" y="11558"/>
                </a:cubicBezTo>
                <a:cubicBezTo>
                  <a:pt x="15338" y="11558"/>
                  <a:pt x="15287" y="12380"/>
                  <a:pt x="15287" y="12380"/>
                </a:cubicBezTo>
                <a:moveTo>
                  <a:pt x="12904" y="14169"/>
                </a:moveTo>
                <a:cubicBezTo>
                  <a:pt x="12904" y="14169"/>
                  <a:pt x="12904" y="14943"/>
                  <a:pt x="12347" y="14943"/>
                </a:cubicBezTo>
                <a:cubicBezTo>
                  <a:pt x="12005" y="14943"/>
                  <a:pt x="11798" y="14762"/>
                  <a:pt x="11687" y="14621"/>
                </a:cubicBezTo>
                <a:lnTo>
                  <a:pt x="11687" y="14895"/>
                </a:lnTo>
                <a:lnTo>
                  <a:pt x="11028" y="14895"/>
                </a:lnTo>
                <a:lnTo>
                  <a:pt x="11028" y="10446"/>
                </a:lnTo>
                <a:lnTo>
                  <a:pt x="11687" y="10446"/>
                </a:lnTo>
                <a:lnTo>
                  <a:pt x="11687" y="11888"/>
                </a:lnTo>
                <a:cubicBezTo>
                  <a:pt x="11788" y="11782"/>
                  <a:pt x="12036" y="11558"/>
                  <a:pt x="12347" y="11558"/>
                </a:cubicBezTo>
                <a:cubicBezTo>
                  <a:pt x="12752" y="11558"/>
                  <a:pt x="12904" y="11896"/>
                  <a:pt x="12904" y="12332"/>
                </a:cubicBezTo>
                <a:cubicBezTo>
                  <a:pt x="12904" y="12332"/>
                  <a:pt x="12904" y="14169"/>
                  <a:pt x="12904" y="14169"/>
                </a:cubicBezTo>
                <a:close/>
                <a:moveTo>
                  <a:pt x="10521" y="14895"/>
                </a:moveTo>
                <a:lnTo>
                  <a:pt x="9913" y="14895"/>
                </a:lnTo>
                <a:lnTo>
                  <a:pt x="9913" y="14605"/>
                </a:lnTo>
                <a:cubicBezTo>
                  <a:pt x="9913" y="14605"/>
                  <a:pt x="9558" y="14943"/>
                  <a:pt x="9152" y="14943"/>
                </a:cubicBezTo>
                <a:cubicBezTo>
                  <a:pt x="8747" y="14943"/>
                  <a:pt x="8696" y="14556"/>
                  <a:pt x="8696" y="14556"/>
                </a:cubicBezTo>
                <a:lnTo>
                  <a:pt x="8696" y="11558"/>
                </a:lnTo>
                <a:lnTo>
                  <a:pt x="9304" y="11558"/>
                </a:lnTo>
                <a:lnTo>
                  <a:pt x="9304" y="14362"/>
                </a:lnTo>
                <a:cubicBezTo>
                  <a:pt x="9304" y="14362"/>
                  <a:pt x="9304" y="14508"/>
                  <a:pt x="9507" y="14508"/>
                </a:cubicBezTo>
                <a:cubicBezTo>
                  <a:pt x="9710" y="14508"/>
                  <a:pt x="9913" y="14266"/>
                  <a:pt x="9913" y="14266"/>
                </a:cubicBezTo>
                <a:lnTo>
                  <a:pt x="9913" y="11558"/>
                </a:lnTo>
                <a:lnTo>
                  <a:pt x="10521" y="11558"/>
                </a:lnTo>
                <a:cubicBezTo>
                  <a:pt x="10521" y="11558"/>
                  <a:pt x="10521" y="14895"/>
                  <a:pt x="10521" y="14895"/>
                </a:cubicBezTo>
                <a:close/>
                <a:moveTo>
                  <a:pt x="8595" y="11074"/>
                </a:moveTo>
                <a:lnTo>
                  <a:pt x="7834" y="11074"/>
                </a:lnTo>
                <a:lnTo>
                  <a:pt x="7834" y="14895"/>
                </a:lnTo>
                <a:lnTo>
                  <a:pt x="7124" y="14895"/>
                </a:lnTo>
                <a:lnTo>
                  <a:pt x="7124" y="11074"/>
                </a:lnTo>
                <a:lnTo>
                  <a:pt x="6363" y="11074"/>
                </a:lnTo>
                <a:lnTo>
                  <a:pt x="6363" y="10446"/>
                </a:lnTo>
                <a:lnTo>
                  <a:pt x="8595" y="10446"/>
                </a:lnTo>
                <a:cubicBezTo>
                  <a:pt x="8595" y="10446"/>
                  <a:pt x="8595" y="11074"/>
                  <a:pt x="8595" y="11074"/>
                </a:cubicBezTo>
                <a:close/>
                <a:moveTo>
                  <a:pt x="14527" y="9430"/>
                </a:moveTo>
                <a:cubicBezTo>
                  <a:pt x="14527" y="9430"/>
                  <a:pt x="12667" y="9334"/>
                  <a:pt x="10800" y="9334"/>
                </a:cubicBezTo>
                <a:cubicBezTo>
                  <a:pt x="8940" y="9334"/>
                  <a:pt x="7074" y="9430"/>
                  <a:pt x="7074" y="9430"/>
                </a:cubicBezTo>
                <a:cubicBezTo>
                  <a:pt x="6233" y="9430"/>
                  <a:pt x="5552" y="10080"/>
                  <a:pt x="5552" y="10881"/>
                </a:cubicBezTo>
                <a:cubicBezTo>
                  <a:pt x="5552" y="10881"/>
                  <a:pt x="5400" y="11822"/>
                  <a:pt x="5400" y="12767"/>
                </a:cubicBezTo>
                <a:cubicBezTo>
                  <a:pt x="5400" y="13708"/>
                  <a:pt x="5552" y="14652"/>
                  <a:pt x="5552" y="14652"/>
                </a:cubicBezTo>
                <a:cubicBezTo>
                  <a:pt x="5552" y="15454"/>
                  <a:pt x="6233" y="16103"/>
                  <a:pt x="7074" y="16103"/>
                </a:cubicBezTo>
                <a:cubicBezTo>
                  <a:pt x="7074" y="16103"/>
                  <a:pt x="8905" y="16200"/>
                  <a:pt x="10800" y="16200"/>
                </a:cubicBezTo>
                <a:cubicBezTo>
                  <a:pt x="12630" y="16200"/>
                  <a:pt x="14527" y="16103"/>
                  <a:pt x="14527" y="16103"/>
                </a:cubicBezTo>
                <a:cubicBezTo>
                  <a:pt x="15367" y="16103"/>
                  <a:pt x="16048" y="15454"/>
                  <a:pt x="16048" y="14652"/>
                </a:cubicBezTo>
                <a:cubicBezTo>
                  <a:pt x="16048" y="14652"/>
                  <a:pt x="16200" y="13700"/>
                  <a:pt x="16200" y="12767"/>
                </a:cubicBezTo>
                <a:cubicBezTo>
                  <a:pt x="16200" y="11814"/>
                  <a:pt x="16048" y="10881"/>
                  <a:pt x="16048" y="10881"/>
                </a:cubicBezTo>
                <a:cubicBezTo>
                  <a:pt x="16048" y="10080"/>
                  <a:pt x="15367" y="9430"/>
                  <a:pt x="14527" y="9430"/>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1992" y="12090"/>
                </a:moveTo>
                <a:cubicBezTo>
                  <a:pt x="11860" y="12090"/>
                  <a:pt x="11757" y="12168"/>
                  <a:pt x="11687" y="12243"/>
                </a:cubicBezTo>
                <a:lnTo>
                  <a:pt x="11687" y="14276"/>
                </a:lnTo>
                <a:cubicBezTo>
                  <a:pt x="11751" y="14345"/>
                  <a:pt x="11847" y="14411"/>
                  <a:pt x="11992" y="14411"/>
                </a:cubicBezTo>
                <a:cubicBezTo>
                  <a:pt x="12296" y="14411"/>
                  <a:pt x="12296" y="14072"/>
                  <a:pt x="12296" y="14072"/>
                </a:cubicBezTo>
                <a:lnTo>
                  <a:pt x="12296" y="12428"/>
                </a:lnTo>
                <a:cubicBezTo>
                  <a:pt x="12296" y="12428"/>
                  <a:pt x="12245" y="12090"/>
                  <a:pt x="11992" y="12090"/>
                </a:cubicBezTo>
                <a:moveTo>
                  <a:pt x="7986" y="8751"/>
                </a:moveTo>
                <a:lnTo>
                  <a:pt x="8696" y="8751"/>
                </a:lnTo>
                <a:lnTo>
                  <a:pt x="8696" y="7188"/>
                </a:lnTo>
                <a:lnTo>
                  <a:pt x="9507" y="4970"/>
                </a:lnTo>
                <a:lnTo>
                  <a:pt x="8848" y="4970"/>
                </a:lnTo>
                <a:lnTo>
                  <a:pt x="8341" y="6433"/>
                </a:lnTo>
                <a:lnTo>
                  <a:pt x="7834" y="4970"/>
                </a:lnTo>
                <a:lnTo>
                  <a:pt x="7124" y="4970"/>
                </a:lnTo>
                <a:lnTo>
                  <a:pt x="7986" y="7188"/>
                </a:lnTo>
                <a:cubicBezTo>
                  <a:pt x="7986" y="7188"/>
                  <a:pt x="7986" y="8751"/>
                  <a:pt x="7986" y="8751"/>
                </a:cubicBezTo>
                <a:close/>
                <a:moveTo>
                  <a:pt x="12397" y="8801"/>
                </a:moveTo>
                <a:cubicBezTo>
                  <a:pt x="12802" y="8801"/>
                  <a:pt x="13158" y="8449"/>
                  <a:pt x="13158" y="8449"/>
                </a:cubicBezTo>
                <a:lnTo>
                  <a:pt x="13158" y="8751"/>
                </a:lnTo>
                <a:lnTo>
                  <a:pt x="13766" y="8751"/>
                </a:lnTo>
                <a:lnTo>
                  <a:pt x="13766" y="5878"/>
                </a:lnTo>
                <a:lnTo>
                  <a:pt x="13158" y="5878"/>
                </a:lnTo>
                <a:lnTo>
                  <a:pt x="13158" y="8096"/>
                </a:lnTo>
                <a:cubicBezTo>
                  <a:pt x="13158" y="8096"/>
                  <a:pt x="12955" y="8348"/>
                  <a:pt x="12752" y="8348"/>
                </a:cubicBezTo>
                <a:cubicBezTo>
                  <a:pt x="12549" y="8348"/>
                  <a:pt x="12549" y="8196"/>
                  <a:pt x="12549" y="8196"/>
                </a:cubicBezTo>
                <a:lnTo>
                  <a:pt x="12549" y="5878"/>
                </a:lnTo>
                <a:lnTo>
                  <a:pt x="11941" y="5878"/>
                </a:lnTo>
                <a:lnTo>
                  <a:pt x="11941" y="8398"/>
                </a:lnTo>
                <a:cubicBezTo>
                  <a:pt x="11941" y="8398"/>
                  <a:pt x="11992" y="8801"/>
                  <a:pt x="12397" y="8801"/>
                </a:cubicBezTo>
                <a:moveTo>
                  <a:pt x="10166" y="6634"/>
                </a:moveTo>
                <a:cubicBezTo>
                  <a:pt x="10166" y="6467"/>
                  <a:pt x="10302" y="6332"/>
                  <a:pt x="10470" y="6332"/>
                </a:cubicBezTo>
                <a:cubicBezTo>
                  <a:pt x="10639" y="6332"/>
                  <a:pt x="10775" y="6467"/>
                  <a:pt x="10775" y="6634"/>
                </a:cubicBezTo>
                <a:lnTo>
                  <a:pt x="10775" y="8045"/>
                </a:lnTo>
                <a:cubicBezTo>
                  <a:pt x="10775" y="8212"/>
                  <a:pt x="10639" y="8348"/>
                  <a:pt x="10470" y="8348"/>
                </a:cubicBezTo>
                <a:cubicBezTo>
                  <a:pt x="10302" y="8348"/>
                  <a:pt x="10166" y="8212"/>
                  <a:pt x="10166" y="8045"/>
                </a:cubicBezTo>
                <a:cubicBezTo>
                  <a:pt x="10166" y="8045"/>
                  <a:pt x="10166" y="6634"/>
                  <a:pt x="10166" y="6634"/>
                </a:cubicBezTo>
                <a:close/>
                <a:moveTo>
                  <a:pt x="10369" y="8801"/>
                </a:moveTo>
                <a:lnTo>
                  <a:pt x="10572" y="8801"/>
                </a:lnTo>
                <a:cubicBezTo>
                  <a:pt x="11020" y="8801"/>
                  <a:pt x="11383" y="8440"/>
                  <a:pt x="11383" y="7995"/>
                </a:cubicBezTo>
                <a:lnTo>
                  <a:pt x="11383" y="6684"/>
                </a:lnTo>
                <a:cubicBezTo>
                  <a:pt x="11383" y="6239"/>
                  <a:pt x="11020" y="5878"/>
                  <a:pt x="10572" y="5878"/>
                </a:cubicBezTo>
                <a:lnTo>
                  <a:pt x="10369" y="5878"/>
                </a:lnTo>
                <a:cubicBezTo>
                  <a:pt x="9921" y="5878"/>
                  <a:pt x="9558" y="6239"/>
                  <a:pt x="9558" y="6684"/>
                </a:cubicBezTo>
                <a:lnTo>
                  <a:pt x="9558" y="7995"/>
                </a:lnTo>
                <a:cubicBezTo>
                  <a:pt x="9558" y="8440"/>
                  <a:pt x="9921" y="8801"/>
                  <a:pt x="10369" y="8801"/>
                </a:cubicBezTo>
              </a:path>
            </a:pathLst>
          </a:custGeom>
          <a:solidFill>
            <a:srgbClr val="FFFFFF"/>
          </a:solidFill>
          <a:ln w="12700">
            <a:miter lim="400000"/>
          </a:ln>
        </p:spPr>
        <p:txBody>
          <a:bodyPr lIns="19045" tIns="19045" rIns="19045" bIns="19045" anchor="ctr"/>
          <a:lstStyle/>
          <a:p>
            <a:pPr defTabSz="22854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Calibri" panose="020F0502020204030204" pitchFamily="34" charset="0"/>
            </a:endParaRPr>
          </a:p>
        </p:txBody>
      </p:sp>
      <p:sp>
        <p:nvSpPr>
          <p:cNvPr id="8" name="Text Placeholder 2">
            <a:extLst>
              <a:ext uri="{FF2B5EF4-FFF2-40B4-BE49-F238E27FC236}">
                <a16:creationId xmlns:a16="http://schemas.microsoft.com/office/drawing/2014/main" id="{EA302397-CEE0-EC46-9FDF-817D8F423B5C}"/>
              </a:ext>
            </a:extLst>
          </p:cNvPr>
          <p:cNvSpPr txBox="1">
            <a:spLocks/>
          </p:cNvSpPr>
          <p:nvPr/>
        </p:nvSpPr>
        <p:spPr>
          <a:xfrm>
            <a:off x="10120502" y="1494504"/>
            <a:ext cx="1695797" cy="400181"/>
          </a:xfrm>
          <a:prstGeom prst="rect">
            <a:avLst/>
          </a:prstGeom>
        </p:spPr>
        <p:txBody>
          <a:bodyPr vert="horz" lIns="91440" tIns="45720" rIns="91440" bIns="45720" rtlCol="0" anchor="t" anchorCtr="0">
            <a:noAutofit/>
          </a:bodyPr>
          <a:lstStyle>
            <a:lvl1pPr marL="0" indent="0" algn="l" defTabSz="914400" rtl="0" eaLnBrk="1" latinLnBrk="0" hangingPunct="1">
              <a:lnSpc>
                <a:spcPct val="150000"/>
              </a:lnSpc>
              <a:spcBef>
                <a:spcPts val="1000"/>
              </a:spcBef>
              <a:buFont typeface="Arial" panose="020B0604020202020204" pitchFamily="34" charset="0"/>
              <a:buNone/>
              <a:defRPr sz="1400" b="0" i="0" kern="1200">
                <a:solidFill>
                  <a:schemeClr val="tx1"/>
                </a:solidFill>
                <a:latin typeface="Calibri" panose="020B0503030403020204" pitchFamily="34" charset="0"/>
                <a:ea typeface="Calibri" panose="020B0503030403020204" pitchFamily="34" charset="0"/>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200" b="0" i="0" kern="1200">
                <a:solidFill>
                  <a:schemeClr val="tx1"/>
                </a:solidFill>
                <a:latin typeface="Calibri" panose="020B0503030403020204" pitchFamily="34" charset="0"/>
                <a:ea typeface="Calibri" panose="020B0503030403020204" pitchFamily="34" charset="0"/>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Calibri" panose="020B0503030403020204" pitchFamily="34" charset="0"/>
                <a:ea typeface="Calibri" panose="020B0503030403020204" pitchFamily="34" charset="0"/>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Calibri" panose="020B0503030403020204" pitchFamily="34" charset="0"/>
                <a:ea typeface="Calibri" panose="020B0503030403020204" pitchFamily="34" charset="0"/>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Calibri" panose="020B0503030403020204" pitchFamily="34" charset="0"/>
                <a:ea typeface="Calibri"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Calibri" panose="020F0502020204030204" pitchFamily="34" charset="0"/>
              <a:ea typeface="Roboto Condensed" panose="02000000000000000000" pitchFamily="2" charset="0"/>
            </a:endParaRPr>
          </a:p>
        </p:txBody>
      </p:sp>
      <p:sp>
        <p:nvSpPr>
          <p:cNvPr id="9" name="TextBox 8">
            <a:extLst>
              <a:ext uri="{FF2B5EF4-FFF2-40B4-BE49-F238E27FC236}">
                <a16:creationId xmlns:a16="http://schemas.microsoft.com/office/drawing/2014/main" id="{D0E5565C-8684-CB45-BA0B-00F57F72BEC7}"/>
              </a:ext>
            </a:extLst>
          </p:cNvPr>
          <p:cNvSpPr txBox="1"/>
          <p:nvPr/>
        </p:nvSpPr>
        <p:spPr>
          <a:xfrm>
            <a:off x="9910194" y="1544034"/>
            <a:ext cx="2116412" cy="338554"/>
          </a:xfrm>
          <a:prstGeom prst="rect">
            <a:avLst/>
          </a:prstGeom>
          <a:noFill/>
        </p:spPr>
        <p:txBody>
          <a:bodyPr wrap="none" rtlCol="0">
            <a:spAutoFit/>
          </a:bodyPr>
          <a:lstStyle/>
          <a:p>
            <a:pPr algn="ctr"/>
            <a:r>
              <a:rPr lang="en-US" sz="1600">
                <a:solidFill>
                  <a:schemeClr val="bg1"/>
                </a:solidFill>
                <a:latin typeface="Calibri" panose="020F0502020204030204" pitchFamily="34" charset="0"/>
                <a:ea typeface="Roboto Condensed" panose="02000000000000000000" pitchFamily="2" charset="0"/>
              </a:rPr>
              <a:t>@USAID_MOMENTUM</a:t>
            </a:r>
          </a:p>
        </p:txBody>
      </p:sp>
      <p:sp>
        <p:nvSpPr>
          <p:cNvPr id="10" name="TextBox 9">
            <a:extLst>
              <a:ext uri="{FF2B5EF4-FFF2-40B4-BE49-F238E27FC236}">
                <a16:creationId xmlns:a16="http://schemas.microsoft.com/office/drawing/2014/main" id="{ABD18EB8-C188-7842-A616-7C54598CFC12}"/>
              </a:ext>
            </a:extLst>
          </p:cNvPr>
          <p:cNvSpPr txBox="1"/>
          <p:nvPr/>
        </p:nvSpPr>
        <p:spPr>
          <a:xfrm>
            <a:off x="9961492" y="2832988"/>
            <a:ext cx="2013821" cy="338554"/>
          </a:xfrm>
          <a:prstGeom prst="rect">
            <a:avLst/>
          </a:prstGeom>
          <a:noFill/>
        </p:spPr>
        <p:txBody>
          <a:bodyPr wrap="none" rtlCol="0">
            <a:spAutoFit/>
          </a:bodyPr>
          <a:lstStyle/>
          <a:p>
            <a:pPr algn="ctr"/>
            <a:r>
              <a:rPr lang="en-US" sz="1600">
                <a:solidFill>
                  <a:schemeClr val="bg1"/>
                </a:solidFill>
                <a:latin typeface="Calibri" panose="020F0502020204030204" pitchFamily="34" charset="0"/>
                <a:ea typeface="Roboto Condensed" panose="02000000000000000000" pitchFamily="2" charset="0"/>
              </a:rPr>
              <a:t>@USAIDMOMENTUM</a:t>
            </a:r>
          </a:p>
        </p:txBody>
      </p:sp>
      <p:sp>
        <p:nvSpPr>
          <p:cNvPr id="11" name="TextBox 10">
            <a:extLst>
              <a:ext uri="{FF2B5EF4-FFF2-40B4-BE49-F238E27FC236}">
                <a16:creationId xmlns:a16="http://schemas.microsoft.com/office/drawing/2014/main" id="{EB81AC77-98A7-4F49-A991-FF6834221371}"/>
              </a:ext>
            </a:extLst>
          </p:cNvPr>
          <p:cNvSpPr txBox="1"/>
          <p:nvPr/>
        </p:nvSpPr>
        <p:spPr>
          <a:xfrm>
            <a:off x="10029368" y="4271803"/>
            <a:ext cx="1877566" cy="338554"/>
          </a:xfrm>
          <a:prstGeom prst="rect">
            <a:avLst/>
          </a:prstGeom>
          <a:noFill/>
        </p:spPr>
        <p:txBody>
          <a:bodyPr wrap="none" rtlCol="0">
            <a:spAutoFit/>
          </a:bodyPr>
          <a:lstStyle/>
          <a:p>
            <a:pPr algn="ctr"/>
            <a:r>
              <a:rPr lang="en-US" sz="1600">
                <a:solidFill>
                  <a:schemeClr val="bg1"/>
                </a:solidFill>
                <a:latin typeface="Calibri" panose="020F0502020204030204" pitchFamily="34" charset="0"/>
                <a:ea typeface="Roboto Condensed" panose="02000000000000000000" pitchFamily="2" charset="0"/>
              </a:rPr>
              <a:t>USAID MOMENTUM</a:t>
            </a:r>
          </a:p>
        </p:txBody>
      </p:sp>
      <p:sp>
        <p:nvSpPr>
          <p:cNvPr id="12" name="TextBox 11">
            <a:extLst>
              <a:ext uri="{FF2B5EF4-FFF2-40B4-BE49-F238E27FC236}">
                <a16:creationId xmlns:a16="http://schemas.microsoft.com/office/drawing/2014/main" id="{2C7980D8-32A4-8F44-8DC5-20CFAFC00B6C}"/>
              </a:ext>
            </a:extLst>
          </p:cNvPr>
          <p:cNvSpPr txBox="1"/>
          <p:nvPr/>
        </p:nvSpPr>
        <p:spPr>
          <a:xfrm>
            <a:off x="10029623" y="5610196"/>
            <a:ext cx="1877565" cy="338554"/>
          </a:xfrm>
          <a:prstGeom prst="rect">
            <a:avLst/>
          </a:prstGeom>
          <a:noFill/>
        </p:spPr>
        <p:txBody>
          <a:bodyPr wrap="none" rtlCol="0">
            <a:spAutoFit/>
          </a:bodyPr>
          <a:lstStyle/>
          <a:p>
            <a:pPr algn="ctr"/>
            <a:r>
              <a:rPr lang="en-US" sz="1600">
                <a:solidFill>
                  <a:schemeClr val="bg1"/>
                </a:solidFill>
                <a:latin typeface="Calibri" panose="020F0502020204030204" pitchFamily="34" charset="0"/>
                <a:ea typeface="Roboto Condensed" panose="02000000000000000000" pitchFamily="2" charset="0"/>
              </a:rPr>
              <a:t>USAID MOMENTUM</a:t>
            </a:r>
          </a:p>
        </p:txBody>
      </p:sp>
      <p:sp>
        <p:nvSpPr>
          <p:cNvPr id="16" name="Text Placeholder 13">
            <a:extLst>
              <a:ext uri="{FF2B5EF4-FFF2-40B4-BE49-F238E27FC236}">
                <a16:creationId xmlns:a16="http://schemas.microsoft.com/office/drawing/2014/main" id="{DF205753-D359-DB46-A17E-82AE661A701D}"/>
              </a:ext>
            </a:extLst>
          </p:cNvPr>
          <p:cNvSpPr txBox="1">
            <a:spLocks/>
          </p:cNvSpPr>
          <p:nvPr/>
        </p:nvSpPr>
        <p:spPr>
          <a:xfrm>
            <a:off x="1146902" y="666750"/>
            <a:ext cx="8001409" cy="4882819"/>
          </a:xfrm>
          <a:prstGeom prst="rect">
            <a:avLst/>
          </a:prstGeom>
        </p:spPr>
        <p:txBody>
          <a:bodyPr anchor="t" anchorCtr="0">
            <a:noAutofit/>
          </a:bodyPr>
          <a:lstStyle>
            <a:lvl1pPr marL="0" indent="0" algn="l" defTabSz="914400" rtl="0" eaLnBrk="1" latinLnBrk="0" hangingPunct="1">
              <a:lnSpc>
                <a:spcPct val="110000"/>
              </a:lnSpc>
              <a:spcBef>
                <a:spcPts val="1000"/>
              </a:spcBef>
              <a:spcAft>
                <a:spcPts val="1000"/>
              </a:spcAft>
              <a:buFont typeface="Arial" panose="020B0604020202020204" pitchFamily="34" charset="0"/>
              <a:buNone/>
              <a:defRPr lang="en-US" sz="1400" b="0" i="0" u="none" strike="noStrike" kern="1200" smtClean="0">
                <a:solidFill>
                  <a:schemeClr val="tx1"/>
                </a:solidFill>
                <a:effectLst/>
                <a:latin typeface="Calibri" panose="020F0502020204030204" pitchFamily="34" charset="0"/>
                <a:ea typeface="Roboto Condensed" panose="02000000000000000000" pitchFamily="2" charset="0"/>
                <a:cs typeface="+mn-cs"/>
              </a:defRPr>
            </a:lvl1pPr>
            <a:lvl2pPr marL="685800" indent="-228600" algn="l" defTabSz="914400" rtl="0" eaLnBrk="1" latinLnBrk="0" hangingPunct="1">
              <a:lnSpc>
                <a:spcPct val="110000"/>
              </a:lnSpc>
              <a:spcBef>
                <a:spcPts val="5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2pPr>
            <a:lvl3pPr marL="1143000" indent="-228600" algn="l" defTabSz="914400" rtl="0" eaLnBrk="1" latinLnBrk="0" hangingPunct="1">
              <a:lnSpc>
                <a:spcPct val="110000"/>
              </a:lnSpc>
              <a:spcBef>
                <a:spcPts val="500"/>
              </a:spcBef>
              <a:spcAft>
                <a:spcPts val="1000"/>
              </a:spcAft>
              <a:buFont typeface="Arial" panose="020B0604020202020204" pitchFamily="34" charset="0"/>
              <a:buChar char="•"/>
              <a:defRPr sz="2000" b="0" i="0" kern="1200">
                <a:solidFill>
                  <a:schemeClr val="tx1"/>
                </a:solidFill>
                <a:latin typeface="Calibri" panose="020F0502020204030204" pitchFamily="34" charset="0"/>
                <a:ea typeface="Roboto Condensed" panose="02000000000000000000" pitchFamily="2" charset="0"/>
                <a:cs typeface="+mn-cs"/>
              </a:defRPr>
            </a:lvl3pPr>
            <a:lvl4pPr marL="16002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4pPr>
            <a:lvl5pPr marL="20574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C4114C"/>
                </a:solidFill>
                <a:effectLst/>
                <a:uLnTx/>
                <a:uFillTx/>
                <a:latin typeface="Calibri" panose="020F0502020204030204" pitchFamily="34" charset="0"/>
                <a:ea typeface="Roboto Condensed" panose="02000000000000000000" pitchFamily="2" charset="0"/>
                <a:cs typeface="+mn-cs"/>
              </a:rPr>
              <a:t>THANK YOU</a:t>
            </a:r>
          </a:p>
          <a:p>
            <a:pPr marL="0" marR="0" lvl="0" indent="0" algn="l" defTabSz="914400" rtl="0" eaLnBrk="1" fontAlgn="auto" latinLnBrk="0" hangingPunct="1">
              <a:lnSpc>
                <a:spcPct val="100000"/>
              </a:lnSpc>
              <a:spcBef>
                <a:spcPts val="1000"/>
              </a:spcBef>
              <a:spcAft>
                <a:spcPts val="1000"/>
              </a:spcAft>
              <a:buClrTx/>
              <a:buSzTx/>
              <a:buFont typeface="Arial" panose="020B0604020202020204" pitchFamily="34" charset="0"/>
              <a:buNone/>
              <a:tabLst/>
              <a:defRPr/>
            </a:pPr>
            <a:r>
              <a:rPr kumimoji="0" lang="en-US" sz="1800" b="0" i="0" u="none" strike="noStrike" kern="1200" cap="none" spc="0" normalizeH="0" baseline="0" noProof="0">
                <a:ln>
                  <a:noFill/>
                </a:ln>
                <a:solidFill>
                  <a:schemeClr val="tx1"/>
                </a:solidFill>
                <a:effectLst/>
                <a:uLnTx/>
                <a:uFillTx/>
                <a:cs typeface="Calibri" panose="020F0502020204030204" pitchFamily="34" charset="0"/>
              </a:rPr>
              <a:t>For questions on LQAS, please contact </a:t>
            </a:r>
            <a:r>
              <a:rPr kumimoji="0" lang="sv-SE" sz="1800" b="0" i="0" u="none" strike="noStrike" kern="1200" cap="none" spc="0" normalizeH="0" baseline="0" noProof="0">
                <a:ln>
                  <a:noFill/>
                </a:ln>
                <a:solidFill>
                  <a:schemeClr val="tx1"/>
                </a:solidFill>
                <a:effectLst/>
                <a:uLnTx/>
                <a:uFillTx/>
                <a:cs typeface="Calibri" panose="020F0502020204030204" pitchFamily="34" charset="0"/>
              </a:rPr>
              <a:t>Joseph Valadez (</a:t>
            </a:r>
            <a:r>
              <a:rPr kumimoji="0" lang="sv-SE" sz="1800" b="0" i="0" u="none" strike="noStrike" kern="1200" cap="none" spc="0" normalizeH="0" baseline="0" noProof="0">
                <a:ln>
                  <a:noFill/>
                </a:ln>
                <a:solidFill>
                  <a:schemeClr val="tx1"/>
                </a:solidFill>
                <a:effectLst/>
                <a:uLnTx/>
                <a:uFillTx/>
                <a:cs typeface="Calibri" panose="020F0502020204030204" pitchFamily="34" charset="0"/>
                <a:hlinkClick r:id="rId2"/>
              </a:rPr>
              <a:t>joseph.valadez@lstmed.ac.uk</a:t>
            </a:r>
            <a:r>
              <a:rPr kumimoji="0" lang="sv-SE" sz="1800" b="0" i="0" u="none" strike="noStrike" kern="1200" cap="none" spc="0" normalizeH="0" baseline="0" noProof="0">
                <a:ln>
                  <a:noFill/>
                </a:ln>
                <a:solidFill>
                  <a:schemeClr val="tx1"/>
                </a:solidFill>
                <a:effectLst/>
                <a:uLnTx/>
                <a:uFillTx/>
                <a:cs typeface="Calibri" panose="020F0502020204030204" pitchFamily="34" charset="0"/>
              </a:rPr>
              <a:t>).</a:t>
            </a:r>
            <a:endParaRPr kumimoji="0" lang="en-US" sz="1800" b="0" i="0" u="none" strike="noStrike" kern="1200" cap="none" spc="0" normalizeH="0" baseline="0" noProof="0">
              <a:ln>
                <a:noFill/>
              </a:ln>
              <a:solidFill>
                <a:schemeClr val="tx1"/>
              </a:solidFill>
              <a:effectLst/>
              <a:uLnTx/>
              <a:uFillTx/>
              <a:cs typeface="Calibri" panose="020F0502020204030204" pitchFamily="34" charset="0"/>
            </a:endParaRPr>
          </a:p>
          <a:p>
            <a:pPr marL="0" marR="0" lvl="0" indent="0" algn="l" defTabSz="914400" rtl="0" eaLnBrk="1" fontAlgn="auto" latinLnBrk="0" hangingPunct="1">
              <a:lnSpc>
                <a:spcPct val="100000"/>
              </a:lnSpc>
              <a:spcBef>
                <a:spcPts val="1000"/>
              </a:spcBef>
              <a:spcAft>
                <a:spcPts val="1000"/>
              </a:spcAft>
              <a:buClrTx/>
              <a:buSzTx/>
              <a:buFont typeface="Arial" panose="020B0604020202020204" pitchFamily="34" charset="0"/>
              <a:buNone/>
              <a:tabLst/>
              <a:defRPr/>
            </a:pPr>
            <a:r>
              <a:rPr lang="en-US" sz="1800">
                <a:solidFill>
                  <a:schemeClr val="tx1"/>
                </a:solidFill>
                <a:cs typeface="Calibri" panose="020F0502020204030204" pitchFamily="34" charset="0"/>
              </a:rPr>
              <a:t>For questions on the MOMENTUM Monitoring Evaluation Innovation and Learning Working Group, please contact Soumya Alva (</a:t>
            </a:r>
            <a:r>
              <a:rPr lang="pt-BR" sz="1800">
                <a:solidFill>
                  <a:schemeClr val="tx1"/>
                </a:solidFill>
                <a:cs typeface="Calibri" panose="020F0502020204030204" pitchFamily="34" charset="0"/>
                <a:hlinkClick r:id="rId3"/>
              </a:rPr>
              <a:t>salva-jsi@prb.org</a:t>
            </a:r>
            <a:r>
              <a:rPr lang="pt-BR" sz="1800">
                <a:solidFill>
                  <a:schemeClr val="tx1"/>
                </a:solidFill>
                <a:cs typeface="Calibri" panose="020F0502020204030204" pitchFamily="34" charset="0"/>
              </a:rPr>
              <a:t>)</a:t>
            </a:r>
            <a:r>
              <a:rPr lang="en-US" sz="1800">
                <a:solidFill>
                  <a:schemeClr val="tx1"/>
                </a:solidFill>
                <a:cs typeface="Calibri" panose="020F0502020204030204" pitchFamily="34" charset="0"/>
              </a:rPr>
              <a:t> or Megan Ivankovich (</a:t>
            </a:r>
            <a:r>
              <a:rPr lang="en-US" sz="1800">
                <a:solidFill>
                  <a:schemeClr val="tx1"/>
                </a:solidFill>
                <a:cs typeface="Calibri" panose="020F0502020204030204" pitchFamily="34" charset="0"/>
                <a:hlinkClick r:id="rId4"/>
              </a:rPr>
              <a:t>mivankovich@prb.org</a:t>
            </a:r>
            <a:r>
              <a:rPr lang="en-US" sz="1800">
                <a:solidFill>
                  <a:schemeClr val="tx1"/>
                </a:solidFill>
                <a:cs typeface="Calibri" panose="020F0502020204030204" pitchFamily="34" charset="0"/>
              </a:rPr>
              <a:t>). </a:t>
            </a:r>
          </a:p>
          <a:p>
            <a:pPr>
              <a:lnSpc>
                <a:spcPct val="100000"/>
              </a:lnSpc>
            </a:pPr>
            <a:endParaRPr lang="en-US" sz="1600">
              <a:solidFill>
                <a:srgbClr val="000000"/>
              </a:solidFill>
              <a:ea typeface="Source Sans Pro" panose="020B0503030403020204" pitchFamily="34" charset="0"/>
              <a:cs typeface="Calibri" panose="020F0502020204030204" pitchFamily="34" charset="0"/>
            </a:endParaRPr>
          </a:p>
          <a:p>
            <a:pPr>
              <a:lnSpc>
                <a:spcPct val="100000"/>
              </a:lnSpc>
            </a:pPr>
            <a:r>
              <a:rPr lang="en-US" sz="1600">
                <a:solidFill>
                  <a:srgbClr val="000000"/>
                </a:solidFill>
                <a:ea typeface="Source Sans Pro" panose="020B0503030403020204" pitchFamily="34" charset="0"/>
                <a:cs typeface="Calibri" panose="020F0502020204030204" pitchFamily="34" charset="0"/>
              </a:rPr>
              <a:t>MOMENTUM Knowledge Accelerator is funded by the U.S. Agency for International Development (USAID) as part of the MOMENTUM suite of awards and implemented by Population Reference Bureau (PRB) with partners JSI Research and Training Institute, Inc. and Ariadne Labs under USAID cooperative agreement ##7200AA20CA00003. For more about MOMENTUM, visit </a:t>
            </a:r>
            <a:r>
              <a:rPr lang="en-US" sz="1600">
                <a:solidFill>
                  <a:srgbClr val="000000"/>
                </a:solidFill>
                <a:ea typeface="Source Sans Pro" panose="020B0503030403020204" pitchFamily="34" charset="0"/>
                <a:cs typeface="Calibri" panose="020F0502020204030204" pitchFamily="34" charset="0"/>
                <a:hlinkClick r:id="rId5"/>
              </a:rPr>
              <a:t>www.usaidmomentum.org</a:t>
            </a:r>
            <a:r>
              <a:rPr lang="en-US" sz="1600">
                <a:solidFill>
                  <a:srgbClr val="000000"/>
                </a:solidFill>
                <a:ea typeface="Source Sans Pro" panose="020B0503030403020204" pitchFamily="34" charset="0"/>
                <a:cs typeface="Calibri" panose="020F0502020204030204" pitchFamily="34" charset="0"/>
              </a:rPr>
              <a:t>. </a:t>
            </a:r>
            <a:r>
              <a:rPr lang="en-US" sz="1600">
                <a:solidFill>
                  <a:srgbClr val="000000"/>
                </a:solidFill>
                <a:cs typeface="Calibri" panose="020F0502020204030204" pitchFamily="34" charset="0"/>
              </a:rPr>
              <a:t>The contents of this PowerPoint presentation are the sole responsibility of PRB and do not necessarily reflect the views </a:t>
            </a:r>
            <a:r>
              <a:rPr lang="en-US" sz="1600">
                <a:solidFill>
                  <a:srgbClr val="000000"/>
                </a:solidFill>
                <a:ea typeface="Source Sans Pro" panose="020B0503030403020204" pitchFamily="34" charset="0"/>
                <a:cs typeface="Calibri" panose="020F0502020204030204" pitchFamily="34" charset="0"/>
              </a:rPr>
              <a:t>of USAID or the United States Government.</a:t>
            </a:r>
          </a:p>
        </p:txBody>
      </p:sp>
      <p:sp>
        <p:nvSpPr>
          <p:cNvPr id="17" name="Shape 2865">
            <a:extLst>
              <a:ext uri="{FF2B5EF4-FFF2-40B4-BE49-F238E27FC236}">
                <a16:creationId xmlns:a16="http://schemas.microsoft.com/office/drawing/2014/main" id="{2A76C88F-F8B8-1844-9A07-57E24C6E9C92}"/>
              </a:ext>
            </a:extLst>
          </p:cNvPr>
          <p:cNvSpPr>
            <a:spLocks noChangeAspect="1"/>
          </p:cNvSpPr>
          <p:nvPr/>
        </p:nvSpPr>
        <p:spPr>
          <a:xfrm>
            <a:off x="10757839" y="3734039"/>
            <a:ext cx="420624" cy="42062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3430" y="9320"/>
                </a:moveTo>
                <a:cubicBezTo>
                  <a:pt x="11975" y="9320"/>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0"/>
                  <a:pt x="13430" y="9320"/>
                </a:cubicBezTo>
                <a:moveTo>
                  <a:pt x="6873" y="14727"/>
                </a:moveTo>
                <a:lnTo>
                  <a:pt x="8829" y="14727"/>
                </a:lnTo>
                <a:lnTo>
                  <a:pt x="8829" y="9320"/>
                </a:lnTo>
                <a:lnTo>
                  <a:pt x="6873" y="9320"/>
                </a:lnTo>
                <a:cubicBezTo>
                  <a:pt x="6873" y="9320"/>
                  <a:pt x="6873" y="14727"/>
                  <a:pt x="6873" y="14727"/>
                </a:cubicBezTo>
                <a:close/>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rgbClr val="FFFFFF"/>
          </a:solidFill>
          <a:ln w="12700">
            <a:miter lim="400000"/>
          </a:ln>
        </p:spPr>
        <p:txBody>
          <a:bodyPr lIns="19045" tIns="19045" rIns="19045" bIns="19045" anchor="ctr"/>
          <a:lstStyle/>
          <a:p>
            <a:pPr defTabSz="22854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Calibri" panose="020F0502020204030204" pitchFamily="34" charset="0"/>
            </a:endParaRPr>
          </a:p>
        </p:txBody>
      </p:sp>
      <p:pic>
        <p:nvPicPr>
          <p:cNvPr id="2" name="Picture 1" descr="http://www.malariaworld.org/sites/default/files/LSTM.JPG">
            <a:extLst>
              <a:ext uri="{FF2B5EF4-FFF2-40B4-BE49-F238E27FC236}">
                <a16:creationId xmlns:a16="http://schemas.microsoft.com/office/drawing/2014/main" id="{056D7B77-7BC0-A54F-CF9E-ADDE0B13D72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68007" y="5474303"/>
            <a:ext cx="1876431" cy="89000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049933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a:xfrm>
            <a:off x="355600" y="257745"/>
            <a:ext cx="10740290" cy="601214"/>
          </a:xfrm>
        </p:spPr>
        <p:txBody>
          <a:bodyPr>
            <a:normAutofit fontScale="90000"/>
          </a:bodyPr>
          <a:lstStyle/>
          <a:p>
            <a:r>
              <a:rPr lang="en-US" sz="4000" dirty="0">
                <a:ea typeface="Tahoma"/>
                <a:cs typeface="Tahoma"/>
              </a:rPr>
              <a:t>Information is Needed about the </a:t>
            </a:r>
            <a:r>
              <a:rPr lang="en-US" sz="4000">
                <a:ea typeface="Tahoma"/>
                <a:cs typeface="Tahoma"/>
              </a:rPr>
              <a:t>Program</a:t>
            </a:r>
            <a:r>
              <a:rPr lang="en-US" sz="4000" dirty="0">
                <a:ea typeface="Tahoma"/>
                <a:cs typeface="Tahoma"/>
              </a:rPr>
              <a:t> Activities.  But at What Level Should I Obtain it?</a:t>
            </a:r>
            <a:endParaRPr lang="en-US" sz="4000" dirty="0">
              <a:latin typeface="Franklin Gothic Book" charset="0"/>
            </a:endParaRPr>
          </a:p>
        </p:txBody>
      </p:sp>
      <p:sp>
        <p:nvSpPr>
          <p:cNvPr id="79874" name="Oval 3"/>
          <p:cNvSpPr>
            <a:spLocks noChangeArrowheads="1"/>
          </p:cNvSpPr>
          <p:nvPr/>
        </p:nvSpPr>
        <p:spPr bwMode="auto">
          <a:xfrm>
            <a:off x="203200" y="1154758"/>
            <a:ext cx="11379200" cy="5334000"/>
          </a:xfrm>
          <a:prstGeom prst="ellipse">
            <a:avLst/>
          </a:prstGeom>
          <a:solidFill>
            <a:schemeClr val="accent1"/>
          </a:solidFill>
          <a:ln w="50800">
            <a:solidFill>
              <a:schemeClr val="tx1"/>
            </a:solidFill>
            <a:prstDash val="sysDot"/>
            <a:round/>
            <a:headEnd/>
            <a:tailEnd/>
          </a:ln>
        </p:spPr>
        <p:txBody>
          <a:bodyPr wrap="none" lIns="0" tIns="0" rIns="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err="1">
                <a:ln>
                  <a:noFill/>
                </a:ln>
                <a:solidFill>
                  <a:srgbClr val="CDCED0"/>
                </a:solidFill>
                <a:effectLst/>
                <a:uLnTx/>
                <a:uFillTx/>
                <a:latin typeface="Arial Unicode MS" charset="0"/>
                <a:ea typeface="+mn-ea"/>
                <a:cs typeface="Arial Unicode MS" charset="0"/>
              </a:rPr>
              <a:t>National</a:t>
            </a:r>
            <a:r>
              <a:rPr kumimoji="0" lang="es-ES" sz="4400" b="1" i="0" u="none" strike="noStrike" kern="1200" cap="none" spc="0" normalizeH="0" baseline="0" noProof="0" dirty="0">
                <a:ln>
                  <a:noFill/>
                </a:ln>
                <a:solidFill>
                  <a:srgbClr val="CDCED0"/>
                </a:solidFill>
                <a:effectLst/>
                <a:uLnTx/>
                <a:uFillTx/>
                <a:latin typeface="Arial Unicode MS" charset="0"/>
                <a:ea typeface="+mn-ea"/>
                <a:cs typeface="Arial Unicode MS" charset="0"/>
              </a:rPr>
              <a:t> </a:t>
            </a:r>
            <a:r>
              <a:rPr kumimoji="0" lang="es-ES" sz="4400" b="1" i="0" u="none" strike="noStrike" kern="1200" cap="none" spc="0" normalizeH="0" baseline="0" noProof="0" dirty="0" err="1">
                <a:ln>
                  <a:noFill/>
                </a:ln>
                <a:solidFill>
                  <a:srgbClr val="CDCED0"/>
                </a:solidFill>
                <a:effectLst/>
                <a:uLnTx/>
                <a:uFillTx/>
                <a:latin typeface="Arial Unicode MS" charset="0"/>
                <a:ea typeface="+mn-ea"/>
                <a:cs typeface="Arial Unicode MS" charset="0"/>
              </a:rPr>
              <a:t>Level</a:t>
            </a:r>
            <a:endParaRPr kumimoji="0" lang="es-ES" sz="4400" b="1" i="0" u="none" strike="noStrike" kern="1200" cap="none" spc="0" normalizeH="0" baseline="0" noProof="0" dirty="0">
              <a:ln>
                <a:noFill/>
              </a:ln>
              <a:solidFill>
                <a:srgbClr val="CDCED0"/>
              </a:solidFill>
              <a:effectLst/>
              <a:uLnTx/>
              <a:uFillTx/>
              <a:latin typeface="Arial Unicode MS" charset="0"/>
              <a:ea typeface="+mn-ea"/>
              <a:cs typeface="Arial Unicode MS" charset="0"/>
            </a:endParaRPr>
          </a:p>
        </p:txBody>
      </p:sp>
      <p:sp>
        <p:nvSpPr>
          <p:cNvPr id="19461" name="Oval 5"/>
          <p:cNvSpPr>
            <a:spLocks noChangeArrowheads="1"/>
          </p:cNvSpPr>
          <p:nvPr/>
        </p:nvSpPr>
        <p:spPr bwMode="auto">
          <a:xfrm>
            <a:off x="355600" y="2473114"/>
            <a:ext cx="5384800" cy="2819400"/>
          </a:xfrm>
          <a:prstGeom prst="ellipse">
            <a:avLst/>
          </a:prstGeom>
          <a:solidFill>
            <a:schemeClr val="accent5"/>
          </a:solidFill>
          <a:ln w="50800">
            <a:solidFill>
              <a:schemeClr val="tx1"/>
            </a:solidFill>
            <a:prstDash val="sysDot"/>
            <a:round/>
            <a:headEnd/>
            <a:tailEnd/>
          </a:ln>
        </p:spPr>
        <p:txBody>
          <a:bodyPr wrap="none" lIns="0" tIns="0" rIns="0" bIns="0"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CDCED0"/>
                </a:solidFill>
                <a:effectLst/>
                <a:uLnTx/>
                <a:uFillTx/>
                <a:latin typeface="Calibri" panose="020F0502020204030204"/>
                <a:ea typeface="+mn-ea"/>
                <a:cs typeface="+mn-cs"/>
              </a:rPr>
              <a:t>District</a:t>
            </a:r>
          </a:p>
        </p:txBody>
      </p:sp>
      <p:sp>
        <p:nvSpPr>
          <p:cNvPr id="19462" name="Oval 6"/>
          <p:cNvSpPr>
            <a:spLocks noChangeArrowheads="1"/>
          </p:cNvSpPr>
          <p:nvPr/>
        </p:nvSpPr>
        <p:spPr bwMode="auto">
          <a:xfrm>
            <a:off x="2431185" y="2529294"/>
            <a:ext cx="1314398" cy="831428"/>
          </a:xfrm>
          <a:prstGeom prst="ellipse">
            <a:avLst/>
          </a:prstGeom>
          <a:solidFill>
            <a:schemeClr val="tx2"/>
          </a:solidFill>
          <a:ln w="50800">
            <a:solidFill>
              <a:schemeClr val="tx1"/>
            </a:solidFill>
            <a:prstDash val="sysDot"/>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DCED0"/>
                </a:solidFill>
                <a:effectLst/>
                <a:uLnTx/>
                <a:uFillTx/>
                <a:latin typeface="Arial Unicode MS" charset="0"/>
                <a:ea typeface="+mn-ea"/>
                <a:cs typeface="Arial Unicode MS" charset="0"/>
              </a:rPr>
              <a:t>Sub-District</a:t>
            </a:r>
          </a:p>
        </p:txBody>
      </p:sp>
      <p:sp>
        <p:nvSpPr>
          <p:cNvPr id="19464" name="Oval 8"/>
          <p:cNvSpPr>
            <a:spLocks noChangeArrowheads="1"/>
          </p:cNvSpPr>
          <p:nvPr/>
        </p:nvSpPr>
        <p:spPr bwMode="auto">
          <a:xfrm>
            <a:off x="5925712" y="2473714"/>
            <a:ext cx="5385600" cy="2818800"/>
          </a:xfrm>
          <a:prstGeom prst="ellipse">
            <a:avLst/>
          </a:prstGeom>
          <a:solidFill>
            <a:schemeClr val="accent5"/>
          </a:solidFill>
          <a:ln w="50800">
            <a:solidFill>
              <a:schemeClr val="tx1"/>
            </a:solidFill>
            <a:prstDash val="sysDot"/>
            <a:round/>
            <a:headEnd/>
            <a:tailEnd/>
          </a:ln>
        </p:spPr>
        <p:txBody>
          <a:bodyPr wrap="none" lIns="0" tIns="0" bIns="0"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CDCED0"/>
                </a:solidFill>
                <a:effectLst/>
                <a:uLnTx/>
                <a:uFillTx/>
                <a:latin typeface="Calibri" panose="020F0502020204030204"/>
                <a:ea typeface="+mn-ea"/>
                <a:cs typeface="+mn-cs"/>
              </a:rPr>
              <a:t>District</a:t>
            </a:r>
          </a:p>
        </p:txBody>
      </p:sp>
      <p:sp>
        <p:nvSpPr>
          <p:cNvPr id="19465" name="Oval 9"/>
          <p:cNvSpPr>
            <a:spLocks noChangeArrowheads="1"/>
          </p:cNvSpPr>
          <p:nvPr/>
        </p:nvSpPr>
        <p:spPr bwMode="auto">
          <a:xfrm>
            <a:off x="9152416" y="3217671"/>
            <a:ext cx="1898574" cy="1330286"/>
          </a:xfrm>
          <a:prstGeom prst="ellipse">
            <a:avLst/>
          </a:prstGeom>
          <a:solidFill>
            <a:schemeClr val="tx2"/>
          </a:solidFill>
          <a:ln w="50800">
            <a:solidFill>
              <a:schemeClr val="tx1"/>
            </a:solidFill>
            <a:prstDash val="sysDot"/>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DCED0"/>
                </a:solidFill>
                <a:effectLst/>
                <a:uLnTx/>
                <a:uFillTx/>
                <a:latin typeface="Arial Unicode MS" charset="0"/>
                <a:ea typeface="+mn-ea"/>
                <a:cs typeface="Arial Unicode MS" charset="0"/>
              </a:rPr>
              <a:t>Sub-District</a:t>
            </a:r>
          </a:p>
        </p:txBody>
      </p:sp>
      <p:sp>
        <p:nvSpPr>
          <p:cNvPr id="19467" name="Text Box 11"/>
          <p:cNvSpPr txBox="1">
            <a:spLocks noChangeArrowheads="1"/>
          </p:cNvSpPr>
          <p:nvPr/>
        </p:nvSpPr>
        <p:spPr bwMode="auto">
          <a:xfrm>
            <a:off x="3019694" y="5251974"/>
            <a:ext cx="6132722"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CDCED0"/>
                </a:solidFill>
                <a:effectLst/>
                <a:uLnTx/>
                <a:uFillTx/>
                <a:latin typeface="Arial" charset="0"/>
                <a:ea typeface="ＭＳ Ｐゴシック" charset="0"/>
              </a:rPr>
              <a:t>Local managers need M&amp;E data that show what is happening in the areas where they work</a:t>
            </a:r>
          </a:p>
        </p:txBody>
      </p:sp>
      <p:sp>
        <p:nvSpPr>
          <p:cNvPr id="12" name="Oval 6"/>
          <p:cNvSpPr>
            <a:spLocks noChangeArrowheads="1"/>
          </p:cNvSpPr>
          <p:nvPr/>
        </p:nvSpPr>
        <p:spPr bwMode="auto">
          <a:xfrm>
            <a:off x="3703645" y="2851043"/>
            <a:ext cx="1314398" cy="831428"/>
          </a:xfrm>
          <a:prstGeom prst="ellipse">
            <a:avLst/>
          </a:prstGeom>
          <a:solidFill>
            <a:schemeClr val="tx2"/>
          </a:solidFill>
          <a:ln w="50800">
            <a:solidFill>
              <a:schemeClr val="tx1"/>
            </a:solidFill>
            <a:prstDash val="sysDot"/>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DCED0"/>
                </a:solidFill>
                <a:effectLst/>
                <a:uLnTx/>
                <a:uFillTx/>
                <a:latin typeface="Arial Unicode MS" charset="0"/>
                <a:ea typeface="+mn-ea"/>
                <a:cs typeface="Arial Unicode MS" charset="0"/>
              </a:rPr>
              <a:t>Sub-District</a:t>
            </a:r>
          </a:p>
        </p:txBody>
      </p:sp>
      <p:sp>
        <p:nvSpPr>
          <p:cNvPr id="13" name="Oval 6"/>
          <p:cNvSpPr>
            <a:spLocks noChangeArrowheads="1"/>
          </p:cNvSpPr>
          <p:nvPr/>
        </p:nvSpPr>
        <p:spPr bwMode="auto">
          <a:xfrm>
            <a:off x="4259244" y="3591558"/>
            <a:ext cx="1314398" cy="831428"/>
          </a:xfrm>
          <a:prstGeom prst="ellipse">
            <a:avLst/>
          </a:prstGeom>
          <a:solidFill>
            <a:schemeClr val="tx2"/>
          </a:solidFill>
          <a:ln w="50800">
            <a:solidFill>
              <a:schemeClr val="tx1"/>
            </a:solidFill>
            <a:prstDash val="sysDot"/>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DCED0"/>
                </a:solidFill>
                <a:effectLst/>
                <a:uLnTx/>
                <a:uFillTx/>
                <a:latin typeface="Arial Unicode MS" charset="0"/>
                <a:ea typeface="+mn-ea"/>
                <a:cs typeface="Arial Unicode MS" charset="0"/>
              </a:rPr>
              <a:t>Sub-District</a:t>
            </a:r>
          </a:p>
        </p:txBody>
      </p:sp>
      <p:sp>
        <p:nvSpPr>
          <p:cNvPr id="14" name="Oval 6"/>
          <p:cNvSpPr>
            <a:spLocks noChangeArrowheads="1"/>
          </p:cNvSpPr>
          <p:nvPr/>
        </p:nvSpPr>
        <p:spPr bwMode="auto">
          <a:xfrm>
            <a:off x="2848590" y="3424242"/>
            <a:ext cx="1314398" cy="831428"/>
          </a:xfrm>
          <a:prstGeom prst="ellipse">
            <a:avLst/>
          </a:prstGeom>
          <a:solidFill>
            <a:schemeClr val="tx2"/>
          </a:solidFill>
          <a:ln w="50800">
            <a:solidFill>
              <a:schemeClr val="tx1"/>
            </a:solidFill>
            <a:prstDash val="sysDot"/>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DCED0"/>
                </a:solidFill>
                <a:effectLst/>
                <a:uLnTx/>
                <a:uFillTx/>
                <a:latin typeface="Arial Unicode MS" charset="0"/>
                <a:ea typeface="+mn-ea"/>
                <a:cs typeface="Arial Unicode MS" charset="0"/>
              </a:rPr>
              <a:t>Sub-District</a:t>
            </a:r>
          </a:p>
        </p:txBody>
      </p:sp>
      <p:sp>
        <p:nvSpPr>
          <p:cNvPr id="15" name="Oval 6"/>
          <p:cNvSpPr>
            <a:spLocks noChangeArrowheads="1"/>
          </p:cNvSpPr>
          <p:nvPr/>
        </p:nvSpPr>
        <p:spPr bwMode="auto">
          <a:xfrm>
            <a:off x="1158725" y="2801957"/>
            <a:ext cx="1314398" cy="831428"/>
          </a:xfrm>
          <a:prstGeom prst="ellipse">
            <a:avLst/>
          </a:prstGeom>
          <a:solidFill>
            <a:schemeClr val="tx2"/>
          </a:solidFill>
          <a:ln w="50800">
            <a:solidFill>
              <a:schemeClr val="tx1"/>
            </a:solidFill>
            <a:prstDash val="sysDot"/>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DCED0"/>
                </a:solidFill>
                <a:effectLst/>
                <a:uLnTx/>
                <a:uFillTx/>
                <a:latin typeface="Arial Unicode MS" charset="0"/>
                <a:ea typeface="+mn-ea"/>
                <a:cs typeface="Arial Unicode MS" charset="0"/>
              </a:rPr>
              <a:t>Sub-District</a:t>
            </a:r>
          </a:p>
        </p:txBody>
      </p:sp>
      <p:sp>
        <p:nvSpPr>
          <p:cNvPr id="16" name="Oval 6"/>
          <p:cNvSpPr>
            <a:spLocks noChangeArrowheads="1"/>
          </p:cNvSpPr>
          <p:nvPr/>
        </p:nvSpPr>
        <p:spPr bwMode="auto">
          <a:xfrm>
            <a:off x="1954131" y="4273156"/>
            <a:ext cx="1314398" cy="831428"/>
          </a:xfrm>
          <a:prstGeom prst="ellipse">
            <a:avLst/>
          </a:prstGeom>
          <a:solidFill>
            <a:schemeClr val="tx2"/>
          </a:solidFill>
          <a:ln w="50800">
            <a:solidFill>
              <a:schemeClr val="tx1"/>
            </a:solidFill>
            <a:prstDash val="sysDot"/>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DCED0"/>
                </a:solidFill>
                <a:effectLst/>
                <a:uLnTx/>
                <a:uFillTx/>
                <a:latin typeface="Arial Unicode MS" charset="0"/>
                <a:ea typeface="+mn-ea"/>
                <a:cs typeface="Arial Unicode MS" charset="0"/>
              </a:rPr>
              <a:t>Sub-District</a:t>
            </a:r>
          </a:p>
        </p:txBody>
      </p:sp>
      <p:sp>
        <p:nvSpPr>
          <p:cNvPr id="17" name="Oval 6"/>
          <p:cNvSpPr>
            <a:spLocks noChangeArrowheads="1"/>
          </p:cNvSpPr>
          <p:nvPr/>
        </p:nvSpPr>
        <p:spPr bwMode="auto">
          <a:xfrm>
            <a:off x="3435287" y="4251904"/>
            <a:ext cx="1314398" cy="831428"/>
          </a:xfrm>
          <a:prstGeom prst="ellipse">
            <a:avLst/>
          </a:prstGeom>
          <a:solidFill>
            <a:schemeClr val="tx2"/>
          </a:solidFill>
          <a:ln w="50800">
            <a:solidFill>
              <a:schemeClr val="tx1"/>
            </a:solidFill>
            <a:prstDash val="sysDot"/>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DCED0"/>
                </a:solidFill>
                <a:effectLst/>
                <a:uLnTx/>
                <a:uFillTx/>
                <a:latin typeface="Arial Unicode MS" charset="0"/>
                <a:ea typeface="+mn-ea"/>
                <a:cs typeface="Arial Unicode MS" charset="0"/>
              </a:rPr>
              <a:t>Sub-District</a:t>
            </a:r>
          </a:p>
        </p:txBody>
      </p:sp>
    </p:spTree>
    <p:extLst>
      <p:ext uri="{BB962C8B-B14F-4D97-AF65-F5344CB8AC3E}">
        <p14:creationId xmlns:p14="http://schemas.microsoft.com/office/powerpoint/2010/main" val="28554561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461"/>
                                        </p:tgtEl>
                                        <p:attrNameLst>
                                          <p:attrName>style.visibility</p:attrName>
                                        </p:attrNameLst>
                                      </p:cBhvr>
                                      <p:to>
                                        <p:strVal val="visible"/>
                                      </p:to>
                                    </p:set>
                                    <p:animEffect transition="in" filter="dissolve">
                                      <p:cBhvr>
                                        <p:cTn id="7" dur="500"/>
                                        <p:tgtEl>
                                          <p:spTgt spid="1946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9464"/>
                                        </p:tgtEl>
                                        <p:attrNameLst>
                                          <p:attrName>style.visibility</p:attrName>
                                        </p:attrNameLst>
                                      </p:cBhvr>
                                      <p:to>
                                        <p:strVal val="visible"/>
                                      </p:to>
                                    </p:set>
                                    <p:animEffect transition="in" filter="dissolve">
                                      <p:cBhvr>
                                        <p:cTn id="10" dur="500"/>
                                        <p:tgtEl>
                                          <p:spTgt spid="1946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9467"/>
                                        </p:tgtEl>
                                        <p:attrNameLst>
                                          <p:attrName>style.visibility</p:attrName>
                                        </p:attrNameLst>
                                      </p:cBhvr>
                                      <p:to>
                                        <p:strVal val="visible"/>
                                      </p:to>
                                    </p:set>
                                    <p:animEffect transition="in" filter="dissolve">
                                      <p:cBhvr>
                                        <p:cTn id="13" dur="500"/>
                                        <p:tgtEl>
                                          <p:spTgt spid="1946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9462"/>
                                        </p:tgtEl>
                                        <p:attrNameLst>
                                          <p:attrName>style.visibility</p:attrName>
                                        </p:attrNameLst>
                                      </p:cBhvr>
                                      <p:to>
                                        <p:strVal val="visible"/>
                                      </p:to>
                                    </p:set>
                                    <p:animEffect transition="in" filter="dissolve">
                                      <p:cBhvr>
                                        <p:cTn id="18" dur="500"/>
                                        <p:tgtEl>
                                          <p:spTgt spid="19462"/>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9465"/>
                                        </p:tgtEl>
                                        <p:attrNameLst>
                                          <p:attrName>style.visibility</p:attrName>
                                        </p:attrNameLst>
                                      </p:cBhvr>
                                      <p:to>
                                        <p:strVal val="visible"/>
                                      </p:to>
                                    </p:set>
                                    <p:animEffect transition="in" filter="dissolve">
                                      <p:cBhvr>
                                        <p:cTn id="21" dur="500"/>
                                        <p:tgtEl>
                                          <p:spTgt spid="19465"/>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dissolve">
                                      <p:cBhvr>
                                        <p:cTn id="24" dur="500"/>
                                        <p:tgtEl>
                                          <p:spTgt spid="12"/>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dissolve">
                                      <p:cBhvr>
                                        <p:cTn id="30" dur="500"/>
                                        <p:tgtEl>
                                          <p:spTgt spid="14"/>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dissolve">
                                      <p:cBhvr>
                                        <p:cTn id="33" dur="500"/>
                                        <p:tgtEl>
                                          <p:spTgt spid="15"/>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dissolve">
                                      <p:cBhvr>
                                        <p:cTn id="36" dur="500"/>
                                        <p:tgtEl>
                                          <p:spTgt spid="16"/>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dissolve">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animBg="1"/>
      <p:bldP spid="19462" grpId="0" animBg="1"/>
      <p:bldP spid="19464" grpId="0" animBg="1"/>
      <p:bldP spid="19465" grpId="0" animBg="1"/>
      <p:bldP spid="19467" grpId="0"/>
      <p:bldP spid="12" grpId="0" animBg="1"/>
      <p:bldP spid="13" grpId="0" animBg="1"/>
      <p:bldP spid="14" grpId="0" animBg="1"/>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a:xfrm>
            <a:off x="399661" y="0"/>
            <a:ext cx="10515600" cy="1079473"/>
          </a:xfrm>
        </p:spPr>
        <p:txBody>
          <a:bodyPr>
            <a:normAutofit/>
          </a:bodyPr>
          <a:lstStyle/>
          <a:p>
            <a:pPr eaLnBrk="1" hangingPunct="1"/>
            <a:r>
              <a:rPr lang="en-US">
                <a:cs typeface="Arial" panose="020B0604020202020204" pitchFamily="34" charset="0"/>
              </a:rPr>
              <a:t>Surveys Monitoring Performance: Identifying Pockets of Risk</a:t>
            </a:r>
          </a:p>
        </p:txBody>
      </p:sp>
      <p:sp>
        <p:nvSpPr>
          <p:cNvPr id="80898" name="Text Box 3"/>
          <p:cNvSpPr txBox="1">
            <a:spLocks noChangeArrowheads="1"/>
          </p:cNvSpPr>
          <p:nvPr/>
        </p:nvSpPr>
        <p:spPr bwMode="auto">
          <a:xfrm>
            <a:off x="2801935" y="3048351"/>
            <a:ext cx="1108672" cy="646331"/>
          </a:xfrm>
          <a:prstGeom prst="rect">
            <a:avLst/>
          </a:prstGeom>
          <a:solidFill>
            <a:schemeClr val="accent1"/>
          </a:solidFill>
          <a:ln w="38100">
            <a:solidFill>
              <a:schemeClr val="bg2"/>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600" b="0" i="0" u="none" strike="noStrike" kern="1200" cap="none" spc="0" normalizeH="0" baseline="0" noProof="0">
                <a:ln>
                  <a:noFill/>
                </a:ln>
                <a:solidFill>
                  <a:srgbClr val="CDCED0"/>
                </a:solidFill>
                <a:effectLst/>
                <a:uLnTx/>
                <a:uFillTx/>
                <a:latin typeface="Arial Unicode MS" charset="0"/>
                <a:ea typeface="ＭＳ Ｐゴシック" charset="0"/>
              </a:rPr>
              <a:t>80%</a:t>
            </a:r>
          </a:p>
        </p:txBody>
      </p:sp>
      <p:sp>
        <p:nvSpPr>
          <p:cNvPr id="80899" name="Text Box 4"/>
          <p:cNvSpPr txBox="1">
            <a:spLocks noChangeArrowheads="1"/>
          </p:cNvSpPr>
          <p:nvPr/>
        </p:nvSpPr>
        <p:spPr bwMode="auto">
          <a:xfrm>
            <a:off x="4325935" y="3048351"/>
            <a:ext cx="1108672" cy="646331"/>
          </a:xfrm>
          <a:prstGeom prst="rect">
            <a:avLst/>
          </a:prstGeom>
          <a:solidFill>
            <a:schemeClr val="accent1"/>
          </a:solidFill>
          <a:ln w="38100">
            <a:solidFill>
              <a:schemeClr val="bg2"/>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600" b="0" i="0" u="none" strike="noStrike" kern="1200" cap="none" spc="0" normalizeH="0" baseline="0" noProof="0">
                <a:ln>
                  <a:noFill/>
                </a:ln>
                <a:solidFill>
                  <a:srgbClr val="CDCED0"/>
                </a:solidFill>
                <a:effectLst/>
                <a:uLnTx/>
                <a:uFillTx/>
                <a:latin typeface="Arial Unicode MS" charset="0"/>
                <a:ea typeface="ＭＳ Ｐゴシック" charset="0"/>
              </a:rPr>
              <a:t>90%</a:t>
            </a:r>
          </a:p>
        </p:txBody>
      </p:sp>
      <p:sp>
        <p:nvSpPr>
          <p:cNvPr id="80900" name="Text Box 5"/>
          <p:cNvSpPr txBox="1">
            <a:spLocks noChangeArrowheads="1"/>
          </p:cNvSpPr>
          <p:nvPr/>
        </p:nvSpPr>
        <p:spPr bwMode="auto">
          <a:xfrm>
            <a:off x="5951535" y="3048351"/>
            <a:ext cx="1108672" cy="646331"/>
          </a:xfrm>
          <a:prstGeom prst="rect">
            <a:avLst/>
          </a:prstGeom>
          <a:solidFill>
            <a:schemeClr val="accent1"/>
          </a:solidFill>
          <a:ln w="38100">
            <a:solidFill>
              <a:schemeClr val="bg2"/>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600" b="0" i="0" u="none" strike="noStrike" kern="1200" cap="none" spc="0" normalizeH="0" baseline="0" noProof="0">
                <a:ln>
                  <a:noFill/>
                </a:ln>
                <a:solidFill>
                  <a:srgbClr val="CDCED0"/>
                </a:solidFill>
                <a:effectLst/>
                <a:uLnTx/>
                <a:uFillTx/>
                <a:latin typeface="Arial Unicode MS" charset="0"/>
                <a:ea typeface="ＭＳ Ｐゴシック" charset="0"/>
              </a:rPr>
              <a:t>85%</a:t>
            </a:r>
          </a:p>
        </p:txBody>
      </p:sp>
      <p:sp>
        <p:nvSpPr>
          <p:cNvPr id="80901" name="Text Box 6"/>
          <p:cNvSpPr txBox="1">
            <a:spLocks noChangeArrowheads="1"/>
          </p:cNvSpPr>
          <p:nvPr/>
        </p:nvSpPr>
        <p:spPr bwMode="auto">
          <a:xfrm>
            <a:off x="7619468" y="3048351"/>
            <a:ext cx="1108672" cy="646331"/>
          </a:xfrm>
          <a:prstGeom prst="rect">
            <a:avLst/>
          </a:prstGeom>
          <a:solidFill>
            <a:schemeClr val="accent1"/>
          </a:solidFill>
          <a:ln w="38100">
            <a:solidFill>
              <a:schemeClr val="bg2"/>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600" b="0" i="0" u="none" strike="noStrike" kern="1200" cap="none" spc="0" normalizeH="0" baseline="0" noProof="0">
                <a:ln>
                  <a:noFill/>
                </a:ln>
                <a:solidFill>
                  <a:srgbClr val="CDCED0"/>
                </a:solidFill>
                <a:effectLst/>
                <a:uLnTx/>
                <a:uFillTx/>
                <a:latin typeface="Arial Unicode MS" charset="0"/>
                <a:ea typeface="ＭＳ Ｐゴシック" charset="0"/>
              </a:rPr>
              <a:t>80%</a:t>
            </a:r>
          </a:p>
        </p:txBody>
      </p:sp>
      <p:sp>
        <p:nvSpPr>
          <p:cNvPr id="80902" name="Text Box 7"/>
          <p:cNvSpPr txBox="1">
            <a:spLocks noChangeArrowheads="1"/>
          </p:cNvSpPr>
          <p:nvPr/>
        </p:nvSpPr>
        <p:spPr bwMode="auto">
          <a:xfrm>
            <a:off x="2844268" y="3886551"/>
            <a:ext cx="1108672" cy="646331"/>
          </a:xfrm>
          <a:prstGeom prst="rect">
            <a:avLst/>
          </a:prstGeom>
          <a:solidFill>
            <a:schemeClr val="accent4"/>
          </a:solidFill>
          <a:ln>
            <a:noFill/>
          </a:ln>
          <a:extLs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Unicode MS" charset="0"/>
                <a:ea typeface="ＭＳ Ｐゴシック" charset="0"/>
              </a:rPr>
              <a:t>55%</a:t>
            </a:r>
          </a:p>
        </p:txBody>
      </p:sp>
      <p:sp>
        <p:nvSpPr>
          <p:cNvPr id="80903" name="Text Box 8"/>
          <p:cNvSpPr txBox="1">
            <a:spLocks noChangeArrowheads="1"/>
          </p:cNvSpPr>
          <p:nvPr/>
        </p:nvSpPr>
        <p:spPr bwMode="auto">
          <a:xfrm>
            <a:off x="4368268" y="3886551"/>
            <a:ext cx="1108672" cy="646331"/>
          </a:xfrm>
          <a:prstGeom prst="rect">
            <a:avLst/>
          </a:prstGeom>
          <a:solidFill>
            <a:schemeClr val="accent1"/>
          </a:solidFill>
          <a:ln w="38100">
            <a:solidFill>
              <a:schemeClr val="bg2"/>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600" b="0" i="0" u="none" strike="noStrike" kern="1200" cap="none" spc="0" normalizeH="0" baseline="0" noProof="0">
                <a:ln>
                  <a:noFill/>
                </a:ln>
                <a:solidFill>
                  <a:srgbClr val="CDCED0"/>
                </a:solidFill>
                <a:effectLst/>
                <a:uLnTx/>
                <a:uFillTx/>
                <a:latin typeface="Arial Unicode MS" charset="0"/>
                <a:ea typeface="ＭＳ Ｐゴシック" charset="0"/>
              </a:rPr>
              <a:t>85%</a:t>
            </a:r>
          </a:p>
        </p:txBody>
      </p:sp>
      <p:sp>
        <p:nvSpPr>
          <p:cNvPr id="80904" name="Text Box 9"/>
          <p:cNvSpPr txBox="1">
            <a:spLocks noChangeArrowheads="1"/>
          </p:cNvSpPr>
          <p:nvPr/>
        </p:nvSpPr>
        <p:spPr bwMode="auto">
          <a:xfrm>
            <a:off x="5993868" y="3886551"/>
            <a:ext cx="1108672" cy="646331"/>
          </a:xfrm>
          <a:prstGeom prst="rect">
            <a:avLst/>
          </a:prstGeom>
          <a:solidFill>
            <a:schemeClr val="accent1"/>
          </a:solidFill>
          <a:ln w="38100">
            <a:solidFill>
              <a:schemeClr val="bg2"/>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600" b="0" i="0" u="none" strike="noStrike" kern="1200" cap="none" spc="0" normalizeH="0" baseline="0" noProof="0">
                <a:ln>
                  <a:noFill/>
                </a:ln>
                <a:solidFill>
                  <a:srgbClr val="CDCED0"/>
                </a:solidFill>
                <a:effectLst/>
                <a:uLnTx/>
                <a:uFillTx/>
                <a:latin typeface="Arial Unicode MS" charset="0"/>
                <a:ea typeface="ＭＳ Ｐゴシック" charset="0"/>
              </a:rPr>
              <a:t>95%</a:t>
            </a:r>
          </a:p>
        </p:txBody>
      </p:sp>
      <p:sp>
        <p:nvSpPr>
          <p:cNvPr id="80905" name="Text Box 10"/>
          <p:cNvSpPr txBox="1">
            <a:spLocks noChangeArrowheads="1"/>
          </p:cNvSpPr>
          <p:nvPr/>
        </p:nvSpPr>
        <p:spPr bwMode="auto">
          <a:xfrm>
            <a:off x="7661803" y="3886551"/>
            <a:ext cx="1108672" cy="646331"/>
          </a:xfrm>
          <a:prstGeom prst="rect">
            <a:avLst/>
          </a:prstGeom>
          <a:solidFill>
            <a:schemeClr val="accent4"/>
          </a:solidFill>
          <a:ln>
            <a:noFill/>
          </a:ln>
          <a:extLs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Unicode MS" charset="0"/>
                <a:ea typeface="ＭＳ Ｐゴシック" charset="0"/>
              </a:rPr>
              <a:t>55%</a:t>
            </a:r>
          </a:p>
        </p:txBody>
      </p:sp>
      <p:sp>
        <p:nvSpPr>
          <p:cNvPr id="80906" name="Text Box 11"/>
          <p:cNvSpPr txBox="1">
            <a:spLocks noChangeArrowheads="1"/>
          </p:cNvSpPr>
          <p:nvPr/>
        </p:nvSpPr>
        <p:spPr bwMode="auto">
          <a:xfrm>
            <a:off x="2844268" y="4693001"/>
            <a:ext cx="1108672" cy="646331"/>
          </a:xfrm>
          <a:prstGeom prst="rect">
            <a:avLst/>
          </a:prstGeom>
          <a:solidFill>
            <a:schemeClr val="accent1"/>
          </a:solidFill>
          <a:ln w="38100">
            <a:solidFill>
              <a:schemeClr val="bg2"/>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600" b="0" i="0" u="none" strike="noStrike" kern="1200" cap="none" spc="0" normalizeH="0" baseline="0" noProof="0">
                <a:ln>
                  <a:noFill/>
                </a:ln>
                <a:solidFill>
                  <a:srgbClr val="CDCED0"/>
                </a:solidFill>
                <a:effectLst/>
                <a:uLnTx/>
                <a:uFillTx/>
                <a:latin typeface="Arial Unicode MS" charset="0"/>
                <a:ea typeface="ＭＳ Ｐゴシック" charset="0"/>
              </a:rPr>
              <a:t>90%</a:t>
            </a:r>
          </a:p>
        </p:txBody>
      </p:sp>
      <p:sp>
        <p:nvSpPr>
          <p:cNvPr id="80907" name="Text Box 12"/>
          <p:cNvSpPr txBox="1">
            <a:spLocks noChangeArrowheads="1"/>
          </p:cNvSpPr>
          <p:nvPr/>
        </p:nvSpPr>
        <p:spPr bwMode="auto">
          <a:xfrm>
            <a:off x="4368268" y="4693001"/>
            <a:ext cx="1108672" cy="646331"/>
          </a:xfrm>
          <a:prstGeom prst="rect">
            <a:avLst/>
          </a:prstGeom>
          <a:solidFill>
            <a:schemeClr val="accent3"/>
          </a:solidFill>
          <a:ln>
            <a:noFill/>
          </a:ln>
          <a:extLs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0062A1"/>
                </a:solidFill>
                <a:effectLst/>
                <a:uLnTx/>
                <a:uFillTx/>
                <a:latin typeface="Arial Unicode MS" charset="0"/>
                <a:ea typeface="ＭＳ Ｐゴシック" charset="0"/>
              </a:rPr>
              <a:t>30%</a:t>
            </a:r>
          </a:p>
        </p:txBody>
      </p:sp>
      <p:sp>
        <p:nvSpPr>
          <p:cNvPr id="80908" name="Text Box 13"/>
          <p:cNvSpPr txBox="1">
            <a:spLocks noChangeArrowheads="1"/>
          </p:cNvSpPr>
          <p:nvPr/>
        </p:nvSpPr>
        <p:spPr bwMode="auto">
          <a:xfrm>
            <a:off x="5993868" y="4693001"/>
            <a:ext cx="1108672" cy="646331"/>
          </a:xfrm>
          <a:prstGeom prst="rect">
            <a:avLst/>
          </a:prstGeom>
          <a:solidFill>
            <a:schemeClr val="accent3"/>
          </a:solidFill>
          <a:ln>
            <a:noFill/>
          </a:ln>
          <a:extLs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0062A1"/>
                </a:solidFill>
                <a:effectLst/>
                <a:uLnTx/>
                <a:uFillTx/>
                <a:latin typeface="Arial Unicode MS" charset="0"/>
                <a:ea typeface="ＭＳ Ｐゴシック" charset="0"/>
              </a:rPr>
              <a:t>30%</a:t>
            </a:r>
          </a:p>
        </p:txBody>
      </p:sp>
      <p:sp>
        <p:nvSpPr>
          <p:cNvPr id="80909" name="Text Box 14"/>
          <p:cNvSpPr txBox="1">
            <a:spLocks noChangeArrowheads="1"/>
          </p:cNvSpPr>
          <p:nvPr/>
        </p:nvSpPr>
        <p:spPr bwMode="auto">
          <a:xfrm>
            <a:off x="7661803" y="4693001"/>
            <a:ext cx="1108672" cy="646331"/>
          </a:xfrm>
          <a:prstGeom prst="rect">
            <a:avLst/>
          </a:prstGeom>
          <a:solidFill>
            <a:schemeClr val="accent1"/>
          </a:solidFill>
          <a:ln w="38100">
            <a:solidFill>
              <a:schemeClr val="bg2"/>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600" b="0" i="0" u="none" strike="noStrike" kern="1200" cap="none" spc="0" normalizeH="0" baseline="0" noProof="0">
                <a:ln>
                  <a:noFill/>
                </a:ln>
                <a:solidFill>
                  <a:srgbClr val="CDCED0"/>
                </a:solidFill>
                <a:effectLst/>
                <a:uLnTx/>
                <a:uFillTx/>
                <a:latin typeface="Arial Unicode MS" charset="0"/>
                <a:ea typeface="ＭＳ Ｐゴシック" charset="0"/>
              </a:rPr>
              <a:t>95%</a:t>
            </a:r>
          </a:p>
        </p:txBody>
      </p:sp>
      <p:sp>
        <p:nvSpPr>
          <p:cNvPr id="80910" name="Text Box 15"/>
          <p:cNvSpPr txBox="1">
            <a:spLocks noChangeArrowheads="1"/>
          </p:cNvSpPr>
          <p:nvPr/>
        </p:nvSpPr>
        <p:spPr bwMode="auto">
          <a:xfrm>
            <a:off x="2844268" y="5562951"/>
            <a:ext cx="1108672" cy="646331"/>
          </a:xfrm>
          <a:prstGeom prst="rect">
            <a:avLst/>
          </a:prstGeom>
          <a:solidFill>
            <a:schemeClr val="accent4"/>
          </a:solidFill>
          <a:ln>
            <a:noFill/>
          </a:ln>
          <a:extLs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Unicode MS" charset="0"/>
                <a:ea typeface="ＭＳ Ｐゴシック" charset="0"/>
              </a:rPr>
              <a:t>70%</a:t>
            </a:r>
          </a:p>
        </p:txBody>
      </p:sp>
      <p:sp>
        <p:nvSpPr>
          <p:cNvPr id="80911" name="Text Box 16"/>
          <p:cNvSpPr txBox="1">
            <a:spLocks noChangeArrowheads="1"/>
          </p:cNvSpPr>
          <p:nvPr/>
        </p:nvSpPr>
        <p:spPr bwMode="auto">
          <a:xfrm>
            <a:off x="4368268" y="5562951"/>
            <a:ext cx="1108672" cy="646331"/>
          </a:xfrm>
          <a:prstGeom prst="rect">
            <a:avLst/>
          </a:prstGeom>
          <a:solidFill>
            <a:schemeClr val="accent3"/>
          </a:solidFill>
          <a:ln>
            <a:noFill/>
          </a:ln>
          <a:extLs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0062A1"/>
                </a:solidFill>
                <a:effectLst/>
                <a:uLnTx/>
                <a:uFillTx/>
                <a:latin typeface="Arial Unicode MS" charset="0"/>
                <a:ea typeface="ＭＳ Ｐゴシック" charset="0"/>
              </a:rPr>
              <a:t>45%</a:t>
            </a:r>
          </a:p>
        </p:txBody>
      </p:sp>
      <p:sp>
        <p:nvSpPr>
          <p:cNvPr id="80912" name="Text Box 17"/>
          <p:cNvSpPr txBox="1">
            <a:spLocks noChangeArrowheads="1"/>
          </p:cNvSpPr>
          <p:nvPr/>
        </p:nvSpPr>
        <p:spPr bwMode="auto">
          <a:xfrm>
            <a:off x="5993868" y="5562951"/>
            <a:ext cx="1108672" cy="646331"/>
          </a:xfrm>
          <a:prstGeom prst="rect">
            <a:avLst/>
          </a:prstGeom>
          <a:solidFill>
            <a:schemeClr val="accent3"/>
          </a:solidFill>
          <a:ln>
            <a:noFill/>
          </a:ln>
          <a:extLs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0062A1"/>
                </a:solidFill>
                <a:effectLst/>
                <a:uLnTx/>
                <a:uFillTx/>
                <a:latin typeface="Arial Unicode MS" charset="0"/>
                <a:ea typeface="ＭＳ Ｐゴシック" charset="0"/>
              </a:rPr>
              <a:t>45%</a:t>
            </a:r>
          </a:p>
        </p:txBody>
      </p:sp>
      <p:sp>
        <p:nvSpPr>
          <p:cNvPr id="80913" name="Text Box 18"/>
          <p:cNvSpPr txBox="1">
            <a:spLocks noChangeArrowheads="1"/>
          </p:cNvSpPr>
          <p:nvPr/>
        </p:nvSpPr>
        <p:spPr bwMode="auto">
          <a:xfrm>
            <a:off x="7661803" y="5562951"/>
            <a:ext cx="1108672" cy="646331"/>
          </a:xfrm>
          <a:prstGeom prst="rect">
            <a:avLst/>
          </a:prstGeom>
          <a:solidFill>
            <a:schemeClr val="accent4"/>
          </a:solidFill>
          <a:ln>
            <a:noFill/>
          </a:ln>
          <a:extLs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Unicode MS" charset="0"/>
                <a:ea typeface="ＭＳ Ｐゴシック" charset="0"/>
              </a:rPr>
              <a:t>65%</a:t>
            </a:r>
          </a:p>
        </p:txBody>
      </p:sp>
      <p:sp>
        <p:nvSpPr>
          <p:cNvPr id="80915" name="TextBox 20"/>
          <p:cNvSpPr txBox="1">
            <a:spLocks noChangeArrowheads="1"/>
          </p:cNvSpPr>
          <p:nvPr/>
        </p:nvSpPr>
        <p:spPr bwMode="auto">
          <a:xfrm>
            <a:off x="9617691" y="2972145"/>
            <a:ext cx="406932"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rPr>
              <a:t>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rPr>
              <a: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rPr>
              <a: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rPr>
              <a:t>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rPr>
              <a: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rPr>
              <a:t>S</a:t>
            </a:r>
          </a:p>
        </p:txBody>
      </p:sp>
      <p:sp>
        <p:nvSpPr>
          <p:cNvPr id="60436" name="Rectangle 20"/>
          <p:cNvSpPr>
            <a:spLocks noChangeArrowheads="1"/>
          </p:cNvSpPr>
          <p:nvPr/>
        </p:nvSpPr>
        <p:spPr bwMode="auto">
          <a:xfrm>
            <a:off x="2235200" y="2818382"/>
            <a:ext cx="7721600" cy="3429000"/>
          </a:xfrm>
          <a:prstGeom prst="rect">
            <a:avLst/>
          </a:prstGeom>
          <a:solidFill>
            <a:schemeClr val="accent5"/>
          </a:solidFill>
          <a:ln w="9525">
            <a:no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libri" panose="020F0502020204030204"/>
                <a:ea typeface="+mn-ea"/>
                <a:cs typeface="+mn-cs"/>
              </a:rPr>
              <a:t>Catchment Area X</a:t>
            </a:r>
            <a:endParaRPr kumimoji="0" lang="en-GB" sz="5400" b="0" i="0" u="none" strike="noStrike" kern="1200" cap="none" spc="0" normalizeH="0" baseline="0" noProof="0">
              <a:ln>
                <a:noFill/>
              </a:ln>
              <a:solidFill>
                <a:prstClr val="white"/>
              </a:solidFill>
              <a:effectLst/>
              <a:uLnTx/>
              <a:uFillTx/>
              <a:latin typeface="Verdana" charset="0"/>
              <a:ea typeface="+mn-ea"/>
              <a:cs typeface="+mn-cs"/>
            </a:endParaRPr>
          </a:p>
        </p:txBody>
      </p:sp>
      <p:sp>
        <p:nvSpPr>
          <p:cNvPr id="22" name="Text Box 19"/>
          <p:cNvSpPr txBox="1">
            <a:spLocks noChangeArrowheads="1"/>
          </p:cNvSpPr>
          <p:nvPr/>
        </p:nvSpPr>
        <p:spPr bwMode="auto">
          <a:xfrm>
            <a:off x="399661" y="1355034"/>
            <a:ext cx="6585842" cy="1200329"/>
          </a:xfrm>
          <a:prstGeom prst="rect">
            <a:avLst/>
          </a:prstGeom>
          <a:noFill/>
          <a:ln w="38100">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prstClr val="black"/>
                </a:solidFill>
                <a:effectLst/>
                <a:uLnTx/>
                <a:uFillTx/>
                <a:ea typeface="+mn-ea"/>
                <a:cs typeface="+mn-cs"/>
              </a:rPr>
              <a:t>Immunization Coverage Target = 70%</a:t>
            </a:r>
          </a:p>
          <a:p>
            <a:pPr lvl="0">
              <a:defRPr/>
            </a:pPr>
            <a:r>
              <a:rPr kumimoji="0" lang="en-US" sz="2400" i="0" u="none" strike="noStrike" kern="1200" cap="none" spc="0" normalizeH="0" baseline="0" noProof="0">
                <a:ln>
                  <a:noFill/>
                </a:ln>
                <a:solidFill>
                  <a:prstClr val="black"/>
                </a:solidFill>
                <a:effectLst/>
                <a:uLnTx/>
                <a:uFillTx/>
                <a:ea typeface="+mn-ea"/>
                <a:cs typeface="+mn-cs"/>
              </a:rPr>
              <a:t>Outcome Indicator = 68.4% </a:t>
            </a:r>
            <a:r>
              <a:rPr lang="en-US" sz="2400">
                <a:solidFill>
                  <a:prstClr val="black"/>
                </a:solidFill>
              </a:rPr>
              <a:t>children (95% CI </a:t>
            </a:r>
            <a:r>
              <a:rPr lang="en-US" sz="2400" u="sng">
                <a:solidFill>
                  <a:prstClr val="black"/>
                </a:solidFill>
              </a:rPr>
              <a:t>+</a:t>
            </a:r>
            <a:r>
              <a:rPr lang="en-US" sz="2400">
                <a:solidFill>
                  <a:prstClr val="black"/>
                </a:solidFill>
              </a:rPr>
              <a:t> 0.07)</a:t>
            </a:r>
            <a:endParaRPr kumimoji="0" lang="en-US" sz="2400" i="0" u="none" strike="noStrike" kern="1200" cap="none" spc="0" normalizeH="0" baseline="0" noProof="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prstClr val="black"/>
                </a:solidFill>
                <a:effectLst/>
                <a:uLnTx/>
                <a:uFillTx/>
                <a:ea typeface="+mn-ea"/>
                <a:cs typeface="+mn-cs"/>
              </a:rPr>
              <a:t>Coverage with Measles Vaccination</a:t>
            </a:r>
          </a:p>
        </p:txBody>
      </p:sp>
      <p:sp>
        <p:nvSpPr>
          <p:cNvPr id="2" name="Oval 1">
            <a:extLst>
              <a:ext uri="{FF2B5EF4-FFF2-40B4-BE49-F238E27FC236}">
                <a16:creationId xmlns:a16="http://schemas.microsoft.com/office/drawing/2014/main" id="{1380A732-CF5E-FE49-B2AC-AC6D190F6F62}"/>
              </a:ext>
            </a:extLst>
          </p:cNvPr>
          <p:cNvSpPr/>
          <p:nvPr/>
        </p:nvSpPr>
        <p:spPr>
          <a:xfrm>
            <a:off x="3910607" y="4532882"/>
            <a:ext cx="3751196" cy="1855583"/>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5B89149-5950-9544-AE71-06EBDE94055C}"/>
              </a:ext>
            </a:extLst>
          </p:cNvPr>
          <p:cNvSpPr txBox="1"/>
          <p:nvPr/>
        </p:nvSpPr>
        <p:spPr>
          <a:xfrm>
            <a:off x="10026518" y="3316313"/>
            <a:ext cx="2003254" cy="2462213"/>
          </a:xfrm>
          <a:prstGeom prst="rect">
            <a:avLst/>
          </a:prstGeom>
          <a:solidFill>
            <a:schemeClr val="accent5">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Calibri" panose="020F0502020204030204"/>
                <a:ea typeface="+mn-ea"/>
                <a:cs typeface="+mn-cs"/>
              </a:rPr>
              <a:t>These sub-districts are your priorities to improve.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a:solidFill>
                  <a:prstClr val="white"/>
                </a:solidFill>
                <a:latin typeface="Calibri" panose="020F0502020204030204"/>
              </a:rPr>
              <a:t>Called Supervision areas</a:t>
            </a:r>
            <a:endParaRPr kumimoji="0" lang="en-GB"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Elbow Connector 4">
            <a:extLst>
              <a:ext uri="{FF2B5EF4-FFF2-40B4-BE49-F238E27FC236}">
                <a16:creationId xmlns:a16="http://schemas.microsoft.com/office/drawing/2014/main" id="{AB603658-821C-5748-BDAB-30C7DF861A91}"/>
              </a:ext>
            </a:extLst>
          </p:cNvPr>
          <p:cNvCxnSpPr>
            <a:cxnSpLocks/>
          </p:cNvCxnSpPr>
          <p:nvPr/>
        </p:nvCxnSpPr>
        <p:spPr>
          <a:xfrm rot="10800000">
            <a:off x="7661803" y="5423472"/>
            <a:ext cx="2362820" cy="12700"/>
          </a:xfrm>
          <a:prstGeom prst="bentConnector3">
            <a:avLst>
              <a:gd name="adj1" fmla="val 50000"/>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6311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dissolve">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60436"/>
                                        </p:tgtEl>
                                      </p:cBhvr>
                                    </p:animEffect>
                                    <p:set>
                                      <p:cBhvr>
                                        <p:cTn id="12" dur="1" fill="hold">
                                          <p:stCondLst>
                                            <p:cond delay="499"/>
                                          </p:stCondLst>
                                        </p:cTn>
                                        <p:tgtEl>
                                          <p:spTgt spid="6043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60436">
                                            <p:txEl>
                                              <p:pRg st="0" end="0"/>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par>
                                <p:cTn id="23" presetID="22" presetClass="entr" presetSubtype="2"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right)">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3"/>
          <p:cNvSpPr>
            <a:spLocks noGrp="1"/>
          </p:cNvSpPr>
          <p:nvPr>
            <p:ph type="title"/>
          </p:nvPr>
        </p:nvSpPr>
        <p:spPr/>
        <p:txBody>
          <a:bodyPr/>
          <a:lstStyle/>
          <a:p>
            <a:pPr eaLnBrk="1" hangingPunct="1"/>
            <a:r>
              <a:rPr lang="en-GB">
                <a:latin typeface="Calibri" panose="020F0502020204030204" pitchFamily="34" charset="0"/>
                <a:cs typeface="Calibri" panose="020F0502020204030204" pitchFamily="34" charset="0"/>
              </a:rPr>
              <a:t>Why LQAS? </a:t>
            </a:r>
          </a:p>
        </p:txBody>
      </p:sp>
      <p:sp>
        <p:nvSpPr>
          <p:cNvPr id="6" name="Content Placeholder 5"/>
          <p:cNvSpPr>
            <a:spLocks noGrp="1"/>
          </p:cNvSpPr>
          <p:nvPr>
            <p:ph idx="1"/>
          </p:nvPr>
        </p:nvSpPr>
        <p:spPr/>
        <p:txBody>
          <a:bodyPr>
            <a:normAutofit/>
          </a:bodyPr>
          <a:lstStyle/>
          <a:p>
            <a:pPr eaLnBrk="1" hangingPunct="1"/>
            <a:r>
              <a:rPr lang="en-GB" sz="2800">
                <a:latin typeface="+mn-lt"/>
              </a:rPr>
              <a:t>The question implied by these examples is:</a:t>
            </a:r>
          </a:p>
          <a:p>
            <a:pPr lvl="1"/>
            <a:r>
              <a:rPr lang="en-GB" sz="2400" b="0">
                <a:latin typeface="+mn-lt"/>
              </a:rPr>
              <a:t>How to assess performance in multiple locations delivering services</a:t>
            </a:r>
          </a:p>
          <a:p>
            <a:pPr lvl="1"/>
            <a:r>
              <a:rPr lang="en-GB" sz="2400" b="0">
                <a:latin typeface="+mn-lt"/>
              </a:rPr>
              <a:t>And tell me the status of my program as a whole?</a:t>
            </a:r>
          </a:p>
          <a:p>
            <a:pPr lvl="1" eaLnBrk="1" hangingPunct="1">
              <a:spcAft>
                <a:spcPts val="1200"/>
              </a:spcAft>
            </a:pPr>
            <a:r>
              <a:rPr lang="en-GB" sz="2400" b="0">
                <a:latin typeface="+mn-lt"/>
              </a:rPr>
              <a:t>And do it recurrently?</a:t>
            </a:r>
          </a:p>
          <a:p>
            <a:r>
              <a:rPr lang="en-GB" sz="2800">
                <a:latin typeface="+mn-lt"/>
              </a:rPr>
              <a:t>Use the data for 2 purpose:</a:t>
            </a:r>
          </a:p>
          <a:p>
            <a:pPr lvl="2" eaLnBrk="1" hangingPunct="1"/>
            <a:r>
              <a:rPr lang="en-GB" sz="2400">
                <a:latin typeface="+mn-lt"/>
              </a:rPr>
              <a:t>management of </a:t>
            </a:r>
            <a:r>
              <a:rPr lang="en-GB" sz="2400">
                <a:solidFill>
                  <a:srgbClr val="00B050"/>
                </a:solidFill>
                <a:latin typeface="+mn-lt"/>
              </a:rPr>
              <a:t>local</a:t>
            </a:r>
            <a:r>
              <a:rPr lang="en-GB" sz="2400">
                <a:latin typeface="+mn-lt"/>
              </a:rPr>
              <a:t> production </a:t>
            </a:r>
          </a:p>
          <a:p>
            <a:pPr lvl="2" eaLnBrk="1" hangingPunct="1">
              <a:spcAft>
                <a:spcPts val="1200"/>
              </a:spcAft>
            </a:pPr>
            <a:r>
              <a:rPr lang="en-GB" sz="2400">
                <a:latin typeface="+mn-lt"/>
              </a:rPr>
              <a:t>senior management </a:t>
            </a:r>
            <a:r>
              <a:rPr lang="en-GB" sz="2400">
                <a:solidFill>
                  <a:srgbClr val="00B050"/>
                </a:solidFill>
                <a:latin typeface="+mn-lt"/>
              </a:rPr>
              <a:t>decision making &amp; reporting</a:t>
            </a:r>
          </a:p>
          <a:p>
            <a:pPr eaLnBrk="1" hangingPunct="1"/>
            <a:r>
              <a:rPr lang="en-GB" sz="2800">
                <a:latin typeface="+mn-lt"/>
              </a:rPr>
              <a:t>Lot Quality Acceptance Sampling (LQAS) was developed to address these 2 purposes</a:t>
            </a:r>
          </a:p>
          <a:p>
            <a:pPr eaLnBrk="1" hangingPunct="1"/>
            <a:endParaRPr lang="en-GB">
              <a:latin typeface="+mn-lt"/>
            </a:endParaRPr>
          </a:p>
        </p:txBody>
      </p:sp>
      <p:sp>
        <p:nvSpPr>
          <p:cNvPr id="100355" name="Slide Number Placeholder 2"/>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849E0D5-0350-8C4D-8818-137CCB545269}" type="slidenum">
              <a:rPr lang="en-US" sz="1000">
                <a:solidFill>
                  <a:srgbClr val="9B9A98"/>
                </a:solidFill>
              </a:rPr>
              <a:pPr eaLnBrk="1" hangingPunct="1"/>
              <a:t>6</a:t>
            </a:fld>
            <a:endParaRPr lang="en-US" sz="1000">
              <a:solidFill>
                <a:srgbClr val="9B9A98"/>
              </a:solidFill>
            </a:endParaRPr>
          </a:p>
        </p:txBody>
      </p:sp>
    </p:spTree>
    <p:extLst>
      <p:ext uri="{BB962C8B-B14F-4D97-AF65-F5344CB8AC3E}">
        <p14:creationId xmlns:p14="http://schemas.microsoft.com/office/powerpoint/2010/main" val="3927674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p:txBody>
          <a:bodyPr>
            <a:normAutofit/>
          </a:bodyPr>
          <a:lstStyle/>
          <a:p>
            <a:pPr eaLnBrk="1" fontAlgn="auto" hangingPunct="1">
              <a:spcAft>
                <a:spcPts val="0"/>
              </a:spcAft>
              <a:defRPr/>
            </a:pPr>
            <a:r>
              <a:rPr lang="en-US">
                <a:ea typeface="+mj-ea"/>
                <a:cs typeface="+mj-cs"/>
              </a:rPr>
              <a:t>What Is LQAS?</a:t>
            </a:r>
          </a:p>
        </p:txBody>
      </p:sp>
      <p:sp>
        <p:nvSpPr>
          <p:cNvPr id="234499" name="Rectangle 3"/>
          <p:cNvSpPr>
            <a:spLocks noGrp="1" noChangeArrowheads="1"/>
          </p:cNvSpPr>
          <p:nvPr>
            <p:ph idx="1"/>
          </p:nvPr>
        </p:nvSpPr>
        <p:spPr>
          <a:xfrm>
            <a:off x="399661" y="1517714"/>
            <a:ext cx="10515600" cy="4830820"/>
          </a:xfrm>
        </p:spPr>
        <p:txBody>
          <a:bodyPr>
            <a:normAutofit fontScale="92500" lnSpcReduction="20000"/>
          </a:bodyPr>
          <a:lstStyle/>
          <a:p>
            <a:pPr eaLnBrk="1" hangingPunct="1">
              <a:lnSpc>
                <a:spcPct val="120000"/>
              </a:lnSpc>
              <a:spcBef>
                <a:spcPts val="0"/>
              </a:spcBef>
              <a:buClr>
                <a:schemeClr val="tx2"/>
              </a:buClr>
            </a:pPr>
            <a:r>
              <a:rPr lang="en-US" sz="2400" dirty="0">
                <a:latin typeface="+mn-lt"/>
              </a:rPr>
              <a:t>A classification method:</a:t>
            </a:r>
            <a:br>
              <a:rPr lang="en-GB" sz="2400" dirty="0">
                <a:latin typeface="+mn-lt"/>
              </a:rPr>
            </a:br>
            <a:r>
              <a:rPr lang="en-GB" sz="2400" dirty="0">
                <a:latin typeface="+mn-lt"/>
              </a:rPr>
              <a:t>used locally – in  “supervision areas”</a:t>
            </a:r>
          </a:p>
          <a:p>
            <a:pPr lvl="1" eaLnBrk="1" hangingPunct="1">
              <a:lnSpc>
                <a:spcPct val="120000"/>
              </a:lnSpc>
              <a:spcBef>
                <a:spcPts val="0"/>
              </a:spcBef>
            </a:pPr>
            <a:r>
              <a:rPr lang="en-GB" sz="2400" dirty="0">
                <a:latin typeface="+mn-lt"/>
              </a:rPr>
              <a:t>To identify priority areas: not reaching an established performance target for coverage with a medication or vaccination, or voluntary counselling and testing for HIV (e.g., District, sub-district, catchment area for an activity, refugee camp, NGO or grantee catchment)</a:t>
            </a:r>
          </a:p>
          <a:p>
            <a:pPr lvl="1" eaLnBrk="1" hangingPunct="1">
              <a:lnSpc>
                <a:spcPct val="120000"/>
              </a:lnSpc>
              <a:spcBef>
                <a:spcPts val="0"/>
              </a:spcBef>
            </a:pPr>
            <a:r>
              <a:rPr lang="en-GB" sz="2400" dirty="0">
                <a:latin typeface="+mn-lt"/>
              </a:rPr>
              <a:t>Useful for local management decision making</a:t>
            </a:r>
          </a:p>
          <a:p>
            <a:pPr lvl="1" eaLnBrk="1" hangingPunct="1">
              <a:lnSpc>
                <a:spcPct val="120000"/>
              </a:lnSpc>
              <a:spcBef>
                <a:spcPts val="0"/>
              </a:spcBef>
            </a:pPr>
            <a:endParaRPr lang="en-GB" sz="2400" dirty="0">
              <a:latin typeface="+mn-lt"/>
            </a:endParaRPr>
          </a:p>
          <a:p>
            <a:pPr eaLnBrk="1" hangingPunct="1">
              <a:lnSpc>
                <a:spcPct val="120000"/>
              </a:lnSpc>
              <a:spcBef>
                <a:spcPts val="0"/>
              </a:spcBef>
              <a:buClr>
                <a:schemeClr val="accent2"/>
              </a:buClr>
              <a:buSzTx/>
            </a:pPr>
            <a:r>
              <a:rPr lang="en-GB" sz="2400" dirty="0">
                <a:latin typeface="+mn-lt"/>
              </a:rPr>
              <a:t>Data when aggregated measure average coverage at more central level</a:t>
            </a:r>
            <a:br>
              <a:rPr lang="en-GB" sz="2400" dirty="0">
                <a:latin typeface="+mn-lt"/>
              </a:rPr>
            </a:br>
            <a:r>
              <a:rPr lang="en-GB" sz="2400" dirty="0">
                <a:latin typeface="+mn-lt"/>
              </a:rPr>
              <a:t> (e.g., Region or province or nation)</a:t>
            </a:r>
          </a:p>
          <a:p>
            <a:pPr lvl="1" eaLnBrk="1" hangingPunct="1">
              <a:lnSpc>
                <a:spcPct val="120000"/>
              </a:lnSpc>
              <a:spcBef>
                <a:spcPts val="0"/>
              </a:spcBef>
            </a:pPr>
            <a:r>
              <a:rPr lang="en-GB" sz="2400" dirty="0">
                <a:latin typeface="+mn-lt"/>
              </a:rPr>
              <a:t> Suitable for reporting and policy purposes</a:t>
            </a:r>
          </a:p>
          <a:p>
            <a:pPr eaLnBrk="1" hangingPunct="1">
              <a:lnSpc>
                <a:spcPct val="120000"/>
              </a:lnSpc>
              <a:spcBef>
                <a:spcPts val="0"/>
              </a:spcBef>
              <a:buClr>
                <a:schemeClr val="accent2"/>
              </a:buClr>
              <a:buSzTx/>
            </a:pPr>
            <a:endParaRPr lang="en-GB" sz="2400" dirty="0">
              <a:latin typeface="+mn-lt"/>
            </a:endParaRPr>
          </a:p>
          <a:p>
            <a:pPr eaLnBrk="1" hangingPunct="1">
              <a:lnSpc>
                <a:spcPct val="120000"/>
              </a:lnSpc>
              <a:spcBef>
                <a:spcPts val="0"/>
              </a:spcBef>
              <a:buClr>
                <a:schemeClr val="accent2"/>
              </a:buClr>
              <a:buSzTx/>
            </a:pPr>
            <a:r>
              <a:rPr lang="en-GB" sz="2400" dirty="0">
                <a:latin typeface="+mn-lt"/>
              </a:rPr>
              <a:t>LQAS uses small samples</a:t>
            </a:r>
            <a:endParaRPr lang="en-GB" sz="2800" dirty="0">
              <a:latin typeface="+mn-lt"/>
            </a:endParaRPr>
          </a:p>
        </p:txBody>
      </p:sp>
      <p:sp>
        <p:nvSpPr>
          <p:cNvPr id="86019" name="Slide Number Placeholder 5"/>
          <p:cNvSpPr>
            <a:spLocks noGrp="1"/>
          </p:cNvSpPr>
          <p:nvPr>
            <p:ph type="sldNum" sz="quarter" idx="12"/>
          </p:nvPr>
        </p:nvSpPr>
        <p:spPr bwMode="auto">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EDBF7BB-AEDB-544F-889D-EA336393A679}" type="slidenum">
              <a:rPr kumimoji="0" lang="en-US" sz="1000" b="0" i="0" u="none" strike="noStrike" kern="1200" cap="none" spc="0" normalizeH="0" baseline="0" noProof="0">
                <a:ln>
                  <a:noFill/>
                </a:ln>
                <a:solidFill>
                  <a:srgbClr val="9B9A98"/>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srgbClr val="9B9A98"/>
              </a:solidFill>
              <a:effectLst/>
              <a:uLnTx/>
              <a:uFillTx/>
              <a:latin typeface="Arial" charset="0"/>
              <a:ea typeface="ＭＳ Ｐゴシック" charset="0"/>
            </a:endParaRPr>
          </a:p>
        </p:txBody>
      </p:sp>
      <p:sp>
        <p:nvSpPr>
          <p:cNvPr id="234500" name="Line 4"/>
          <p:cNvSpPr>
            <a:spLocks noChangeShapeType="1"/>
          </p:cNvSpPr>
          <p:nvPr/>
        </p:nvSpPr>
        <p:spPr bwMode="auto">
          <a:xfrm>
            <a:off x="399661" y="4023928"/>
            <a:ext cx="7213600" cy="0"/>
          </a:xfrm>
          <a:prstGeom prst="line">
            <a:avLst/>
          </a:prstGeom>
          <a:noFill/>
          <a:ln w="50800">
            <a:solidFill>
              <a:srgbClr val="FF99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501" name="Line 5"/>
          <p:cNvSpPr>
            <a:spLocks noChangeShapeType="1"/>
          </p:cNvSpPr>
          <p:nvPr/>
        </p:nvSpPr>
        <p:spPr bwMode="auto">
          <a:xfrm>
            <a:off x="399661" y="5274582"/>
            <a:ext cx="7213600" cy="7271"/>
          </a:xfrm>
          <a:prstGeom prst="line">
            <a:avLst/>
          </a:prstGeom>
          <a:noFill/>
          <a:ln w="50800">
            <a:solidFill>
              <a:srgbClr val="FF99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assemblyft.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661" y="830306"/>
            <a:ext cx="9200655" cy="5734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4"/>
          <p:cNvGrpSpPr/>
          <p:nvPr/>
        </p:nvGrpSpPr>
        <p:grpSpPr>
          <a:xfrm>
            <a:off x="399661" y="804317"/>
            <a:ext cx="11092978" cy="5734595"/>
            <a:chOff x="520700" y="762000"/>
            <a:chExt cx="9221843" cy="6096000"/>
          </a:xfrm>
        </p:grpSpPr>
        <p:pic>
          <p:nvPicPr>
            <p:cNvPr id="7" name="Picture 6" descr="1912_4.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762000"/>
              <a:ext cx="4500452"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5"/>
            <a:srcRect l="1855" t="5128" r="4694" b="5449"/>
            <a:stretch/>
          </p:blipFill>
          <p:spPr>
            <a:xfrm>
              <a:off x="520700" y="788377"/>
              <a:ext cx="4584700" cy="3174023"/>
            </a:xfrm>
            <a:prstGeom prst="rect">
              <a:avLst/>
            </a:prstGeom>
          </p:spPr>
        </p:pic>
        <p:pic>
          <p:nvPicPr>
            <p:cNvPr id="3" name="Picture 2"/>
            <p:cNvPicPr>
              <a:picLocks noChangeAspect="1"/>
            </p:cNvPicPr>
            <p:nvPr/>
          </p:nvPicPr>
          <p:blipFill>
            <a:blip r:embed="rId6"/>
            <a:stretch>
              <a:fillRect/>
            </a:stretch>
          </p:blipFill>
          <p:spPr>
            <a:xfrm>
              <a:off x="5105398" y="3429000"/>
              <a:ext cx="4637145" cy="3429000"/>
            </a:xfrm>
            <a:prstGeom prst="rect">
              <a:avLst/>
            </a:prstGeom>
          </p:spPr>
        </p:pic>
        <p:pic>
          <p:nvPicPr>
            <p:cNvPr id="4" name="Picture 3"/>
            <p:cNvPicPr>
              <a:picLocks noChangeAspect="1"/>
            </p:cNvPicPr>
            <p:nvPr/>
          </p:nvPicPr>
          <p:blipFill>
            <a:blip r:embed="rId7"/>
            <a:stretch>
              <a:fillRect/>
            </a:stretch>
          </p:blipFill>
          <p:spPr>
            <a:xfrm>
              <a:off x="533400" y="3641677"/>
              <a:ext cx="4572000" cy="3207223"/>
            </a:xfrm>
            <a:prstGeom prst="rect">
              <a:avLst/>
            </a:prstGeom>
          </p:spPr>
        </p:pic>
      </p:grpSp>
    </p:spTree>
    <p:extLst>
      <p:ext uri="{BB962C8B-B14F-4D97-AF65-F5344CB8AC3E}">
        <p14:creationId xmlns:p14="http://schemas.microsoft.com/office/powerpoint/2010/main" val="27596442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par>
                                <p:cTn id="12" presetID="55"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nodeType="clickEffect">
                                  <p:stCondLst>
                                    <p:cond delay="0"/>
                                  </p:stCondLst>
                                  <p:childTnLst>
                                    <p:animEffect transition="out" filter="dissolv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499"/>
                                          </p:stCondLst>
                                        </p:cTn>
                                        <p:tgtEl>
                                          <p:spTgt spid="234499">
                                            <p:txEl>
                                              <p:pRg st="1" end="1"/>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234499">
                                            <p:txEl>
                                              <p:pRg st="2" end="2"/>
                                            </p:txEl>
                                          </p:spTgt>
                                        </p:tgtEl>
                                        <p:attrNameLst>
                                          <p:attrName>style.visibility</p:attrName>
                                        </p:attrNameLst>
                                      </p:cBhvr>
                                      <p:to>
                                        <p:strVal val="visible"/>
                                      </p:to>
                                    </p:set>
                                  </p:childTnLst>
                                </p:cTn>
                              </p:par>
                            </p:childTnLst>
                          </p:cTn>
                        </p:par>
                        <p:par>
                          <p:cTn id="28" fill="hold" nodeType="afterGroup">
                            <p:stCondLst>
                              <p:cond delay="500"/>
                            </p:stCondLst>
                            <p:childTnLst>
                              <p:par>
                                <p:cTn id="29" presetID="17" presetClass="entr" presetSubtype="10" fill="hold" grpId="0" nodeType="afterEffect">
                                  <p:stCondLst>
                                    <p:cond delay="0"/>
                                  </p:stCondLst>
                                  <p:childTnLst>
                                    <p:set>
                                      <p:cBhvr>
                                        <p:cTn id="30" dur="1" fill="hold">
                                          <p:stCondLst>
                                            <p:cond delay="0"/>
                                          </p:stCondLst>
                                        </p:cTn>
                                        <p:tgtEl>
                                          <p:spTgt spid="234500"/>
                                        </p:tgtEl>
                                        <p:attrNameLst>
                                          <p:attrName>style.visibility</p:attrName>
                                        </p:attrNameLst>
                                      </p:cBhvr>
                                      <p:to>
                                        <p:strVal val="visible"/>
                                      </p:to>
                                    </p:set>
                                    <p:anim calcmode="lin" valueType="num">
                                      <p:cBhvr>
                                        <p:cTn id="31" dur="500" fill="hold"/>
                                        <p:tgtEl>
                                          <p:spTgt spid="234500"/>
                                        </p:tgtEl>
                                        <p:attrNameLst>
                                          <p:attrName>ppt_w</p:attrName>
                                        </p:attrNameLst>
                                      </p:cBhvr>
                                      <p:tavLst>
                                        <p:tav tm="0">
                                          <p:val>
                                            <p:fltVal val="0"/>
                                          </p:val>
                                        </p:tav>
                                        <p:tav tm="100000">
                                          <p:val>
                                            <p:strVal val="#ppt_w"/>
                                          </p:val>
                                        </p:tav>
                                      </p:tavLst>
                                    </p:anim>
                                    <p:anim calcmode="lin" valueType="num">
                                      <p:cBhvr>
                                        <p:cTn id="32" dur="500" fill="hold"/>
                                        <p:tgtEl>
                                          <p:spTgt spid="234500"/>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234499">
                                            <p:txEl>
                                              <p:pRg st="4" end="4"/>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499"/>
                                          </p:stCondLst>
                                        </p:cTn>
                                        <p:tgtEl>
                                          <p:spTgt spid="234499">
                                            <p:txEl>
                                              <p:pRg st="5" end="5"/>
                                            </p:txEl>
                                          </p:spTgt>
                                        </p:tgtEl>
                                        <p:attrNameLst>
                                          <p:attrName>style.visibility</p:attrName>
                                        </p:attrNameLst>
                                      </p:cBhvr>
                                      <p:to>
                                        <p:strVal val="visible"/>
                                      </p:to>
                                    </p:set>
                                  </p:childTnLst>
                                </p:cTn>
                              </p:par>
                            </p:childTnLst>
                          </p:cTn>
                        </p:par>
                        <p:par>
                          <p:cTn id="41" fill="hold" nodeType="afterGroup">
                            <p:stCondLst>
                              <p:cond delay="500"/>
                            </p:stCondLst>
                            <p:childTnLst>
                              <p:par>
                                <p:cTn id="42" presetID="17" presetClass="entr" presetSubtype="10" fill="hold" grpId="0" nodeType="afterEffect">
                                  <p:stCondLst>
                                    <p:cond delay="0"/>
                                  </p:stCondLst>
                                  <p:childTnLst>
                                    <p:set>
                                      <p:cBhvr>
                                        <p:cTn id="43" dur="1" fill="hold">
                                          <p:stCondLst>
                                            <p:cond delay="0"/>
                                          </p:stCondLst>
                                        </p:cTn>
                                        <p:tgtEl>
                                          <p:spTgt spid="234501"/>
                                        </p:tgtEl>
                                        <p:attrNameLst>
                                          <p:attrName>style.visibility</p:attrName>
                                        </p:attrNameLst>
                                      </p:cBhvr>
                                      <p:to>
                                        <p:strVal val="visible"/>
                                      </p:to>
                                    </p:set>
                                    <p:anim calcmode="lin" valueType="num">
                                      <p:cBhvr>
                                        <p:cTn id="44" dur="500" fill="hold"/>
                                        <p:tgtEl>
                                          <p:spTgt spid="234501"/>
                                        </p:tgtEl>
                                        <p:attrNameLst>
                                          <p:attrName>ppt_w</p:attrName>
                                        </p:attrNameLst>
                                      </p:cBhvr>
                                      <p:tavLst>
                                        <p:tav tm="0">
                                          <p:val>
                                            <p:fltVal val="0"/>
                                          </p:val>
                                        </p:tav>
                                        <p:tav tm="100000">
                                          <p:val>
                                            <p:strVal val="#ppt_w"/>
                                          </p:val>
                                        </p:tav>
                                      </p:tavLst>
                                    </p:anim>
                                    <p:anim calcmode="lin" valueType="num">
                                      <p:cBhvr>
                                        <p:cTn id="45" dur="500" fill="hold"/>
                                        <p:tgtEl>
                                          <p:spTgt spid="234501"/>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499"/>
                                          </p:stCondLst>
                                        </p:cTn>
                                        <p:tgtEl>
                                          <p:spTgt spid="23449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9" grpId="0" build="p" bldLvl="2" autoUpdateAnimBg="0"/>
      <p:bldP spid="234500" grpId="0" animBg="1"/>
      <p:bldP spid="23450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D296CE-14F2-42A8-AE8C-E08AF4846C85}"/>
              </a:ext>
            </a:extLst>
          </p:cNvPr>
          <p:cNvSpPr>
            <a:spLocks noGrp="1"/>
          </p:cNvSpPr>
          <p:nvPr>
            <p:ph idx="1"/>
          </p:nvPr>
        </p:nvSpPr>
        <p:spPr>
          <a:xfrm>
            <a:off x="399661" y="1385738"/>
            <a:ext cx="10515600" cy="1244340"/>
          </a:xfrm>
        </p:spPr>
        <p:txBody>
          <a:bodyPr>
            <a:normAutofit fontScale="62500" lnSpcReduction="20000"/>
          </a:bodyPr>
          <a:lstStyle/>
          <a:p>
            <a:pPr marL="0" indent="0">
              <a:buNone/>
            </a:pPr>
            <a:r>
              <a:rPr lang="en-GB" sz="4800">
                <a:latin typeface="+mn-lt"/>
              </a:rPr>
              <a:t>LQAS (Lot Quality Assurance Sampling)</a:t>
            </a:r>
            <a:br>
              <a:rPr lang="en-GB" sz="4800">
                <a:latin typeface="+mn-lt"/>
              </a:rPr>
            </a:br>
            <a:br>
              <a:rPr lang="en-GB" sz="4400">
                <a:latin typeface="+mn-lt"/>
              </a:rPr>
            </a:br>
            <a:r>
              <a:rPr lang="en-GB" sz="4400">
                <a:latin typeface="+mn-lt"/>
              </a:rPr>
              <a:t>Please see:</a:t>
            </a:r>
            <a:br>
              <a:rPr lang="en-GB" sz="4400">
                <a:latin typeface="+mn-lt"/>
              </a:rPr>
            </a:br>
            <a:endParaRPr lang="en-GB">
              <a:latin typeface="+mn-lt"/>
            </a:endParaRPr>
          </a:p>
        </p:txBody>
      </p:sp>
      <p:sp>
        <p:nvSpPr>
          <p:cNvPr id="5" name="Title 4">
            <a:extLst>
              <a:ext uri="{FF2B5EF4-FFF2-40B4-BE49-F238E27FC236}">
                <a16:creationId xmlns:a16="http://schemas.microsoft.com/office/drawing/2014/main" id="{F46B10DB-4B45-49BC-AF55-204168F1376E}"/>
              </a:ext>
            </a:extLst>
          </p:cNvPr>
          <p:cNvSpPr>
            <a:spLocks noGrp="1"/>
          </p:cNvSpPr>
          <p:nvPr>
            <p:ph type="title"/>
          </p:nvPr>
        </p:nvSpPr>
        <p:spPr/>
        <p:txBody>
          <a:bodyPr/>
          <a:lstStyle/>
          <a:p>
            <a:r>
              <a:rPr lang="en-GB"/>
              <a:t>We need Decentralised Measurement Tools</a:t>
            </a:r>
          </a:p>
        </p:txBody>
      </p:sp>
      <p:sp>
        <p:nvSpPr>
          <p:cNvPr id="6" name="Rectangle 5">
            <a:extLst>
              <a:ext uri="{FF2B5EF4-FFF2-40B4-BE49-F238E27FC236}">
                <a16:creationId xmlns:a16="http://schemas.microsoft.com/office/drawing/2014/main" id="{FD688BB6-0526-4684-BD1C-975D4F6317F2}"/>
              </a:ext>
            </a:extLst>
          </p:cNvPr>
          <p:cNvSpPr/>
          <p:nvPr/>
        </p:nvSpPr>
        <p:spPr>
          <a:xfrm>
            <a:off x="399661" y="2582615"/>
            <a:ext cx="5127588" cy="249299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LQAS Empowering Community Health</a:t>
            </a:r>
            <a:b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https://www.lstmed.ac.uk/research/departments/international-public-health/monitoring-and-evaluation-technical-assistance-1</a:t>
            </a:r>
            <a:b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br>
            <a:b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6666925-BC8D-489E-8E39-C763F77E2C2F}"/>
              </a:ext>
            </a:extLst>
          </p:cNvPr>
          <p:cNvSpPr/>
          <p:nvPr/>
        </p:nvSpPr>
        <p:spPr>
          <a:xfrm>
            <a:off x="6664750" y="2601139"/>
            <a:ext cx="5127588"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Chapter 1 of the training video</a:t>
            </a:r>
            <a:b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https://www.bit.ly/LQAS-In-Africa</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O</a:t>
            </a: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r</a:t>
            </a:r>
            <a:endParaRPr lang="en-GB">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5"/>
              </a:rPr>
              <a:t>https://www.bit.ly/LQAS-in-South-Asia</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Cross 7">
            <a:extLst>
              <a:ext uri="{FF2B5EF4-FFF2-40B4-BE49-F238E27FC236}">
                <a16:creationId xmlns:a16="http://schemas.microsoft.com/office/drawing/2014/main" id="{D56BF0E4-8477-49CB-A764-5D60835A3D17}"/>
              </a:ext>
            </a:extLst>
          </p:cNvPr>
          <p:cNvSpPr/>
          <p:nvPr/>
        </p:nvSpPr>
        <p:spPr>
          <a:xfrm>
            <a:off x="5800085" y="3244334"/>
            <a:ext cx="705717" cy="708660"/>
          </a:xfrm>
          <a:prstGeom prst="plus">
            <a:avLst/>
          </a:prstGeom>
          <a:solidFill>
            <a:schemeClr val="accent5"/>
          </a:solidFill>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and</a:t>
            </a:r>
          </a:p>
        </p:txBody>
      </p:sp>
    </p:spTree>
    <p:extLst>
      <p:ext uri="{BB962C8B-B14F-4D97-AF65-F5344CB8AC3E}">
        <p14:creationId xmlns:p14="http://schemas.microsoft.com/office/powerpoint/2010/main" val="909971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C285EBC-B187-F344-A735-B2FAF07A23C4}" type="slidenum">
              <a:rPr kumimoji="0" lang="en-US" sz="1000" b="0" i="0" u="none" strike="noStrike" kern="1200" cap="none" spc="0" normalizeH="0" baseline="0" noProof="0">
                <a:ln>
                  <a:noFill/>
                </a:ln>
                <a:solidFill>
                  <a:srgbClr val="9B9A98"/>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srgbClr val="9B9A98"/>
              </a:solidFill>
              <a:effectLst/>
              <a:uLnTx/>
              <a:uFillTx/>
              <a:latin typeface="Arial" charset="0"/>
              <a:ea typeface="ＭＳ Ｐゴシック" charset="0"/>
            </a:endParaRPr>
          </a:p>
        </p:txBody>
      </p:sp>
      <p:grpSp>
        <p:nvGrpSpPr>
          <p:cNvPr id="17" name="Group 16">
            <a:extLst>
              <a:ext uri="{FF2B5EF4-FFF2-40B4-BE49-F238E27FC236}">
                <a16:creationId xmlns:a16="http://schemas.microsoft.com/office/drawing/2014/main" id="{CAE0702A-AE7D-4E11-8A20-9A2A92326512}"/>
              </a:ext>
            </a:extLst>
          </p:cNvPr>
          <p:cNvGrpSpPr/>
          <p:nvPr/>
        </p:nvGrpSpPr>
        <p:grpSpPr>
          <a:xfrm>
            <a:off x="493511" y="1439862"/>
            <a:ext cx="5370804" cy="5099050"/>
            <a:chOff x="-162984" y="304800"/>
            <a:chExt cx="6902451" cy="6553200"/>
          </a:xfrm>
        </p:grpSpPr>
        <p:sp>
          <p:nvSpPr>
            <p:cNvPr id="88066" name="Freeform 2"/>
            <p:cNvSpPr>
              <a:spLocks/>
            </p:cNvSpPr>
            <p:nvPr/>
          </p:nvSpPr>
          <p:spPr bwMode="auto">
            <a:xfrm>
              <a:off x="-162984" y="304800"/>
              <a:ext cx="6138335" cy="6267450"/>
            </a:xfrm>
            <a:custGeom>
              <a:avLst/>
              <a:gdLst>
                <a:gd name="T0" fmla="*/ 2147483647 w 2900"/>
                <a:gd name="T1" fmla="*/ 2147483647 h 3948"/>
                <a:gd name="T2" fmla="*/ 2147483647 w 2900"/>
                <a:gd name="T3" fmla="*/ 2147483647 h 3948"/>
                <a:gd name="T4" fmla="*/ 2147483647 w 2900"/>
                <a:gd name="T5" fmla="*/ 2147483647 h 3948"/>
                <a:gd name="T6" fmla="*/ 2147483647 w 2900"/>
                <a:gd name="T7" fmla="*/ 2147483647 h 3948"/>
                <a:gd name="T8" fmla="*/ 2147483647 w 2900"/>
                <a:gd name="T9" fmla="*/ 2147483647 h 3948"/>
                <a:gd name="T10" fmla="*/ 2147483647 w 2900"/>
                <a:gd name="T11" fmla="*/ 2147483647 h 3948"/>
                <a:gd name="T12" fmla="*/ 2147483647 w 2900"/>
                <a:gd name="T13" fmla="*/ 2147483647 h 3948"/>
                <a:gd name="T14" fmla="*/ 2147483647 w 2900"/>
                <a:gd name="T15" fmla="*/ 2147483647 h 3948"/>
                <a:gd name="T16" fmla="*/ 2147483647 w 2900"/>
                <a:gd name="T17" fmla="*/ 2147483647 h 3948"/>
                <a:gd name="T18" fmla="*/ 2147483647 w 2900"/>
                <a:gd name="T19" fmla="*/ 2147483647 h 3948"/>
                <a:gd name="T20" fmla="*/ 2147483647 w 2900"/>
                <a:gd name="T21" fmla="*/ 2147483647 h 3948"/>
                <a:gd name="T22" fmla="*/ 2147483647 w 2900"/>
                <a:gd name="T23" fmla="*/ 2147483647 h 3948"/>
                <a:gd name="T24" fmla="*/ 2147483647 w 2900"/>
                <a:gd name="T25" fmla="*/ 2147483647 h 3948"/>
                <a:gd name="T26" fmla="*/ 2147483647 w 2900"/>
                <a:gd name="T27" fmla="*/ 2147483647 h 3948"/>
                <a:gd name="T28" fmla="*/ 2147483647 w 2900"/>
                <a:gd name="T29" fmla="*/ 2147483647 h 3948"/>
                <a:gd name="T30" fmla="*/ 2147483647 w 2900"/>
                <a:gd name="T31" fmla="*/ 2147483647 h 3948"/>
                <a:gd name="T32" fmla="*/ 2147483647 w 2900"/>
                <a:gd name="T33" fmla="*/ 2147483647 h 3948"/>
                <a:gd name="T34" fmla="*/ 2147483647 w 2900"/>
                <a:gd name="T35" fmla="*/ 2147483647 h 3948"/>
                <a:gd name="T36" fmla="*/ 2147483647 w 2900"/>
                <a:gd name="T37" fmla="*/ 2147483647 h 3948"/>
                <a:gd name="T38" fmla="*/ 2147483647 w 2900"/>
                <a:gd name="T39" fmla="*/ 2147483647 h 3948"/>
                <a:gd name="T40" fmla="*/ 2147483647 w 2900"/>
                <a:gd name="T41" fmla="*/ 2147483647 h 3948"/>
                <a:gd name="T42" fmla="*/ 2147483647 w 2900"/>
                <a:gd name="T43" fmla="*/ 2147483647 h 3948"/>
                <a:gd name="T44" fmla="*/ 2147483647 w 2900"/>
                <a:gd name="T45" fmla="*/ 2147483647 h 3948"/>
                <a:gd name="T46" fmla="*/ 2147483647 w 2900"/>
                <a:gd name="T47" fmla="*/ 2147483647 h 3948"/>
                <a:gd name="T48" fmla="*/ 2147483647 w 2900"/>
                <a:gd name="T49" fmla="*/ 2147483647 h 3948"/>
                <a:gd name="T50" fmla="*/ 2147483647 w 2900"/>
                <a:gd name="T51" fmla="*/ 2147483647 h 3948"/>
                <a:gd name="T52" fmla="*/ 2147483647 w 2900"/>
                <a:gd name="T53" fmla="*/ 2147483647 h 3948"/>
                <a:gd name="T54" fmla="*/ 2147483647 w 2900"/>
                <a:gd name="T55" fmla="*/ 2147483647 h 3948"/>
                <a:gd name="T56" fmla="*/ 2147483647 w 2900"/>
                <a:gd name="T57" fmla="*/ 2147483647 h 3948"/>
                <a:gd name="T58" fmla="*/ 2147483647 w 2900"/>
                <a:gd name="T59" fmla="*/ 2147483647 h 3948"/>
                <a:gd name="T60" fmla="*/ 2147483647 w 2900"/>
                <a:gd name="T61" fmla="*/ 2147483647 h 3948"/>
                <a:gd name="T62" fmla="*/ 2147483647 w 2900"/>
                <a:gd name="T63" fmla="*/ 2147483647 h 3948"/>
                <a:gd name="T64" fmla="*/ 2147483647 w 2900"/>
                <a:gd name="T65" fmla="*/ 2147483647 h 3948"/>
                <a:gd name="T66" fmla="*/ 2147483647 w 2900"/>
                <a:gd name="T67" fmla="*/ 2147483647 h 3948"/>
                <a:gd name="T68" fmla="*/ 2147483647 w 2900"/>
                <a:gd name="T69" fmla="*/ 2147483647 h 3948"/>
                <a:gd name="T70" fmla="*/ 2147483647 w 2900"/>
                <a:gd name="T71" fmla="*/ 2147483647 h 3948"/>
                <a:gd name="T72" fmla="*/ 2147483647 w 2900"/>
                <a:gd name="T73" fmla="*/ 2147483647 h 39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900"/>
                <a:gd name="T112" fmla="*/ 0 h 3948"/>
                <a:gd name="T113" fmla="*/ 2900 w 2900"/>
                <a:gd name="T114" fmla="*/ 3948 h 394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900" h="3948">
                  <a:moveTo>
                    <a:pt x="1625" y="120"/>
                  </a:moveTo>
                  <a:cubicBezTo>
                    <a:pt x="1580" y="90"/>
                    <a:pt x="1579" y="65"/>
                    <a:pt x="1529" y="48"/>
                  </a:cubicBezTo>
                  <a:cubicBezTo>
                    <a:pt x="1329" y="60"/>
                    <a:pt x="1401" y="60"/>
                    <a:pt x="1313" y="60"/>
                  </a:cubicBezTo>
                  <a:cubicBezTo>
                    <a:pt x="1289" y="64"/>
                    <a:pt x="1262" y="59"/>
                    <a:pt x="1241" y="72"/>
                  </a:cubicBezTo>
                  <a:cubicBezTo>
                    <a:pt x="1226" y="81"/>
                    <a:pt x="1233" y="112"/>
                    <a:pt x="1217" y="120"/>
                  </a:cubicBezTo>
                  <a:cubicBezTo>
                    <a:pt x="1191" y="133"/>
                    <a:pt x="1134" y="132"/>
                    <a:pt x="1097" y="132"/>
                  </a:cubicBezTo>
                  <a:lnTo>
                    <a:pt x="845" y="96"/>
                  </a:lnTo>
                  <a:cubicBezTo>
                    <a:pt x="334" y="607"/>
                    <a:pt x="436" y="629"/>
                    <a:pt x="485" y="384"/>
                  </a:cubicBezTo>
                  <a:cubicBezTo>
                    <a:pt x="481" y="368"/>
                    <a:pt x="487" y="344"/>
                    <a:pt x="473" y="336"/>
                  </a:cubicBezTo>
                  <a:cubicBezTo>
                    <a:pt x="427" y="309"/>
                    <a:pt x="381" y="416"/>
                    <a:pt x="377" y="420"/>
                  </a:cubicBezTo>
                  <a:cubicBezTo>
                    <a:pt x="328" y="469"/>
                    <a:pt x="258" y="491"/>
                    <a:pt x="209" y="540"/>
                  </a:cubicBezTo>
                  <a:cubicBezTo>
                    <a:pt x="139" y="610"/>
                    <a:pt x="104" y="667"/>
                    <a:pt x="53" y="744"/>
                  </a:cubicBezTo>
                  <a:cubicBezTo>
                    <a:pt x="35" y="818"/>
                    <a:pt x="0" y="899"/>
                    <a:pt x="89" y="948"/>
                  </a:cubicBezTo>
                  <a:cubicBezTo>
                    <a:pt x="115" y="962"/>
                    <a:pt x="146" y="961"/>
                    <a:pt x="173" y="972"/>
                  </a:cubicBezTo>
                  <a:cubicBezTo>
                    <a:pt x="390" y="1063"/>
                    <a:pt x="241" y="1031"/>
                    <a:pt x="389" y="1056"/>
                  </a:cubicBezTo>
                  <a:cubicBezTo>
                    <a:pt x="480" y="1117"/>
                    <a:pt x="558" y="1161"/>
                    <a:pt x="665" y="1188"/>
                  </a:cubicBezTo>
                  <a:cubicBezTo>
                    <a:pt x="693" y="1204"/>
                    <a:pt x="724" y="1216"/>
                    <a:pt x="749" y="1236"/>
                  </a:cubicBezTo>
                  <a:cubicBezTo>
                    <a:pt x="760" y="1245"/>
                    <a:pt x="775" y="1258"/>
                    <a:pt x="773" y="1272"/>
                  </a:cubicBezTo>
                  <a:cubicBezTo>
                    <a:pt x="770" y="1289"/>
                    <a:pt x="749" y="1296"/>
                    <a:pt x="737" y="1308"/>
                  </a:cubicBezTo>
                  <a:cubicBezTo>
                    <a:pt x="701" y="1417"/>
                    <a:pt x="651" y="1490"/>
                    <a:pt x="569" y="1572"/>
                  </a:cubicBezTo>
                  <a:cubicBezTo>
                    <a:pt x="502" y="1806"/>
                    <a:pt x="596" y="1511"/>
                    <a:pt x="497" y="1728"/>
                  </a:cubicBezTo>
                  <a:cubicBezTo>
                    <a:pt x="423" y="1891"/>
                    <a:pt x="538" y="1708"/>
                    <a:pt x="461" y="1824"/>
                  </a:cubicBezTo>
                  <a:cubicBezTo>
                    <a:pt x="465" y="1836"/>
                    <a:pt x="475" y="1848"/>
                    <a:pt x="473" y="1860"/>
                  </a:cubicBezTo>
                  <a:cubicBezTo>
                    <a:pt x="471" y="1874"/>
                    <a:pt x="456" y="1883"/>
                    <a:pt x="449" y="1896"/>
                  </a:cubicBezTo>
                  <a:cubicBezTo>
                    <a:pt x="436" y="1919"/>
                    <a:pt x="425" y="1944"/>
                    <a:pt x="413" y="1968"/>
                  </a:cubicBezTo>
                  <a:cubicBezTo>
                    <a:pt x="408" y="2024"/>
                    <a:pt x="396" y="2211"/>
                    <a:pt x="377" y="2268"/>
                  </a:cubicBezTo>
                  <a:cubicBezTo>
                    <a:pt x="372" y="2284"/>
                    <a:pt x="353" y="2292"/>
                    <a:pt x="341" y="2304"/>
                  </a:cubicBezTo>
                  <a:cubicBezTo>
                    <a:pt x="329" y="2340"/>
                    <a:pt x="317" y="2376"/>
                    <a:pt x="305" y="2412"/>
                  </a:cubicBezTo>
                  <a:cubicBezTo>
                    <a:pt x="292" y="2451"/>
                    <a:pt x="281" y="2532"/>
                    <a:pt x="281" y="2532"/>
                  </a:cubicBezTo>
                  <a:cubicBezTo>
                    <a:pt x="292" y="2714"/>
                    <a:pt x="279" y="2891"/>
                    <a:pt x="293" y="3072"/>
                  </a:cubicBezTo>
                  <a:cubicBezTo>
                    <a:pt x="289" y="3172"/>
                    <a:pt x="279" y="3272"/>
                    <a:pt x="281" y="3372"/>
                  </a:cubicBezTo>
                  <a:cubicBezTo>
                    <a:pt x="283" y="3470"/>
                    <a:pt x="260" y="3601"/>
                    <a:pt x="365" y="3636"/>
                  </a:cubicBezTo>
                  <a:cubicBezTo>
                    <a:pt x="387" y="3658"/>
                    <a:pt x="415" y="3674"/>
                    <a:pt x="437" y="3696"/>
                  </a:cubicBezTo>
                  <a:cubicBezTo>
                    <a:pt x="491" y="3750"/>
                    <a:pt x="427" y="3721"/>
                    <a:pt x="497" y="3744"/>
                  </a:cubicBezTo>
                  <a:cubicBezTo>
                    <a:pt x="542" y="3789"/>
                    <a:pt x="581" y="3797"/>
                    <a:pt x="641" y="3816"/>
                  </a:cubicBezTo>
                  <a:cubicBezTo>
                    <a:pt x="641" y="3816"/>
                    <a:pt x="776" y="3861"/>
                    <a:pt x="821" y="3876"/>
                  </a:cubicBezTo>
                  <a:cubicBezTo>
                    <a:pt x="897" y="3901"/>
                    <a:pt x="817" y="3900"/>
                    <a:pt x="893" y="3912"/>
                  </a:cubicBezTo>
                  <a:cubicBezTo>
                    <a:pt x="999" y="3928"/>
                    <a:pt x="1110" y="3938"/>
                    <a:pt x="1217" y="3948"/>
                  </a:cubicBezTo>
                  <a:cubicBezTo>
                    <a:pt x="1540" y="3908"/>
                    <a:pt x="1863" y="3903"/>
                    <a:pt x="2189" y="3888"/>
                  </a:cubicBezTo>
                  <a:cubicBezTo>
                    <a:pt x="2197" y="3876"/>
                    <a:pt x="2202" y="3861"/>
                    <a:pt x="2213" y="3852"/>
                  </a:cubicBezTo>
                  <a:cubicBezTo>
                    <a:pt x="2255" y="3818"/>
                    <a:pt x="2259" y="3870"/>
                    <a:pt x="2237" y="3804"/>
                  </a:cubicBezTo>
                  <a:cubicBezTo>
                    <a:pt x="2238" y="3798"/>
                    <a:pt x="2264" y="3635"/>
                    <a:pt x="2273" y="3624"/>
                  </a:cubicBezTo>
                  <a:cubicBezTo>
                    <a:pt x="2287" y="3608"/>
                    <a:pt x="2313" y="3608"/>
                    <a:pt x="2333" y="3600"/>
                  </a:cubicBezTo>
                  <a:cubicBezTo>
                    <a:pt x="2349" y="3580"/>
                    <a:pt x="2364" y="3559"/>
                    <a:pt x="2381" y="3540"/>
                  </a:cubicBezTo>
                  <a:cubicBezTo>
                    <a:pt x="2396" y="3523"/>
                    <a:pt x="2420" y="3513"/>
                    <a:pt x="2429" y="3492"/>
                  </a:cubicBezTo>
                  <a:cubicBezTo>
                    <a:pt x="2446" y="3455"/>
                    <a:pt x="2440" y="3411"/>
                    <a:pt x="2453" y="3372"/>
                  </a:cubicBezTo>
                  <a:cubicBezTo>
                    <a:pt x="2421" y="3276"/>
                    <a:pt x="2453" y="3396"/>
                    <a:pt x="2453" y="3300"/>
                  </a:cubicBezTo>
                  <a:cubicBezTo>
                    <a:pt x="2453" y="3248"/>
                    <a:pt x="2445" y="3196"/>
                    <a:pt x="2441" y="3144"/>
                  </a:cubicBezTo>
                  <a:cubicBezTo>
                    <a:pt x="2445" y="3100"/>
                    <a:pt x="2453" y="3056"/>
                    <a:pt x="2453" y="3012"/>
                  </a:cubicBezTo>
                  <a:cubicBezTo>
                    <a:pt x="2453" y="2843"/>
                    <a:pt x="2423" y="3028"/>
                    <a:pt x="2453" y="2880"/>
                  </a:cubicBezTo>
                  <a:cubicBezTo>
                    <a:pt x="2468" y="2671"/>
                    <a:pt x="2454" y="2767"/>
                    <a:pt x="2489" y="2592"/>
                  </a:cubicBezTo>
                  <a:cubicBezTo>
                    <a:pt x="2493" y="2572"/>
                    <a:pt x="2497" y="2552"/>
                    <a:pt x="2501" y="2532"/>
                  </a:cubicBezTo>
                  <a:cubicBezTo>
                    <a:pt x="2505" y="2512"/>
                    <a:pt x="2513" y="2472"/>
                    <a:pt x="2513" y="2472"/>
                  </a:cubicBezTo>
                  <a:cubicBezTo>
                    <a:pt x="2517" y="2392"/>
                    <a:pt x="2525" y="2312"/>
                    <a:pt x="2525" y="2232"/>
                  </a:cubicBezTo>
                  <a:cubicBezTo>
                    <a:pt x="2525" y="2031"/>
                    <a:pt x="2495" y="2256"/>
                    <a:pt x="2525" y="2076"/>
                  </a:cubicBezTo>
                  <a:cubicBezTo>
                    <a:pt x="2503" y="1744"/>
                    <a:pt x="2522" y="2053"/>
                    <a:pt x="2501" y="1656"/>
                  </a:cubicBezTo>
                  <a:cubicBezTo>
                    <a:pt x="2495" y="1548"/>
                    <a:pt x="2501" y="1403"/>
                    <a:pt x="2465" y="1296"/>
                  </a:cubicBezTo>
                  <a:cubicBezTo>
                    <a:pt x="2504" y="1218"/>
                    <a:pt x="2502" y="1197"/>
                    <a:pt x="2585" y="1176"/>
                  </a:cubicBezTo>
                  <a:cubicBezTo>
                    <a:pt x="2597" y="1140"/>
                    <a:pt x="2609" y="1104"/>
                    <a:pt x="2621" y="1068"/>
                  </a:cubicBezTo>
                  <a:cubicBezTo>
                    <a:pt x="2626" y="1052"/>
                    <a:pt x="2623" y="1033"/>
                    <a:pt x="2633" y="1020"/>
                  </a:cubicBezTo>
                  <a:cubicBezTo>
                    <a:pt x="2652" y="995"/>
                    <a:pt x="2682" y="981"/>
                    <a:pt x="2705" y="960"/>
                  </a:cubicBezTo>
                  <a:cubicBezTo>
                    <a:pt x="2726" y="941"/>
                    <a:pt x="2741" y="916"/>
                    <a:pt x="2765" y="900"/>
                  </a:cubicBezTo>
                  <a:cubicBezTo>
                    <a:pt x="2779" y="891"/>
                    <a:pt x="2797" y="892"/>
                    <a:pt x="2813" y="888"/>
                  </a:cubicBezTo>
                  <a:cubicBezTo>
                    <a:pt x="2821" y="864"/>
                    <a:pt x="2821" y="835"/>
                    <a:pt x="2837" y="816"/>
                  </a:cubicBezTo>
                  <a:cubicBezTo>
                    <a:pt x="2890" y="755"/>
                    <a:pt x="2900" y="865"/>
                    <a:pt x="2873" y="756"/>
                  </a:cubicBezTo>
                  <a:cubicBezTo>
                    <a:pt x="2892" y="663"/>
                    <a:pt x="2884" y="572"/>
                    <a:pt x="2861" y="480"/>
                  </a:cubicBezTo>
                  <a:cubicBezTo>
                    <a:pt x="2857" y="444"/>
                    <a:pt x="2862" y="406"/>
                    <a:pt x="2849" y="372"/>
                  </a:cubicBezTo>
                  <a:cubicBezTo>
                    <a:pt x="2837" y="343"/>
                    <a:pt x="2805" y="327"/>
                    <a:pt x="2789" y="300"/>
                  </a:cubicBezTo>
                  <a:cubicBezTo>
                    <a:pt x="2781" y="286"/>
                    <a:pt x="2784" y="267"/>
                    <a:pt x="2777" y="252"/>
                  </a:cubicBezTo>
                  <a:cubicBezTo>
                    <a:pt x="2741" y="180"/>
                    <a:pt x="2687" y="85"/>
                    <a:pt x="2621" y="36"/>
                  </a:cubicBezTo>
                  <a:cubicBezTo>
                    <a:pt x="2589" y="12"/>
                    <a:pt x="2514" y="7"/>
                    <a:pt x="2477" y="0"/>
                  </a:cubicBezTo>
                  <a:cubicBezTo>
                    <a:pt x="2322" y="6"/>
                    <a:pt x="2121" y="39"/>
                    <a:pt x="1961" y="12"/>
                  </a:cubicBezTo>
                  <a:cubicBezTo>
                    <a:pt x="1740" y="56"/>
                    <a:pt x="2013" y="12"/>
                    <a:pt x="1865" y="12"/>
                  </a:cubicBezTo>
                  <a:cubicBezTo>
                    <a:pt x="1793" y="12"/>
                    <a:pt x="1721" y="29"/>
                    <a:pt x="1649" y="36"/>
                  </a:cubicBezTo>
                  <a:cubicBezTo>
                    <a:pt x="1606" y="27"/>
                    <a:pt x="1561" y="12"/>
                    <a:pt x="1517" y="12"/>
                  </a:cubicBezTo>
                </a:path>
              </a:pathLst>
            </a:custGeom>
            <a:solidFill>
              <a:schemeClr val="tx2"/>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067" name="Freeform 3"/>
            <p:cNvSpPr>
              <a:spLocks/>
            </p:cNvSpPr>
            <p:nvPr/>
          </p:nvSpPr>
          <p:spPr bwMode="auto">
            <a:xfrm>
              <a:off x="338667" y="1079500"/>
              <a:ext cx="6400800" cy="2933700"/>
            </a:xfrm>
            <a:custGeom>
              <a:avLst/>
              <a:gdLst>
                <a:gd name="T0" fmla="*/ 2147483647 w 3024"/>
                <a:gd name="T1" fmla="*/ 2147483647 h 1848"/>
                <a:gd name="T2" fmla="*/ 2147483647 w 3024"/>
                <a:gd name="T3" fmla="*/ 2147483647 h 1848"/>
                <a:gd name="T4" fmla="*/ 2147483647 w 3024"/>
                <a:gd name="T5" fmla="*/ 2147483647 h 1848"/>
                <a:gd name="T6" fmla="*/ 2147483647 w 3024"/>
                <a:gd name="T7" fmla="*/ 2147483647 h 1848"/>
                <a:gd name="T8" fmla="*/ 2147483647 w 3024"/>
                <a:gd name="T9" fmla="*/ 2147483647 h 1848"/>
                <a:gd name="T10" fmla="*/ 2147483647 w 3024"/>
                <a:gd name="T11" fmla="*/ 2147483647 h 1848"/>
                <a:gd name="T12" fmla="*/ 2147483647 w 3024"/>
                <a:gd name="T13" fmla="*/ 2147483647 h 1848"/>
                <a:gd name="T14" fmla="*/ 0 60000 65536"/>
                <a:gd name="T15" fmla="*/ 0 60000 65536"/>
                <a:gd name="T16" fmla="*/ 0 60000 65536"/>
                <a:gd name="T17" fmla="*/ 0 60000 65536"/>
                <a:gd name="T18" fmla="*/ 0 60000 65536"/>
                <a:gd name="T19" fmla="*/ 0 60000 65536"/>
                <a:gd name="T20" fmla="*/ 0 60000 65536"/>
                <a:gd name="T21" fmla="*/ 0 w 3024"/>
                <a:gd name="T22" fmla="*/ 0 h 1848"/>
                <a:gd name="T23" fmla="*/ 3024 w 3024"/>
                <a:gd name="T24" fmla="*/ 1848 h 18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24" h="1848">
                  <a:moveTo>
                    <a:pt x="32" y="520"/>
                  </a:moveTo>
                  <a:cubicBezTo>
                    <a:pt x="16" y="496"/>
                    <a:pt x="0" y="472"/>
                    <a:pt x="416" y="424"/>
                  </a:cubicBezTo>
                  <a:cubicBezTo>
                    <a:pt x="832" y="376"/>
                    <a:pt x="2160" y="264"/>
                    <a:pt x="2528" y="232"/>
                  </a:cubicBezTo>
                  <a:cubicBezTo>
                    <a:pt x="2896" y="200"/>
                    <a:pt x="3024" y="0"/>
                    <a:pt x="2624" y="232"/>
                  </a:cubicBezTo>
                  <a:cubicBezTo>
                    <a:pt x="2224" y="464"/>
                    <a:pt x="184" y="1400"/>
                    <a:pt x="128" y="1624"/>
                  </a:cubicBezTo>
                  <a:cubicBezTo>
                    <a:pt x="72" y="1848"/>
                    <a:pt x="2120" y="1568"/>
                    <a:pt x="2288" y="1576"/>
                  </a:cubicBezTo>
                  <a:cubicBezTo>
                    <a:pt x="2456" y="1584"/>
                    <a:pt x="1296" y="1672"/>
                    <a:pt x="1136" y="1672"/>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068" name="Freeform 4"/>
            <p:cNvSpPr>
              <a:spLocks/>
            </p:cNvSpPr>
            <p:nvPr/>
          </p:nvSpPr>
          <p:spPr bwMode="auto">
            <a:xfrm>
              <a:off x="1219200" y="3644900"/>
              <a:ext cx="2810933" cy="3213100"/>
            </a:xfrm>
            <a:custGeom>
              <a:avLst/>
              <a:gdLst>
                <a:gd name="T0" fmla="*/ 2147483647 w 1328"/>
                <a:gd name="T1" fmla="*/ 2147483647 h 2024"/>
                <a:gd name="T2" fmla="*/ 2147483647 w 1328"/>
                <a:gd name="T3" fmla="*/ 2147483647 h 2024"/>
                <a:gd name="T4" fmla="*/ 2147483647 w 1328"/>
                <a:gd name="T5" fmla="*/ 2147483647 h 2024"/>
                <a:gd name="T6" fmla="*/ 2147483647 w 1328"/>
                <a:gd name="T7" fmla="*/ 2147483647 h 2024"/>
                <a:gd name="T8" fmla="*/ 2147483647 w 1328"/>
                <a:gd name="T9" fmla="*/ 2147483647 h 2024"/>
                <a:gd name="T10" fmla="*/ 2147483647 w 1328"/>
                <a:gd name="T11" fmla="*/ 2147483647 h 2024"/>
                <a:gd name="T12" fmla="*/ 0 60000 65536"/>
                <a:gd name="T13" fmla="*/ 0 60000 65536"/>
                <a:gd name="T14" fmla="*/ 0 60000 65536"/>
                <a:gd name="T15" fmla="*/ 0 60000 65536"/>
                <a:gd name="T16" fmla="*/ 0 60000 65536"/>
                <a:gd name="T17" fmla="*/ 0 60000 65536"/>
                <a:gd name="T18" fmla="*/ 0 w 1328"/>
                <a:gd name="T19" fmla="*/ 0 h 2024"/>
                <a:gd name="T20" fmla="*/ 1328 w 1328"/>
                <a:gd name="T21" fmla="*/ 2024 h 2024"/>
              </a:gdLst>
              <a:ahLst/>
              <a:cxnLst>
                <a:cxn ang="T12">
                  <a:pos x="T0" y="T1"/>
                </a:cxn>
                <a:cxn ang="T13">
                  <a:pos x="T2" y="T3"/>
                </a:cxn>
                <a:cxn ang="T14">
                  <a:pos x="T4" y="T5"/>
                </a:cxn>
                <a:cxn ang="T15">
                  <a:pos x="T6" y="T7"/>
                </a:cxn>
                <a:cxn ang="T16">
                  <a:pos x="T8" y="T9"/>
                </a:cxn>
                <a:cxn ang="T17">
                  <a:pos x="T10" y="T11"/>
                </a:cxn>
              </a:cxnLst>
              <a:rect l="T18" t="T19" r="T20" b="T21"/>
              <a:pathLst>
                <a:path w="1328" h="2024">
                  <a:moveTo>
                    <a:pt x="496" y="56"/>
                  </a:moveTo>
                  <a:cubicBezTo>
                    <a:pt x="424" y="396"/>
                    <a:pt x="352" y="736"/>
                    <a:pt x="304" y="968"/>
                  </a:cubicBezTo>
                  <a:cubicBezTo>
                    <a:pt x="256" y="1200"/>
                    <a:pt x="232" y="1312"/>
                    <a:pt x="208" y="1448"/>
                  </a:cubicBezTo>
                  <a:cubicBezTo>
                    <a:pt x="184" y="1584"/>
                    <a:pt x="0" y="2024"/>
                    <a:pt x="160" y="1784"/>
                  </a:cubicBezTo>
                  <a:cubicBezTo>
                    <a:pt x="320" y="1544"/>
                    <a:pt x="1008" y="0"/>
                    <a:pt x="1168" y="8"/>
                  </a:cubicBezTo>
                  <a:cubicBezTo>
                    <a:pt x="1328" y="16"/>
                    <a:pt x="1136" y="1536"/>
                    <a:pt x="1120" y="1832"/>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8069" name="Text Box 5"/>
          <p:cNvSpPr txBox="1">
            <a:spLocks noChangeArrowheads="1"/>
          </p:cNvSpPr>
          <p:nvPr/>
        </p:nvSpPr>
        <p:spPr bwMode="auto">
          <a:xfrm>
            <a:off x="2100896" y="1841912"/>
            <a:ext cx="539751" cy="457200"/>
          </a:xfrm>
          <a:prstGeom prst="rect">
            <a:avLst/>
          </a:prstGeom>
          <a:solidFill>
            <a:schemeClr val="accent1"/>
          </a:solidFill>
          <a:ln w="38100">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DCED0"/>
                </a:solidFill>
                <a:effectLst/>
                <a:uLnTx/>
                <a:uFillTx/>
                <a:latin typeface="Times New Roman" charset="0"/>
                <a:ea typeface="ＭＳ Ｐゴシック" charset="0"/>
              </a:rPr>
              <a:t>A</a:t>
            </a:r>
          </a:p>
        </p:txBody>
      </p:sp>
      <p:sp>
        <p:nvSpPr>
          <p:cNvPr id="88070" name="Text Box 6"/>
          <p:cNvSpPr txBox="1">
            <a:spLocks noChangeArrowheads="1"/>
          </p:cNvSpPr>
          <p:nvPr/>
        </p:nvSpPr>
        <p:spPr bwMode="auto">
          <a:xfrm>
            <a:off x="1789983" y="2694301"/>
            <a:ext cx="880533" cy="649188"/>
          </a:xfrm>
          <a:prstGeom prst="ellipse">
            <a:avLst/>
          </a:prstGeom>
          <a:solidFill>
            <a:schemeClr val="accent1"/>
          </a:solidFill>
          <a:ln w="38100">
            <a:solidFill>
              <a:schemeClr val="tx1"/>
            </a:solid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DCED0"/>
                </a:solidFill>
                <a:effectLst/>
                <a:uLnTx/>
                <a:uFillTx/>
                <a:latin typeface="Times New Roman" charset="0"/>
                <a:ea typeface="ＭＳ Ｐゴシック" charset="0"/>
              </a:rPr>
              <a:t>B</a:t>
            </a:r>
          </a:p>
        </p:txBody>
      </p:sp>
      <p:sp>
        <p:nvSpPr>
          <p:cNvPr id="88071" name="Text Box 7"/>
          <p:cNvSpPr txBox="1">
            <a:spLocks noChangeArrowheads="1"/>
          </p:cNvSpPr>
          <p:nvPr/>
        </p:nvSpPr>
        <p:spPr bwMode="auto">
          <a:xfrm>
            <a:off x="3036902" y="3180217"/>
            <a:ext cx="539751" cy="457200"/>
          </a:xfrm>
          <a:prstGeom prst="rect">
            <a:avLst/>
          </a:prstGeom>
          <a:solidFill>
            <a:schemeClr val="accent1"/>
          </a:solidFill>
          <a:ln w="38100">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DCED0"/>
                </a:solidFill>
                <a:effectLst/>
                <a:uLnTx/>
                <a:uFillTx/>
                <a:latin typeface="Times New Roman" charset="0"/>
                <a:ea typeface="ＭＳ Ｐゴシック" charset="0"/>
              </a:rPr>
              <a:t>C</a:t>
            </a:r>
          </a:p>
        </p:txBody>
      </p:sp>
      <p:sp>
        <p:nvSpPr>
          <p:cNvPr id="88072" name="Text Box 8"/>
          <p:cNvSpPr txBox="1">
            <a:spLocks noChangeArrowheads="1"/>
          </p:cNvSpPr>
          <p:nvPr/>
        </p:nvSpPr>
        <p:spPr bwMode="auto">
          <a:xfrm>
            <a:off x="1274919" y="4325371"/>
            <a:ext cx="539751" cy="457200"/>
          </a:xfrm>
          <a:prstGeom prst="rect">
            <a:avLst/>
          </a:prstGeom>
          <a:solidFill>
            <a:schemeClr val="accent1"/>
          </a:solidFill>
          <a:ln w="38100">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DCED0"/>
                </a:solidFill>
                <a:effectLst/>
                <a:uLnTx/>
                <a:uFillTx/>
                <a:latin typeface="Times New Roman" charset="0"/>
                <a:ea typeface="ＭＳ Ｐゴシック" charset="0"/>
              </a:rPr>
              <a:t>D</a:t>
            </a:r>
          </a:p>
        </p:txBody>
      </p:sp>
      <p:sp>
        <p:nvSpPr>
          <p:cNvPr id="88073" name="Text Box 9"/>
          <p:cNvSpPr txBox="1">
            <a:spLocks noChangeArrowheads="1"/>
          </p:cNvSpPr>
          <p:nvPr/>
        </p:nvSpPr>
        <p:spPr bwMode="auto">
          <a:xfrm>
            <a:off x="2370772" y="4247844"/>
            <a:ext cx="516467" cy="457200"/>
          </a:xfrm>
          <a:prstGeom prst="rect">
            <a:avLst/>
          </a:prstGeom>
          <a:solidFill>
            <a:schemeClr val="accent1"/>
          </a:solidFill>
          <a:ln w="38100">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DCED0"/>
                </a:solidFill>
                <a:effectLst/>
                <a:uLnTx/>
                <a:uFillTx/>
                <a:latin typeface="Times New Roman" charset="0"/>
                <a:ea typeface="ＭＳ Ｐゴシック" charset="0"/>
              </a:rPr>
              <a:t>E</a:t>
            </a:r>
          </a:p>
        </p:txBody>
      </p:sp>
      <p:sp>
        <p:nvSpPr>
          <p:cNvPr id="88074" name="Text Box 10"/>
          <p:cNvSpPr txBox="1">
            <a:spLocks noChangeArrowheads="1"/>
          </p:cNvSpPr>
          <p:nvPr/>
        </p:nvSpPr>
        <p:spPr bwMode="auto">
          <a:xfrm>
            <a:off x="2576495" y="5070481"/>
            <a:ext cx="838384" cy="649188"/>
          </a:xfrm>
          <a:prstGeom prst="ellipse">
            <a:avLst/>
          </a:prstGeom>
          <a:solidFill>
            <a:schemeClr val="accent1"/>
          </a:solidFill>
          <a:ln w="38100">
            <a:solidFill>
              <a:schemeClr val="tx1"/>
            </a:solidFill>
          </a:ln>
          <a:extLst>
            <a:ext uri="{91240B29-F687-4f45-9708-019B960494DF}">
              <a14:hiddenLine xmlns:a14="http://schemas.microsoft.com/office/drawing/2010/main" xmlns="" w="381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DCED0"/>
                </a:solidFill>
                <a:effectLst/>
                <a:uLnTx/>
                <a:uFillTx/>
                <a:latin typeface="Times New Roman" charset="0"/>
                <a:ea typeface="ＭＳ Ｐゴシック" charset="0"/>
              </a:rPr>
              <a:t>F</a:t>
            </a:r>
          </a:p>
        </p:txBody>
      </p:sp>
      <p:sp>
        <p:nvSpPr>
          <p:cNvPr id="88075" name="Text Box 11"/>
          <p:cNvSpPr txBox="1">
            <a:spLocks noChangeArrowheads="1"/>
          </p:cNvSpPr>
          <p:nvPr/>
        </p:nvSpPr>
        <p:spPr bwMode="auto">
          <a:xfrm>
            <a:off x="3600700" y="5225640"/>
            <a:ext cx="838384" cy="649188"/>
          </a:xfrm>
          <a:prstGeom prst="ellipse">
            <a:avLst/>
          </a:prstGeom>
          <a:solidFill>
            <a:schemeClr val="accent1"/>
          </a:solidFill>
          <a:ln w="38100">
            <a:solidFill>
              <a:schemeClr val="tx1"/>
            </a:solidFill>
          </a:ln>
          <a:extLst>
            <a:ext uri="{91240B29-F687-4f45-9708-019B960494DF}">
              <a14:hiddenLine xmlns:a14="http://schemas.microsoft.com/office/drawing/2010/main" xmlns="" w="381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DCED0"/>
                </a:solidFill>
                <a:effectLst/>
                <a:uLnTx/>
                <a:uFillTx/>
                <a:latin typeface="Times New Roman" charset="0"/>
                <a:ea typeface="ＭＳ Ｐゴシック" charset="0"/>
              </a:rPr>
              <a:t>G</a:t>
            </a:r>
          </a:p>
        </p:txBody>
      </p:sp>
      <p:sp>
        <p:nvSpPr>
          <p:cNvPr id="236556" name="Oval 12"/>
          <p:cNvSpPr>
            <a:spLocks noChangeArrowheads="1"/>
          </p:cNvSpPr>
          <p:nvPr/>
        </p:nvSpPr>
        <p:spPr bwMode="auto">
          <a:xfrm>
            <a:off x="7422624" y="1285460"/>
            <a:ext cx="3708337" cy="2143540"/>
          </a:xfrm>
          <a:prstGeom prst="ellipse">
            <a:avLst/>
          </a:prstGeom>
          <a:solidFill>
            <a:schemeClr val="accent5"/>
          </a:solidFill>
          <a:ln w="9525">
            <a:solidFill>
              <a:schemeClr val="accent1"/>
            </a:solidFill>
            <a:round/>
            <a:headEnd/>
            <a:tailEnd/>
          </a:ln>
        </p:spPr>
        <p:txBody>
          <a:bodyPr wrap="none"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848587">
                    <a:lumMod val="20000"/>
                    <a:lumOff val="80000"/>
                  </a:srgbClr>
                </a:solidFill>
                <a:effectLst/>
                <a:uLnTx/>
                <a:uFillTx/>
                <a:latin typeface="Calibri" panose="020F0502020204030204"/>
                <a:ea typeface="+mn-ea"/>
                <a:cs typeface="+mn-cs"/>
              </a:rPr>
              <a:t>Reached target</a:t>
            </a:r>
          </a:p>
        </p:txBody>
      </p:sp>
      <p:sp>
        <p:nvSpPr>
          <p:cNvPr id="236557" name="Oval 13"/>
          <p:cNvSpPr>
            <a:spLocks noChangeArrowheads="1"/>
          </p:cNvSpPr>
          <p:nvPr/>
        </p:nvSpPr>
        <p:spPr bwMode="auto">
          <a:xfrm>
            <a:off x="7422625" y="3886200"/>
            <a:ext cx="3708335" cy="2282714"/>
          </a:xfrm>
          <a:prstGeom prst="ellipse">
            <a:avLst/>
          </a:prstGeom>
          <a:solidFill>
            <a:schemeClr val="accent4"/>
          </a:solidFill>
          <a:ln w="9525">
            <a:solidFill>
              <a:schemeClr val="tx1"/>
            </a:solidFill>
            <a:round/>
            <a:headEnd/>
            <a:tailEnd/>
          </a:ln>
        </p:spPr>
        <p:txBody>
          <a:bodyPr wrap="none"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48587">
                    <a:lumMod val="20000"/>
                    <a:lumOff val="80000"/>
                  </a:srgbClr>
                </a:solidFill>
                <a:effectLst/>
                <a:uLnTx/>
                <a:uFillTx/>
                <a:latin typeface="Calibri" panose="020F0502020204030204"/>
                <a:ea typeface="+mn-ea"/>
                <a:cs typeface="+mn-cs"/>
              </a:rPr>
              <a:t>Below the target 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48587">
                    <a:lumMod val="20000"/>
                    <a:lumOff val="80000"/>
                  </a:srgbClr>
                </a:solidFill>
                <a:effectLst/>
                <a:uLnTx/>
                <a:uFillTx/>
                <a:latin typeface="Calibri" panose="020F0502020204030204"/>
                <a:ea typeface="+mn-ea"/>
                <a:cs typeface="+mn-cs"/>
              </a:rPr>
              <a:t>below average</a:t>
            </a:r>
          </a:p>
        </p:txBody>
      </p:sp>
      <p:cxnSp>
        <p:nvCxnSpPr>
          <p:cNvPr id="236560" name="AutoShape 16"/>
          <p:cNvCxnSpPr>
            <a:cxnSpLocks noChangeShapeType="1"/>
            <a:stCxn id="88069" idx="3"/>
            <a:endCxn id="236556" idx="2"/>
          </p:cNvCxnSpPr>
          <p:nvPr/>
        </p:nvCxnSpPr>
        <p:spPr bwMode="auto">
          <a:xfrm>
            <a:off x="2640647" y="2070512"/>
            <a:ext cx="4781977" cy="286718"/>
          </a:xfrm>
          <a:prstGeom prst="curvedConnector3">
            <a:avLst>
              <a:gd name="adj1" fmla="val 50000"/>
            </a:avLst>
          </a:prstGeom>
          <a:noFill/>
          <a:ln w="76200">
            <a:solidFill>
              <a:schemeClr val="accent5"/>
            </a:solidFill>
            <a:round/>
            <a:headEnd/>
            <a:tailEnd type="triangle" w="med" len="med"/>
          </a:ln>
          <a:extLst>
            <a:ext uri="{909E8E84-426E-40dd-AFC4-6F175D3DCCD1}">
              <a14:hiddenFill xmlns:a14="http://schemas.microsoft.com/office/drawing/2010/main" xmlns="">
                <a:noFill/>
              </a14:hiddenFill>
            </a:ext>
          </a:extLst>
        </p:spPr>
      </p:cxnSp>
      <p:cxnSp>
        <p:nvCxnSpPr>
          <p:cNvPr id="236561" name="AutoShape 17"/>
          <p:cNvCxnSpPr>
            <a:cxnSpLocks noChangeShapeType="1"/>
            <a:stCxn id="88072" idx="0"/>
            <a:endCxn id="236556" idx="3"/>
          </p:cNvCxnSpPr>
          <p:nvPr/>
        </p:nvCxnSpPr>
        <p:spPr bwMode="auto">
          <a:xfrm rot="5400000" flipH="1" flipV="1">
            <a:off x="4150104" y="509778"/>
            <a:ext cx="1210285" cy="6420902"/>
          </a:xfrm>
          <a:prstGeom prst="curvedConnector3">
            <a:avLst>
              <a:gd name="adj1" fmla="val 50000"/>
            </a:avLst>
          </a:prstGeom>
          <a:noFill/>
          <a:ln w="76200">
            <a:solidFill>
              <a:schemeClr val="accent5"/>
            </a:solidFill>
            <a:round/>
            <a:headEnd/>
            <a:tailEnd type="triangle" w="med" len="med"/>
          </a:ln>
          <a:extLst>
            <a:ext uri="{909E8E84-426E-40dd-AFC4-6F175D3DCCD1}">
              <a14:hiddenFill xmlns:a14="http://schemas.microsoft.com/office/drawing/2010/main" xmlns="">
                <a:noFill/>
              </a14:hiddenFill>
            </a:ext>
          </a:extLst>
        </p:spPr>
      </p:cxnSp>
      <p:cxnSp>
        <p:nvCxnSpPr>
          <p:cNvPr id="236562" name="AutoShape 18"/>
          <p:cNvCxnSpPr>
            <a:cxnSpLocks noChangeShapeType="1"/>
            <a:stCxn id="88071" idx="3"/>
            <a:endCxn id="236556" idx="2"/>
          </p:cNvCxnSpPr>
          <p:nvPr/>
        </p:nvCxnSpPr>
        <p:spPr bwMode="auto">
          <a:xfrm flipV="1">
            <a:off x="3576653" y="2357230"/>
            <a:ext cx="3845971" cy="1051587"/>
          </a:xfrm>
          <a:prstGeom prst="curvedConnector3">
            <a:avLst>
              <a:gd name="adj1" fmla="val 50000"/>
            </a:avLst>
          </a:prstGeom>
          <a:noFill/>
          <a:ln w="76200">
            <a:solidFill>
              <a:schemeClr val="accent5"/>
            </a:solidFill>
            <a:round/>
            <a:headEnd/>
            <a:tailEnd type="triangle" w="med" len="med"/>
          </a:ln>
          <a:extLst>
            <a:ext uri="{909E8E84-426E-40dd-AFC4-6F175D3DCCD1}">
              <a14:hiddenFill xmlns:a14="http://schemas.microsoft.com/office/drawing/2010/main" xmlns="">
                <a:noFill/>
              </a14:hiddenFill>
            </a:ext>
          </a:extLst>
        </p:spPr>
      </p:cxnSp>
      <p:cxnSp>
        <p:nvCxnSpPr>
          <p:cNvPr id="236563" name="AutoShape 19"/>
          <p:cNvCxnSpPr>
            <a:cxnSpLocks noChangeShapeType="1"/>
            <a:stCxn id="88073" idx="3"/>
            <a:endCxn id="236556" idx="4"/>
          </p:cNvCxnSpPr>
          <p:nvPr/>
        </p:nvCxnSpPr>
        <p:spPr bwMode="auto">
          <a:xfrm flipV="1">
            <a:off x="2887239" y="3429000"/>
            <a:ext cx="6389554" cy="1047444"/>
          </a:xfrm>
          <a:prstGeom prst="curvedConnector2">
            <a:avLst/>
          </a:prstGeom>
          <a:noFill/>
          <a:ln w="76200">
            <a:solidFill>
              <a:schemeClr val="accent5"/>
            </a:solidFill>
            <a:round/>
            <a:headEnd/>
            <a:tailEnd type="triangle" w="med" len="med"/>
          </a:ln>
          <a:extLst>
            <a:ext uri="{909E8E84-426E-40dd-AFC4-6F175D3DCCD1}">
              <a14:hiddenFill xmlns:a14="http://schemas.microsoft.com/office/drawing/2010/main" xmlns="">
                <a:noFill/>
              </a14:hiddenFill>
            </a:ext>
          </a:extLst>
        </p:spPr>
      </p:cxnSp>
      <p:cxnSp>
        <p:nvCxnSpPr>
          <p:cNvPr id="236564" name="AutoShape 20"/>
          <p:cNvCxnSpPr>
            <a:cxnSpLocks noChangeShapeType="1"/>
            <a:stCxn id="88070" idx="6"/>
            <a:endCxn id="236557" idx="1"/>
          </p:cNvCxnSpPr>
          <p:nvPr/>
        </p:nvCxnSpPr>
        <p:spPr bwMode="auto">
          <a:xfrm>
            <a:off x="2670516" y="3018895"/>
            <a:ext cx="5295182" cy="1201601"/>
          </a:xfrm>
          <a:prstGeom prst="curvedConnector2">
            <a:avLst/>
          </a:prstGeom>
          <a:noFill/>
          <a:ln w="76200">
            <a:solidFill>
              <a:schemeClr val="accent4"/>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236565" name="AutoShape 21"/>
          <p:cNvCxnSpPr>
            <a:cxnSpLocks noChangeShapeType="1"/>
            <a:stCxn id="88074" idx="7"/>
            <a:endCxn id="236557" idx="3"/>
          </p:cNvCxnSpPr>
          <p:nvPr/>
        </p:nvCxnSpPr>
        <p:spPr bwMode="auto">
          <a:xfrm rot="16200000" flipH="1">
            <a:off x="5294366" y="3163287"/>
            <a:ext cx="669066" cy="4673597"/>
          </a:xfrm>
          <a:prstGeom prst="curvedConnector5">
            <a:avLst>
              <a:gd name="adj1" fmla="val -34167"/>
              <a:gd name="adj2" fmla="val 45504"/>
              <a:gd name="adj3" fmla="val 134167"/>
            </a:avLst>
          </a:prstGeom>
          <a:noFill/>
          <a:ln w="76200">
            <a:solidFill>
              <a:schemeClr val="accent4"/>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236566" name="AutoShape 22"/>
          <p:cNvCxnSpPr>
            <a:cxnSpLocks noChangeShapeType="1"/>
            <a:stCxn id="88075" idx="4"/>
            <a:endCxn id="236557" idx="2"/>
          </p:cNvCxnSpPr>
          <p:nvPr/>
        </p:nvCxnSpPr>
        <p:spPr bwMode="auto">
          <a:xfrm rot="5400000" flipH="1" flipV="1">
            <a:off x="5297622" y="3749826"/>
            <a:ext cx="847271" cy="3402733"/>
          </a:xfrm>
          <a:prstGeom prst="curvedConnector4">
            <a:avLst>
              <a:gd name="adj1" fmla="val -26981"/>
              <a:gd name="adj2" fmla="val 56160"/>
            </a:avLst>
          </a:prstGeom>
          <a:noFill/>
          <a:ln w="76200">
            <a:solidFill>
              <a:schemeClr val="accent4"/>
            </a:solidFill>
            <a:prstDash val="dash"/>
            <a:round/>
            <a:headEnd/>
            <a:tailEnd type="triangle" w="med" len="me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12499249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6556"/>
                                        </p:tgtEl>
                                        <p:attrNameLst>
                                          <p:attrName>style.visibility</p:attrName>
                                        </p:attrNameLst>
                                      </p:cBhvr>
                                      <p:to>
                                        <p:strVal val="visible"/>
                                      </p:to>
                                    </p:set>
                                    <p:animEffect transition="in" filter="dissolve">
                                      <p:cBhvr>
                                        <p:cTn id="7" dur="500"/>
                                        <p:tgtEl>
                                          <p:spTgt spid="236556"/>
                                        </p:tgtEl>
                                      </p:cBhvr>
                                    </p:animEffect>
                                  </p:childTnLst>
                                </p:cTn>
                              </p:par>
                              <p:par>
                                <p:cTn id="8" presetID="4" presetClass="entr" presetSubtype="16" fill="hold" nodeType="withEffect">
                                  <p:stCondLst>
                                    <p:cond delay="0"/>
                                  </p:stCondLst>
                                  <p:childTnLst>
                                    <p:set>
                                      <p:cBhvr>
                                        <p:cTn id="9" dur="1" fill="hold">
                                          <p:stCondLst>
                                            <p:cond delay="0"/>
                                          </p:stCondLst>
                                        </p:cTn>
                                        <p:tgtEl>
                                          <p:spTgt spid="236560"/>
                                        </p:tgtEl>
                                        <p:attrNameLst>
                                          <p:attrName>style.visibility</p:attrName>
                                        </p:attrNameLst>
                                      </p:cBhvr>
                                      <p:to>
                                        <p:strVal val="visible"/>
                                      </p:to>
                                    </p:set>
                                    <p:animEffect transition="in" filter="box(in)">
                                      <p:cBhvr>
                                        <p:cTn id="10" dur="500"/>
                                        <p:tgtEl>
                                          <p:spTgt spid="236560"/>
                                        </p:tgtEl>
                                      </p:cBhvr>
                                    </p:animEffect>
                                  </p:childTnLst>
                                </p:cTn>
                              </p:par>
                              <p:par>
                                <p:cTn id="11" presetID="4" presetClass="entr" presetSubtype="16" fill="hold" nodeType="withEffect">
                                  <p:stCondLst>
                                    <p:cond delay="0"/>
                                  </p:stCondLst>
                                  <p:childTnLst>
                                    <p:set>
                                      <p:cBhvr>
                                        <p:cTn id="12" dur="1" fill="hold">
                                          <p:stCondLst>
                                            <p:cond delay="0"/>
                                          </p:stCondLst>
                                        </p:cTn>
                                        <p:tgtEl>
                                          <p:spTgt spid="236562"/>
                                        </p:tgtEl>
                                        <p:attrNameLst>
                                          <p:attrName>style.visibility</p:attrName>
                                        </p:attrNameLst>
                                      </p:cBhvr>
                                      <p:to>
                                        <p:strVal val="visible"/>
                                      </p:to>
                                    </p:set>
                                    <p:animEffect transition="in" filter="box(in)">
                                      <p:cBhvr>
                                        <p:cTn id="13" dur="500"/>
                                        <p:tgtEl>
                                          <p:spTgt spid="236562"/>
                                        </p:tgtEl>
                                      </p:cBhvr>
                                    </p:animEffect>
                                  </p:childTnLst>
                                </p:cTn>
                              </p:par>
                              <p:par>
                                <p:cTn id="14" presetID="4" presetClass="entr" presetSubtype="16" fill="hold" nodeType="withEffect">
                                  <p:stCondLst>
                                    <p:cond delay="0"/>
                                  </p:stCondLst>
                                  <p:childTnLst>
                                    <p:set>
                                      <p:cBhvr>
                                        <p:cTn id="15" dur="1" fill="hold">
                                          <p:stCondLst>
                                            <p:cond delay="0"/>
                                          </p:stCondLst>
                                        </p:cTn>
                                        <p:tgtEl>
                                          <p:spTgt spid="236561"/>
                                        </p:tgtEl>
                                        <p:attrNameLst>
                                          <p:attrName>style.visibility</p:attrName>
                                        </p:attrNameLst>
                                      </p:cBhvr>
                                      <p:to>
                                        <p:strVal val="visible"/>
                                      </p:to>
                                    </p:set>
                                    <p:animEffect transition="in" filter="box(in)">
                                      <p:cBhvr>
                                        <p:cTn id="16" dur="500"/>
                                        <p:tgtEl>
                                          <p:spTgt spid="236561"/>
                                        </p:tgtEl>
                                      </p:cBhvr>
                                    </p:animEffect>
                                  </p:childTnLst>
                                </p:cTn>
                              </p:par>
                              <p:par>
                                <p:cTn id="17" presetID="4" presetClass="entr" presetSubtype="16" fill="hold" nodeType="withEffect">
                                  <p:stCondLst>
                                    <p:cond delay="0"/>
                                  </p:stCondLst>
                                  <p:childTnLst>
                                    <p:set>
                                      <p:cBhvr>
                                        <p:cTn id="18" dur="1" fill="hold">
                                          <p:stCondLst>
                                            <p:cond delay="0"/>
                                          </p:stCondLst>
                                        </p:cTn>
                                        <p:tgtEl>
                                          <p:spTgt spid="236563"/>
                                        </p:tgtEl>
                                        <p:attrNameLst>
                                          <p:attrName>style.visibility</p:attrName>
                                        </p:attrNameLst>
                                      </p:cBhvr>
                                      <p:to>
                                        <p:strVal val="visible"/>
                                      </p:to>
                                    </p:set>
                                    <p:animEffect transition="in" filter="box(in)">
                                      <p:cBhvr>
                                        <p:cTn id="19" dur="500"/>
                                        <p:tgtEl>
                                          <p:spTgt spid="23656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36557"/>
                                        </p:tgtEl>
                                        <p:attrNameLst>
                                          <p:attrName>style.visibility</p:attrName>
                                        </p:attrNameLst>
                                      </p:cBhvr>
                                      <p:to>
                                        <p:strVal val="visible"/>
                                      </p:to>
                                    </p:set>
                                    <p:animEffect transition="in" filter="dissolve">
                                      <p:cBhvr>
                                        <p:cTn id="24" dur="500"/>
                                        <p:tgtEl>
                                          <p:spTgt spid="236557"/>
                                        </p:tgtEl>
                                      </p:cBhvr>
                                    </p:animEffect>
                                  </p:childTnLst>
                                </p:cTn>
                              </p:par>
                              <p:par>
                                <p:cTn id="25" presetID="16" presetClass="entr" presetSubtype="42" fill="hold" nodeType="withEffect">
                                  <p:stCondLst>
                                    <p:cond delay="0"/>
                                  </p:stCondLst>
                                  <p:childTnLst>
                                    <p:set>
                                      <p:cBhvr>
                                        <p:cTn id="26" dur="1" fill="hold">
                                          <p:stCondLst>
                                            <p:cond delay="0"/>
                                          </p:stCondLst>
                                        </p:cTn>
                                        <p:tgtEl>
                                          <p:spTgt spid="236564"/>
                                        </p:tgtEl>
                                        <p:attrNameLst>
                                          <p:attrName>style.visibility</p:attrName>
                                        </p:attrNameLst>
                                      </p:cBhvr>
                                      <p:to>
                                        <p:strVal val="visible"/>
                                      </p:to>
                                    </p:set>
                                    <p:animEffect transition="in" filter="barn(outHorizontal)">
                                      <p:cBhvr>
                                        <p:cTn id="27" dur="500"/>
                                        <p:tgtEl>
                                          <p:spTgt spid="236564"/>
                                        </p:tgtEl>
                                      </p:cBhvr>
                                    </p:animEffect>
                                  </p:childTnLst>
                                </p:cTn>
                              </p:par>
                              <p:par>
                                <p:cTn id="28" presetID="16" presetClass="entr" presetSubtype="42" fill="hold" nodeType="withEffect">
                                  <p:stCondLst>
                                    <p:cond delay="0"/>
                                  </p:stCondLst>
                                  <p:childTnLst>
                                    <p:set>
                                      <p:cBhvr>
                                        <p:cTn id="29" dur="1" fill="hold">
                                          <p:stCondLst>
                                            <p:cond delay="0"/>
                                          </p:stCondLst>
                                        </p:cTn>
                                        <p:tgtEl>
                                          <p:spTgt spid="236565"/>
                                        </p:tgtEl>
                                        <p:attrNameLst>
                                          <p:attrName>style.visibility</p:attrName>
                                        </p:attrNameLst>
                                      </p:cBhvr>
                                      <p:to>
                                        <p:strVal val="visible"/>
                                      </p:to>
                                    </p:set>
                                    <p:animEffect transition="in" filter="barn(outHorizontal)">
                                      <p:cBhvr>
                                        <p:cTn id="30" dur="500"/>
                                        <p:tgtEl>
                                          <p:spTgt spid="236565"/>
                                        </p:tgtEl>
                                      </p:cBhvr>
                                    </p:animEffect>
                                  </p:childTnLst>
                                </p:cTn>
                              </p:par>
                              <p:par>
                                <p:cTn id="31" presetID="16" presetClass="entr" presetSubtype="42" fill="hold" nodeType="withEffect">
                                  <p:stCondLst>
                                    <p:cond delay="0"/>
                                  </p:stCondLst>
                                  <p:childTnLst>
                                    <p:set>
                                      <p:cBhvr>
                                        <p:cTn id="32" dur="1" fill="hold">
                                          <p:stCondLst>
                                            <p:cond delay="0"/>
                                          </p:stCondLst>
                                        </p:cTn>
                                        <p:tgtEl>
                                          <p:spTgt spid="236566"/>
                                        </p:tgtEl>
                                        <p:attrNameLst>
                                          <p:attrName>style.visibility</p:attrName>
                                        </p:attrNameLst>
                                      </p:cBhvr>
                                      <p:to>
                                        <p:strVal val="visible"/>
                                      </p:to>
                                    </p:set>
                                    <p:animEffect transition="in" filter="barn(outHorizontal)">
                                      <p:cBhvr>
                                        <p:cTn id="33" dur="500"/>
                                        <p:tgtEl>
                                          <p:spTgt spid="236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56" grpId="0" animBg="1"/>
      <p:bldP spid="236557" grpId="0" animBg="1"/>
    </p:bldLst>
  </p:timing>
</p:sld>
</file>

<file path=ppt/theme/theme1.xml><?xml version="1.0" encoding="utf-8"?>
<a:theme xmlns:a="http://schemas.openxmlformats.org/drawingml/2006/main" name="1_LSTM Templat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LSTMED">
      <a:dk1>
        <a:sysClr val="windowText" lastClr="000000"/>
      </a:dk1>
      <a:lt1>
        <a:sysClr val="window" lastClr="FFFFFF"/>
      </a:lt1>
      <a:dk2>
        <a:srgbClr val="848587"/>
      </a:dk2>
      <a:lt2>
        <a:srgbClr val="CDCED0"/>
      </a:lt2>
      <a:accent1>
        <a:srgbClr val="790033"/>
      </a:accent1>
      <a:accent2>
        <a:srgbClr val="0062A1"/>
      </a:accent2>
      <a:accent3>
        <a:srgbClr val="74C5C3"/>
      </a:accent3>
      <a:accent4>
        <a:srgbClr val="EE7D0C"/>
      </a:accent4>
      <a:accent5>
        <a:srgbClr val="DC002E"/>
      </a:accent5>
      <a:accent6>
        <a:srgbClr val="83B817"/>
      </a:accent6>
      <a:hlink>
        <a:srgbClr val="28B4E4"/>
      </a:hlink>
      <a:folHlink>
        <a:srgbClr val="E4680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TM Presentation Template" id="{33D68963-5E6E-2A4F-9387-DD3A23AAE8AE}" vid="{A34BF1C2-FC91-7A40-A7D5-6C399B11109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5.xml><?xml version="1.0" encoding="utf-8"?>
<a:theme xmlns:a="http://schemas.openxmlformats.org/drawingml/2006/main" name="Branded Image Slides">
  <a:themeElements>
    <a:clrScheme name="Custom 2">
      <a:dk1>
        <a:srgbClr val="000000"/>
      </a:dk1>
      <a:lt1>
        <a:srgbClr val="FAFBFF"/>
      </a:lt1>
      <a:dk2>
        <a:srgbClr val="F7DDD3"/>
      </a:dk2>
      <a:lt2>
        <a:srgbClr val="FFC074"/>
      </a:lt2>
      <a:accent1>
        <a:srgbClr val="F37836"/>
      </a:accent1>
      <a:accent2>
        <a:srgbClr val="F04848"/>
      </a:accent2>
      <a:accent3>
        <a:srgbClr val="C4114C"/>
      </a:accent3>
      <a:accent4>
        <a:srgbClr val="BDD9B2"/>
      </a:accent4>
      <a:accent5>
        <a:srgbClr val="289195"/>
      </a:accent5>
      <a:accent6>
        <a:srgbClr val="9D53A7"/>
      </a:accent6>
      <a:hlink>
        <a:srgbClr val="568E6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mentum PPT Template-revAC-v1d" id="{0AAD6DEF-A2F9-E44D-B5B9-A43042CEEE0A}" vid="{781ED788-DB81-CB4D-AE78-3C66A90BF32D}"/>
    </a:ext>
  </a:extLst>
</a:theme>
</file>

<file path=ppt/theme/theme6.xml><?xml version="1.0" encoding="utf-8"?>
<a:theme xmlns:a="http://schemas.openxmlformats.org/drawingml/2006/main" name="1_Light Background">
  <a:themeElements>
    <a:clrScheme name="Custom 2">
      <a:dk1>
        <a:srgbClr val="000000"/>
      </a:dk1>
      <a:lt1>
        <a:srgbClr val="FAFBFF"/>
      </a:lt1>
      <a:dk2>
        <a:srgbClr val="F7DDD3"/>
      </a:dk2>
      <a:lt2>
        <a:srgbClr val="FFC074"/>
      </a:lt2>
      <a:accent1>
        <a:srgbClr val="F37836"/>
      </a:accent1>
      <a:accent2>
        <a:srgbClr val="F04848"/>
      </a:accent2>
      <a:accent3>
        <a:srgbClr val="C4114C"/>
      </a:accent3>
      <a:accent4>
        <a:srgbClr val="BDD9B2"/>
      </a:accent4>
      <a:accent5>
        <a:srgbClr val="289195"/>
      </a:accent5>
      <a:accent6>
        <a:srgbClr val="9D53A7"/>
      </a:accent6>
      <a:hlink>
        <a:srgbClr val="568E6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mentum PPT Template" id="{CEF8E02F-3FDC-446F-B47E-41BDC694E80E}" vid="{830B50D3-2863-418D-844F-3F1486C6F5A8}"/>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06617D28B3CA94AAA3428490E862785" ma:contentTypeVersion="31" ma:contentTypeDescription="Create a new document." ma:contentTypeScope="" ma:versionID="b8f6ea3a6872485f24968c281a4c260a">
  <xsd:schema xmlns:xsd="http://www.w3.org/2001/XMLSchema" xmlns:xs="http://www.w3.org/2001/XMLSchema" xmlns:p="http://schemas.microsoft.com/office/2006/metadata/properties" xmlns:ns2="a9f5c4f3-6d4b-46f6-85c0-5222988646bf" xmlns:ns3="018343ce-f755-4045-87d6-bc896119cd6f" targetNamespace="http://schemas.microsoft.com/office/2006/metadata/properties" ma:root="true" ma:fieldsID="9213b40ca7b31daa408bf9b3a93fce3a" ns2:_="" ns3:_="">
    <xsd:import namespace="a9f5c4f3-6d4b-46f6-85c0-5222988646bf"/>
    <xsd:import namespace="018343ce-f755-4045-87d6-bc896119cd6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Location" minOccurs="0"/>
                <xsd:element ref="ns2:Award" minOccurs="0"/>
                <xsd:element ref="ns2:Project" minOccurs="0"/>
                <xsd:element ref="ns2:Country" minOccurs="0"/>
                <xsd:element ref="ns2:Caption" minOccurs="0"/>
                <xsd:element ref="ns2:Credit" minOccurs="0"/>
                <xsd:element ref="ns2:TopicAreas" minOccurs="0"/>
                <xsd:element ref="ns2:DateTaken" minOccurs="0"/>
                <xsd:element ref="ns2:SourceLink" minOccurs="0"/>
                <xsd:element ref="ns2:Thumbnail" minOccurs="0"/>
                <xsd:element ref="ns2:Note" minOccurs="0"/>
                <xsd:element ref="ns2:UploadtoFlickr_x003f_"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f5c4f3-6d4b-46f6-85c0-5222988646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Award" ma:index="21" nillable="true" ma:displayName="Award" ma:format="Dropdown" ma:internalName="Award">
      <xsd:simpleType>
        <xsd:restriction base="dms:Choice">
          <xsd:enumeration value="Choice 1"/>
          <xsd:enumeration value="Choice 2"/>
          <xsd:enumeration value="Choice 3"/>
        </xsd:restriction>
      </xsd:simpleType>
    </xsd:element>
    <xsd:element name="Project" ma:index="22" nillable="true" ma:displayName="Project" ma:format="RadioButtons" ma:internalName="Project">
      <xsd:simpleType>
        <xsd:union memberTypes="dms:Text">
          <xsd:simpleType>
            <xsd:restriction base="dms:Choice">
              <xsd:enumeration value="MIHR"/>
              <xsd:enumeration value="MCGL"/>
              <xsd:enumeration value="MPHD"/>
              <xsd:enumeration value="MKA"/>
              <xsd:enumeration value="MSSFPO"/>
              <xsd:enumeration value="MRITE"/>
              <xsd:enumeration value="MCGL India: Yash"/>
              <xsd:enumeration value="India: SAKSHAM"/>
              <xsd:enumeration value="India: SAMVEG"/>
              <xsd:enumeration value="Non-MOMENTUM"/>
            </xsd:restriction>
          </xsd:simpleType>
        </xsd:union>
      </xsd:simpleType>
    </xsd:element>
    <xsd:element name="Country" ma:index="23" nillable="true" ma:displayName="Country" ma:format="Dropdown" ma:internalName="Country">
      <xsd:simpleType>
        <xsd:restriction base="dms:Choice">
          <xsd:enumeration value="Bangladesh"/>
          <xsd:enumeration value="Benin"/>
          <xsd:enumeration value="Burkina Faso"/>
          <xsd:enumeration value="Burundi"/>
          <xsd:enumeration value="Cameroon"/>
          <xsd:enumeration value="Côte d’Ivoire"/>
          <xsd:enumeration value="DRC"/>
          <xsd:enumeration value="Ghana"/>
          <xsd:enumeration value="India"/>
          <xsd:enumeration value="Indonesia"/>
          <xsd:enumeration value="Kenya"/>
          <xsd:enumeration value="Malawi"/>
          <xsd:enumeration value="Mali"/>
          <xsd:enumeration value="Mozambique"/>
          <xsd:enumeration value="Nepal"/>
          <xsd:enumeration value="Niger"/>
          <xsd:enumeration value="Nigeria"/>
          <xsd:enumeration value="Pakistan"/>
          <xsd:enumeration value="Philippines"/>
          <xsd:enumeration value="Rwanda"/>
          <xsd:enumeration value="Sierra Leone"/>
          <xsd:enumeration value="Sudan"/>
          <xsd:enumeration value="South Sudan"/>
          <xsd:enumeration value="Tanzania"/>
          <xsd:enumeration value="Choice 25"/>
          <xsd:enumeration value="Uganda"/>
          <xsd:enumeration value="Vietnam"/>
          <xsd:enumeration value="Zambia"/>
        </xsd:restriction>
      </xsd:simpleType>
    </xsd:element>
    <xsd:element name="Caption" ma:index="24" nillable="true" ma:displayName="Caption" ma:format="Dropdown" ma:internalName="Caption">
      <xsd:simpleType>
        <xsd:restriction base="dms:Note">
          <xsd:maxLength value="255"/>
        </xsd:restriction>
      </xsd:simpleType>
    </xsd:element>
    <xsd:element name="Credit" ma:index="25" nillable="true" ma:displayName="Credit" ma:description="Photographer/Organization" ma:format="Dropdown" ma:internalName="Credit">
      <xsd:simpleType>
        <xsd:restriction base="dms:Text">
          <xsd:maxLength value="255"/>
        </xsd:restriction>
      </xsd:simpleType>
    </xsd:element>
    <xsd:element name="TopicAreas" ma:index="26" nillable="true" ma:displayName="Topic Areas" ma:format="Dropdown" ma:internalName="TopicAreas">
      <xsd:complexType>
        <xsd:complexContent>
          <xsd:extension base="dms:MultiChoiceFillIn">
            <xsd:sequence>
              <xsd:element name="Value" maxOccurs="unbounded" minOccurs="0" nillable="true">
                <xsd:simpleType>
                  <xsd:union memberTypes="dms:Text">
                    <xsd:simpleType>
                      <xsd:restriction base="dms:Choice">
                        <xsd:enumeration value="Maternal Health"/>
                        <xsd:enumeration value="Newborn Health"/>
                        <xsd:enumeration value="Child Health"/>
                        <xsd:enumeration value="Family Planning"/>
                        <xsd:enumeration value="Immunization"/>
                        <xsd:enumeration value="WASH/IPC"/>
                        <xsd:enumeration value="Nutrition"/>
                        <xsd:enumeration value="COVID-19"/>
                        <xsd:enumeration value="Local Engagement"/>
                        <xsd:enumeration value="Global Leadership"/>
                        <xsd:enumeration value="Partnerships"/>
                        <xsd:enumeration value="Capacity Strengthening"/>
                        <xsd:enumeration value="Collaborating, Learning, Adapting"/>
                        <xsd:enumeration value="Measurement"/>
                        <xsd:enumeration value="Youth"/>
                        <xsd:enumeration value="Gender"/>
                        <xsd:enumeration value="Vulnerable Populations"/>
                        <xsd:enumeration value="Urban"/>
                        <xsd:enumeration value="Fragile Settings"/>
                        <xsd:enumeration value="Digital Health"/>
                      </xsd:restriction>
                    </xsd:simpleType>
                  </xsd:union>
                </xsd:simpleType>
              </xsd:element>
            </xsd:sequence>
          </xsd:extension>
        </xsd:complexContent>
      </xsd:complexType>
    </xsd:element>
    <xsd:element name="DateTaken" ma:index="27" nillable="true" ma:displayName="Date Taken" ma:format="Dropdown" ma:internalName="DateTaken">
      <xsd:simpleType>
        <xsd:restriction base="dms:Text">
          <xsd:maxLength value="255"/>
        </xsd:restriction>
      </xsd:simpleType>
    </xsd:element>
    <xsd:element name="SourceLink" ma:index="28" nillable="true" ma:displayName="Source Link" ma:description="Original Link for Photo" ma:format="Hyperlink" ma:internalName="SourceLink">
      <xsd:complexType>
        <xsd:complexContent>
          <xsd:extension base="dms:URL">
            <xsd:sequence>
              <xsd:element name="Url" type="dms:ValidUrl" minOccurs="0" nillable="true"/>
              <xsd:element name="Description" type="xsd:string" nillable="true"/>
            </xsd:sequence>
          </xsd:extension>
        </xsd:complexContent>
      </xsd:complexType>
    </xsd:element>
    <xsd:element name="Thumbnail" ma:index="29" nillable="true" ma:displayName="Thumbnail" ma:format="Dropdown" ma:internalName="Thumbnail">
      <xsd:simpleType>
        <xsd:restriction base="dms:Text">
          <xsd:maxLength value="255"/>
        </xsd:restriction>
      </xsd:simpleType>
    </xsd:element>
    <xsd:element name="Note" ma:index="30" nillable="true" ma:displayName="Used Where?" ma:format="Dropdown" ma:internalName="Note">
      <xsd:simpleType>
        <xsd:restriction base="dms:Note">
          <xsd:maxLength value="255"/>
        </xsd:restriction>
      </xsd:simpleType>
    </xsd:element>
    <xsd:element name="UploadtoFlickr_x003f_" ma:index="31" nillable="true" ma:displayName="Flickr?" ma:default="0" ma:format="Dropdown" ma:internalName="UploadtoFlickr_x003f_">
      <xsd:simpleType>
        <xsd:restriction base="dms:Boolean"/>
      </xsd:simpleType>
    </xsd:element>
    <xsd:element name="lcf76f155ced4ddcb4097134ff3c332f" ma:index="33" nillable="true" ma:taxonomy="true" ma:internalName="lcf76f155ced4ddcb4097134ff3c332f" ma:taxonomyFieldName="MediaServiceImageTags" ma:displayName="Image Tags" ma:readOnly="false" ma:fieldId="{5cf76f15-5ced-4ddc-b409-7134ff3c332f}" ma:taxonomyMulti="true" ma:sspId="ebabd8d0-5964-42db-97b0-0c71af04ff8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18343ce-f755-4045-87d6-bc896119cd6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34" nillable="true" ma:displayName="Taxonomy Catch All Column" ma:hidden="true" ma:list="{28c50af9-881d-4e1f-a6bb-20fe9df0ebfa}" ma:internalName="TaxCatchAll" ma:showField="CatchAllData" ma:web="018343ce-f755-4045-87d6-bc896119cd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UploadtoFlickr_x003f_ xmlns="a9f5c4f3-6d4b-46f6-85c0-5222988646bf">false</UploadtoFlickr_x003f_>
    <DateTaken xmlns="a9f5c4f3-6d4b-46f6-85c0-5222988646bf" xsi:nil="true"/>
    <Credit xmlns="a9f5c4f3-6d4b-46f6-85c0-5222988646bf" xsi:nil="true"/>
    <Caption xmlns="a9f5c4f3-6d4b-46f6-85c0-5222988646bf" xsi:nil="true"/>
    <Project xmlns="a9f5c4f3-6d4b-46f6-85c0-5222988646bf" xsi:nil="true"/>
    <Thumbnail xmlns="a9f5c4f3-6d4b-46f6-85c0-5222988646bf" xsi:nil="true"/>
    <Note xmlns="a9f5c4f3-6d4b-46f6-85c0-5222988646bf" xsi:nil="true"/>
    <Award xmlns="a9f5c4f3-6d4b-46f6-85c0-5222988646bf" xsi:nil="true"/>
    <TopicAreas xmlns="a9f5c4f3-6d4b-46f6-85c0-5222988646bf" xsi:nil="true"/>
    <TaxCatchAll xmlns="018343ce-f755-4045-87d6-bc896119cd6f" xsi:nil="true"/>
    <lcf76f155ced4ddcb4097134ff3c332f xmlns="a9f5c4f3-6d4b-46f6-85c0-5222988646bf">
      <Terms xmlns="http://schemas.microsoft.com/office/infopath/2007/PartnerControls"/>
    </lcf76f155ced4ddcb4097134ff3c332f>
    <Country xmlns="a9f5c4f3-6d4b-46f6-85c0-5222988646bf" xsi:nil="true"/>
    <SourceLink xmlns="a9f5c4f3-6d4b-46f6-85c0-5222988646bf">
      <Url xsi:nil="true"/>
      <Description xsi:nil="true"/>
    </SourceLink>
    <SharedWithUsers xmlns="018343ce-f755-4045-87d6-bc896119cd6f">
      <UserInfo>
        <DisplayName>Megan Ivankovich</DisplayName>
        <AccountId>28</AccountId>
        <AccountType/>
      </UserInfo>
      <UserInfo>
        <DisplayName>Soumya Alva</DisplayName>
        <AccountId>12</AccountId>
        <AccountType/>
      </UserInfo>
      <UserInfo>
        <DisplayName>Maria Dieter</DisplayName>
        <AccountId>104</AccountId>
        <AccountType/>
      </UserInfo>
      <UserInfo>
        <DisplayName>Devan Deignan</DisplayName>
        <AccountId>648</AccountId>
        <AccountType/>
      </UserInfo>
    </SharedWithUsers>
  </documentManagement>
</p:properties>
</file>

<file path=customXml/itemProps1.xml><?xml version="1.0" encoding="utf-8"?>
<ds:datastoreItem xmlns:ds="http://schemas.openxmlformats.org/officeDocument/2006/customXml" ds:itemID="{AB38CDB7-E8E7-4077-A18C-4C0D6ECC0AE1}">
  <ds:schemaRefs>
    <ds:schemaRef ds:uri="http://schemas.microsoft.com/sharepoint/v3/contenttype/forms"/>
  </ds:schemaRefs>
</ds:datastoreItem>
</file>

<file path=customXml/itemProps2.xml><?xml version="1.0" encoding="utf-8"?>
<ds:datastoreItem xmlns:ds="http://schemas.openxmlformats.org/officeDocument/2006/customXml" ds:itemID="{CCBEB3AB-4249-4FD1-84D5-58D234A36689}">
  <ds:schemaRefs>
    <ds:schemaRef ds:uri="018343ce-f755-4045-87d6-bc896119cd6f"/>
    <ds:schemaRef ds:uri="a9f5c4f3-6d4b-46f6-85c0-5222988646b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C147365-E6E6-4C20-8EC4-8E99DD86C486}">
  <ds:schemaRefs>
    <ds:schemaRef ds:uri="018343ce-f755-4045-87d6-bc896119cd6f"/>
    <ds:schemaRef ds:uri="a9f5c4f3-6d4b-46f6-85c0-5222988646b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39</Slides>
  <Notes>8</Notes>
  <HiddenSlides>1</HiddenSlides>
  <ScaleCrop>false</ScaleCrop>
  <HeadingPairs>
    <vt:vector size="4" baseType="variant">
      <vt:variant>
        <vt:lpstr>Theme</vt:lpstr>
      </vt:variant>
      <vt:variant>
        <vt:i4>6</vt:i4>
      </vt:variant>
      <vt:variant>
        <vt:lpstr>Slide Titles</vt:lpstr>
      </vt:variant>
      <vt:variant>
        <vt:i4>39</vt:i4>
      </vt:variant>
    </vt:vector>
  </HeadingPairs>
  <TitlesOfParts>
    <vt:vector size="45" baseType="lpstr">
      <vt:lpstr>1_LSTM Template</vt:lpstr>
      <vt:lpstr>1_Office Theme</vt:lpstr>
      <vt:lpstr>Office Theme</vt:lpstr>
      <vt:lpstr>Technic</vt:lpstr>
      <vt:lpstr>Branded Image Slides</vt:lpstr>
      <vt:lpstr>1_Light Background</vt:lpstr>
      <vt:lpstr>PowerPoint Presentation</vt:lpstr>
      <vt:lpstr>Learning Objectives this Session</vt:lpstr>
      <vt:lpstr>I Have a Problem</vt:lpstr>
      <vt:lpstr>Information is Needed about the Program Activities.  But at What Level Should I Obtain it?</vt:lpstr>
      <vt:lpstr>Surveys Monitoring Performance: Identifying Pockets of Risk</vt:lpstr>
      <vt:lpstr>Why LQAS? </vt:lpstr>
      <vt:lpstr>What Is LQAS?</vt:lpstr>
      <vt:lpstr>We need Decentralised Measurement Tools</vt:lpstr>
      <vt:lpstr>PowerPoint Presentation</vt:lpstr>
      <vt:lpstr>PowerPoint Presentation</vt:lpstr>
      <vt:lpstr>Lot Quality Assurance Sampling </vt:lpstr>
      <vt:lpstr>How do I Choose an LQAS Sample Size and Decision Rule?</vt:lpstr>
      <vt:lpstr>Three Basic Steps to Choose a Decision Rule</vt:lpstr>
      <vt:lpstr>PowerPoint Presentation</vt:lpstr>
      <vt:lpstr>The LQAS Table Is Based on 60 pages of Statistical Tables available in my book (1991)</vt:lpstr>
      <vt:lpstr>Summary of Steps to Collect the Data</vt:lpstr>
      <vt:lpstr>How Large a Sample Do You Need? What Resources Do You Have to Collect the Data?</vt:lpstr>
      <vt:lpstr>Data Collection in Challenging Locations</vt:lpstr>
      <vt:lpstr>Keep the sample small as is required  South Sudan in the rainy season 2020 National LQAS</vt:lpstr>
      <vt:lpstr>LQAS is a Classification Method</vt:lpstr>
      <vt:lpstr>Common Pitfalls to Avoid  What a Sample of 19 Cannot Tell Us</vt:lpstr>
      <vt:lpstr>Advantages of LQAS for Local Program Management</vt:lpstr>
      <vt:lpstr>PowerPoint Presentation</vt:lpstr>
      <vt:lpstr>PowerPoint Presentation</vt:lpstr>
      <vt:lpstr>PowerPoint Presentation</vt:lpstr>
      <vt:lpstr>PowerPoint Presentation</vt:lpstr>
      <vt:lpstr>Ghana (2012): Three Regions Assessed</vt:lpstr>
      <vt:lpstr>10 Districts in Northern Region: Ghana 2012</vt:lpstr>
      <vt:lpstr>5 Supervision Areas in Central Gonja District: Ghana 2012</vt:lpstr>
      <vt:lpstr>LQAS Can be Used over Time to Track Change</vt:lpstr>
      <vt:lpstr>PowerPoint Presentation</vt:lpstr>
      <vt:lpstr>PowerPoint Presentation</vt:lpstr>
      <vt:lpstr>PowerPoint Presentation</vt:lpstr>
      <vt:lpstr>PowerPoint Presentation</vt:lpstr>
      <vt:lpstr>PowerPoint Presentation</vt:lpstr>
      <vt:lpstr>Based on 20+years in Nicaragua</vt:lpstr>
      <vt:lpstr>Use LQAS Tools and Links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PRACTICAL INTRODUCTION TO CLASSIC LQAS:   Whys, Whens, and Hows of Applying Lot Quality Assurance Sampling</dc:title>
  <dc:creator>Joseph Valadez</dc:creator>
  <cp:revision>1</cp:revision>
  <dcterms:created xsi:type="dcterms:W3CDTF">2024-02-19T16:16:38Z</dcterms:created>
  <dcterms:modified xsi:type="dcterms:W3CDTF">2024-03-05T17:37:05Z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0x010100E06617D28B3CA94AAA3428490E862785</vt:lpwstr>
  </property>
  <property fmtid="{D5CDD505-2E9C-101B-9397-08002B2CF9AE}" pid="3" name="MediaServiceImageTags">
    <vt:lpwstr/>
  </property>
</Properties>
</file>