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2">
  <p:sldMasterIdLst>
    <p:sldMasterId id="2147483648" r:id="rId4"/>
    <p:sldMasterId id="2147483661" r:id="rId5"/>
    <p:sldMasterId id="2147483715" r:id="rId6"/>
  </p:sldMasterIdLst>
  <p:notesMasterIdLst>
    <p:notesMasterId r:id="rId18"/>
  </p:notesMasterIdLst>
  <p:sldIdLst>
    <p:sldId id="295" r:id="rId7"/>
    <p:sldId id="314" r:id="rId8"/>
    <p:sldId id="332" r:id="rId9"/>
    <p:sldId id="443" r:id="rId10"/>
    <p:sldId id="364" r:id="rId11"/>
    <p:sldId id="445" r:id="rId12"/>
    <p:sldId id="442" r:id="rId13"/>
    <p:sldId id="444" r:id="rId14"/>
    <p:sldId id="440" r:id="rId15"/>
    <p:sldId id="441" r:id="rId16"/>
    <p:sldId id="285" r:id="rId17"/>
  </p:sldIdLst>
  <p:sldSz cx="12192000" cy="6858000"/>
  <p:notesSz cx="6858000" cy="9144000"/>
  <p:embeddedFontLst>
    <p:embeddedFont>
      <p:font typeface="Arial Narrow" panose="020B0604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9" roundtripDataSignature="AMtx7mhrKqG+UwWiRQ2I6cQGBi+hf1jjx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C52346-42A7-BF20-FBAD-61A02FB71B7F}" name="Renae Stafford" initials="RS" userId="S::Rstafford@engenderhealth.org::a3a081df-2b3f-499c-85ff-32bc01bee4b9" providerId="AD"/>
  <p188:author id="{0ABA2A4B-B61E-9BF6-239C-EC598272A1CF}" name="Arune Estavela" initials="AE" userId="S::aestavela@engenderhealth.org::ee6b47ce-7912-45f0-bd53-1b7a2fe3687c" providerId="AD"/>
  <p188:author id="{6C47D972-6E2E-4215-3802-1CB976203AA3}" name="Renae Stafford" initials="RS" userId="S::rstafford@engenderhealth.org::a3a081df-2b3f-499c-85ff-32bc01bee4b9" providerId="AD"/>
  <p188:author id="{B068F47A-FCDF-AD22-373B-25D8ADE375D2}" name="Arune Estavela" initials="AE" userId="S::AEstavela@engenderhealth.org::ee6b47ce-7912-45f0-bd53-1b7a2fe3687c" providerId="AD"/>
  <p188:author id="{FED3CA85-2660-5469-7C6B-A5FCEF7B575A}" name="Fatima Abacassamo" initials="FA" userId="S::fabacassamo@engenderhealth.org::2e37b648-784e-4cd3-bca0-e30a429d4c5e" providerId="AD"/>
  <p188:author id="{656D64A1-4DFD-34C9-7AFA-233519388019}" name="Amodefa 2021" initials="A2" userId="57d46f524d0e755a" providerId="Windows Live"/>
  <p188:author id="{6ECD5EC8-BD52-E953-3020-9C8B14EB082C}" name="Karen Levin" initials="KL" userId="S::Klevin@engenderhealth.org::557d03b5-986b-498e-a844-514a1b156fc2" providerId="AD"/>
  <p188:author id="{B053F1E8-E808-2CE0-7539-AF799F42D8E0}" name="Vandana Tripathi" initials="VT" userId="S::VTripathi@engenderhealth.org::8700aac5-562b-4e9a-965c-fc8069470c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9289C-F3DF-4BE9-B1F5-16D80BC3C97F}" v="6" dt="2023-09-12T21:46:48.993"/>
  </p1510:revLst>
</p1510:revInfo>
</file>

<file path=ppt/tableStyles.xml><?xml version="1.0" encoding="utf-8"?>
<a:tblStyleLst xmlns:a="http://schemas.openxmlformats.org/drawingml/2006/main" def="{320E2165-C654-4D91-BCAC-A8291A0BFA55}">
  <a:tblStyle styleId="{320E2165-C654-4D91-BCAC-A8291A0BFA55}"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50F61A2-D4EF-4DCF-ADC3-3D1A5F6B03A7}" styleName="Table_1">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 styleId="{E9C4A8E7-CB76-4007-BAE8-6D79E96FE3E3}"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5E6E8"/>
          </a:solidFill>
        </a:fill>
      </a:tcStyle>
    </a:wholeTbl>
    <a:band1H>
      <a:tcTxStyle/>
      <a:tcStyle>
        <a:tcBdr/>
        <a:fill>
          <a:solidFill>
            <a:srgbClr val="EACACE"/>
          </a:solidFill>
        </a:fill>
      </a:tcStyle>
    </a:band1H>
    <a:band2H>
      <a:tcTxStyle/>
      <a:tcStyle>
        <a:tcBdr/>
      </a:tcStyle>
    </a:band2H>
    <a:band1V>
      <a:tcTxStyle/>
      <a:tcStyle>
        <a:tcBdr/>
        <a:fill>
          <a:solidFill>
            <a:srgbClr val="EACACE"/>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43301E81-BC9A-47AC-BB72-9AD174944A8C}"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0"/>
  </p:normalViewPr>
  <p:slideViewPr>
    <p:cSldViewPr snapToGrid="0">
      <p:cViewPr varScale="1">
        <p:scale>
          <a:sx n="113" d="100"/>
          <a:sy n="113"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7.fntdata"/><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6.fntdata"/><Relationship Id="rId7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font" Target="fonts/font9.fntdata"/><Relationship Id="rId69" Type="http://customschemas.google.com/relationships/presentationmetadata" Target="metadata"/><Relationship Id="rId8" Type="http://schemas.openxmlformats.org/officeDocument/2006/relationships/slide" Target="slides/slide2.xml"/><Relationship Id="rId7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487" name="Google Shape;487;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22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64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313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90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92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0614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0130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2"/>
        <p:cNvGrpSpPr/>
        <p:nvPr/>
      </p:nvGrpSpPr>
      <p:grpSpPr>
        <a:xfrm>
          <a:off x="0" y="0"/>
          <a:ext cx="0" cy="0"/>
          <a:chOff x="0" y="0"/>
          <a:chExt cx="0" cy="0"/>
        </a:xfrm>
      </p:grpSpPr>
      <p:pic>
        <p:nvPicPr>
          <p:cNvPr id="13" name="Google Shape;13;p53"/>
          <p:cNvPicPr preferRelativeResize="0"/>
          <p:nvPr/>
        </p:nvPicPr>
        <p:blipFill rotWithShape="1">
          <a:blip r:embed="rId2">
            <a:alphaModFix/>
          </a:blip>
          <a:srcRect t="7582" b="7225"/>
          <a:stretch/>
        </p:blipFill>
        <p:spPr>
          <a:xfrm>
            <a:off x="15199" y="0"/>
            <a:ext cx="12176801" cy="6857999"/>
          </a:xfrm>
          <a:prstGeom prst="rect">
            <a:avLst/>
          </a:prstGeom>
          <a:noFill/>
          <a:ln>
            <a:noFill/>
          </a:ln>
        </p:spPr>
      </p:pic>
      <p:sp>
        <p:nvSpPr>
          <p:cNvPr id="14" name="Google Shape;14;p53"/>
          <p:cNvSpPr/>
          <p:nvPr/>
        </p:nvSpPr>
        <p:spPr>
          <a:xfrm>
            <a:off x="0" y="0"/>
            <a:ext cx="11750936" cy="6857999"/>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5" name="Google Shape;15;p53"/>
          <p:cNvPicPr preferRelativeResize="0"/>
          <p:nvPr/>
        </p:nvPicPr>
        <p:blipFill rotWithShape="1">
          <a:blip r:embed="rId3">
            <a:alphaModFix amt="20000"/>
          </a:blip>
          <a:srcRect/>
          <a:stretch/>
        </p:blipFill>
        <p:spPr>
          <a:xfrm>
            <a:off x="-493480" y="1529337"/>
            <a:ext cx="4330236" cy="5680147"/>
          </a:xfrm>
          <a:prstGeom prst="rect">
            <a:avLst/>
          </a:prstGeom>
          <a:noFill/>
          <a:ln>
            <a:noFill/>
          </a:ln>
        </p:spPr>
      </p:pic>
      <p:cxnSp>
        <p:nvCxnSpPr>
          <p:cNvPr id="16" name="Google Shape;16;p53"/>
          <p:cNvCxnSpPr/>
          <p:nvPr/>
        </p:nvCxnSpPr>
        <p:spPr>
          <a:xfrm>
            <a:off x="1671638" y="3644526"/>
            <a:ext cx="5616100" cy="0"/>
          </a:xfrm>
          <a:prstGeom prst="straightConnector1">
            <a:avLst/>
          </a:prstGeom>
          <a:noFill/>
          <a:ln w="50800" cap="rnd" cmpd="sng">
            <a:solidFill>
              <a:srgbClr val="CCF0F0"/>
            </a:solidFill>
            <a:prstDash val="solid"/>
            <a:round/>
            <a:headEnd type="none" w="sm" len="sm"/>
            <a:tailEnd type="none" w="sm" len="sm"/>
          </a:ln>
        </p:spPr>
      </p:cxnSp>
      <p:sp>
        <p:nvSpPr>
          <p:cNvPr id="17" name="Google Shape;17;p53"/>
          <p:cNvSpPr txBox="1">
            <a:spLocks noGrp="1"/>
          </p:cNvSpPr>
          <p:nvPr>
            <p:ph type="body" idx="1"/>
          </p:nvPr>
        </p:nvSpPr>
        <p:spPr>
          <a:xfrm>
            <a:off x="1671638" y="596772"/>
            <a:ext cx="8620125" cy="13636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5400"/>
              <a:buNone/>
              <a:defRPr sz="5400" b="0" i="0">
                <a:solidFill>
                  <a:schemeClr val="lt1"/>
                </a:solidFill>
                <a:latin typeface="Arial Narrow"/>
                <a:ea typeface="Arial Narrow"/>
                <a:cs typeface="Arial Narrow"/>
                <a:sym typeface="Arial Narrow"/>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3"/>
          <p:cNvSpPr txBox="1">
            <a:spLocks noGrp="1"/>
          </p:cNvSpPr>
          <p:nvPr>
            <p:ph type="body" idx="2"/>
          </p:nvPr>
        </p:nvSpPr>
        <p:spPr>
          <a:xfrm>
            <a:off x="1671638" y="2049054"/>
            <a:ext cx="8620125" cy="14264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500"/>
              <a:buNone/>
              <a:defRPr sz="25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53"/>
          <p:cNvSpPr txBox="1">
            <a:spLocks noGrp="1"/>
          </p:cNvSpPr>
          <p:nvPr>
            <p:ph type="body" idx="3"/>
          </p:nvPr>
        </p:nvSpPr>
        <p:spPr>
          <a:xfrm>
            <a:off x="1671638" y="3752349"/>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3"/>
          <p:cNvSpPr txBox="1">
            <a:spLocks noGrp="1"/>
          </p:cNvSpPr>
          <p:nvPr>
            <p:ph type="body" idx="4"/>
          </p:nvPr>
        </p:nvSpPr>
        <p:spPr>
          <a:xfrm>
            <a:off x="1671638" y="4236443"/>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3"/>
          <p:cNvSpPr/>
          <p:nvPr/>
        </p:nvSpPr>
        <p:spPr>
          <a:xfrm flipH="1">
            <a:off x="6612673" y="5642518"/>
            <a:ext cx="5579327" cy="1217708"/>
          </a:xfrm>
          <a:prstGeom prst="round1Rect">
            <a:avLst>
              <a:gd name="adj" fmla="val 33151"/>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22" name="Google Shape;22;p53"/>
          <p:cNvGrpSpPr/>
          <p:nvPr/>
        </p:nvGrpSpPr>
        <p:grpSpPr>
          <a:xfrm>
            <a:off x="7080143" y="5871713"/>
            <a:ext cx="4452334" cy="717418"/>
            <a:chOff x="7080143" y="5871713"/>
            <a:chExt cx="4452334" cy="717418"/>
          </a:xfrm>
        </p:grpSpPr>
        <p:pic>
          <p:nvPicPr>
            <p:cNvPr id="23" name="Google Shape;23;p53"/>
            <p:cNvPicPr preferRelativeResize="0"/>
            <p:nvPr/>
          </p:nvPicPr>
          <p:blipFill rotWithShape="1">
            <a:blip r:embed="rId4">
              <a:alphaModFix/>
            </a:blip>
            <a:srcRect/>
            <a:stretch/>
          </p:blipFill>
          <p:spPr>
            <a:xfrm>
              <a:off x="7080143" y="5911996"/>
              <a:ext cx="2121689" cy="677135"/>
            </a:xfrm>
            <a:prstGeom prst="rect">
              <a:avLst/>
            </a:prstGeom>
            <a:noFill/>
            <a:ln>
              <a:noFill/>
            </a:ln>
          </p:spPr>
        </p:pic>
        <p:pic>
          <p:nvPicPr>
            <p:cNvPr id="24" name="Google Shape;24;p53"/>
            <p:cNvPicPr preferRelativeResize="0"/>
            <p:nvPr/>
          </p:nvPicPr>
          <p:blipFill rotWithShape="1">
            <a:blip r:embed="rId5">
              <a:alphaModFix/>
            </a:blip>
            <a:srcRect/>
            <a:stretch/>
          </p:blipFill>
          <p:spPr>
            <a:xfrm>
              <a:off x="9611585" y="5871713"/>
              <a:ext cx="1920892" cy="693191"/>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00"/>
        <p:cNvGrpSpPr/>
        <p:nvPr/>
      </p:nvGrpSpPr>
      <p:grpSpPr>
        <a:xfrm>
          <a:off x="0" y="0"/>
          <a:ext cx="0" cy="0"/>
          <a:chOff x="0" y="0"/>
          <a:chExt cx="0" cy="0"/>
        </a:xfrm>
      </p:grpSpPr>
      <p:pic>
        <p:nvPicPr>
          <p:cNvPr id="101" name="Google Shape;101;p117"/>
          <p:cNvPicPr preferRelativeResize="0"/>
          <p:nvPr/>
        </p:nvPicPr>
        <p:blipFill rotWithShape="1">
          <a:blip r:embed="rId2">
            <a:alphaModFix/>
          </a:blip>
          <a:srcRect t="17548" r="13300" b="10191"/>
          <a:stretch/>
        </p:blipFill>
        <p:spPr>
          <a:xfrm>
            <a:off x="0" y="-1"/>
            <a:ext cx="12191999" cy="6857999"/>
          </a:xfrm>
          <a:prstGeom prst="rect">
            <a:avLst/>
          </a:prstGeom>
          <a:noFill/>
          <a:ln>
            <a:noFill/>
          </a:ln>
        </p:spPr>
      </p:pic>
      <p:sp>
        <p:nvSpPr>
          <p:cNvPr id="102" name="Google Shape;102;p117"/>
          <p:cNvSpPr/>
          <p:nvPr/>
        </p:nvSpPr>
        <p:spPr>
          <a:xfrm>
            <a:off x="0" y="0"/>
            <a:ext cx="11750936" cy="6857999"/>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03" name="Google Shape;103;p117"/>
          <p:cNvPicPr preferRelativeResize="0"/>
          <p:nvPr/>
        </p:nvPicPr>
        <p:blipFill rotWithShape="1">
          <a:blip r:embed="rId3">
            <a:alphaModFix amt="20000"/>
          </a:blip>
          <a:srcRect/>
          <a:stretch/>
        </p:blipFill>
        <p:spPr>
          <a:xfrm>
            <a:off x="-493480" y="1529337"/>
            <a:ext cx="4330236" cy="5680147"/>
          </a:xfrm>
          <a:prstGeom prst="rect">
            <a:avLst/>
          </a:prstGeom>
          <a:noFill/>
          <a:ln>
            <a:noFill/>
          </a:ln>
        </p:spPr>
      </p:pic>
      <p:cxnSp>
        <p:nvCxnSpPr>
          <p:cNvPr id="104" name="Google Shape;104;p117"/>
          <p:cNvCxnSpPr/>
          <p:nvPr/>
        </p:nvCxnSpPr>
        <p:spPr>
          <a:xfrm>
            <a:off x="1671638" y="3644526"/>
            <a:ext cx="5616100" cy="0"/>
          </a:xfrm>
          <a:prstGeom prst="straightConnector1">
            <a:avLst/>
          </a:prstGeom>
          <a:noFill/>
          <a:ln w="50800" cap="rnd" cmpd="sng">
            <a:solidFill>
              <a:srgbClr val="CCF0F0"/>
            </a:solidFill>
            <a:prstDash val="solid"/>
            <a:round/>
            <a:headEnd type="none" w="sm" len="sm"/>
            <a:tailEnd type="none" w="sm" len="sm"/>
          </a:ln>
        </p:spPr>
      </p:cxnSp>
      <p:sp>
        <p:nvSpPr>
          <p:cNvPr id="105" name="Google Shape;105;p117"/>
          <p:cNvSpPr txBox="1">
            <a:spLocks noGrp="1"/>
          </p:cNvSpPr>
          <p:nvPr>
            <p:ph type="body" idx="1"/>
          </p:nvPr>
        </p:nvSpPr>
        <p:spPr>
          <a:xfrm>
            <a:off x="1671638" y="596772"/>
            <a:ext cx="8620125" cy="13636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5400"/>
              <a:buNone/>
              <a:defRPr sz="5400" b="0" i="0">
                <a:solidFill>
                  <a:schemeClr val="lt1"/>
                </a:solidFill>
                <a:latin typeface="Arial Narrow"/>
                <a:ea typeface="Arial Narrow"/>
                <a:cs typeface="Arial Narrow"/>
                <a:sym typeface="Arial Narrow"/>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17"/>
          <p:cNvSpPr txBox="1">
            <a:spLocks noGrp="1"/>
          </p:cNvSpPr>
          <p:nvPr>
            <p:ph type="body" idx="2"/>
          </p:nvPr>
        </p:nvSpPr>
        <p:spPr>
          <a:xfrm>
            <a:off x="1671638" y="2049054"/>
            <a:ext cx="8620125" cy="14264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500"/>
              <a:buNone/>
              <a:defRPr sz="25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17"/>
          <p:cNvSpPr txBox="1">
            <a:spLocks noGrp="1"/>
          </p:cNvSpPr>
          <p:nvPr>
            <p:ph type="body" idx="3"/>
          </p:nvPr>
        </p:nvSpPr>
        <p:spPr>
          <a:xfrm>
            <a:off x="1671638" y="3752349"/>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17"/>
          <p:cNvSpPr txBox="1">
            <a:spLocks noGrp="1"/>
          </p:cNvSpPr>
          <p:nvPr>
            <p:ph type="body" idx="4"/>
          </p:nvPr>
        </p:nvSpPr>
        <p:spPr>
          <a:xfrm>
            <a:off x="1671638" y="4236443"/>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17"/>
          <p:cNvSpPr/>
          <p:nvPr/>
        </p:nvSpPr>
        <p:spPr>
          <a:xfrm flipH="1">
            <a:off x="6612673" y="5642518"/>
            <a:ext cx="5579327" cy="1217708"/>
          </a:xfrm>
          <a:prstGeom prst="round1Rect">
            <a:avLst>
              <a:gd name="adj" fmla="val 33151"/>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110" name="Google Shape;110;p117"/>
          <p:cNvGrpSpPr/>
          <p:nvPr/>
        </p:nvGrpSpPr>
        <p:grpSpPr>
          <a:xfrm>
            <a:off x="7080143" y="5871713"/>
            <a:ext cx="4452334" cy="717418"/>
            <a:chOff x="7080143" y="5871713"/>
            <a:chExt cx="4452334" cy="717418"/>
          </a:xfrm>
        </p:grpSpPr>
        <p:pic>
          <p:nvPicPr>
            <p:cNvPr id="111" name="Google Shape;111;p117"/>
            <p:cNvPicPr preferRelativeResize="0"/>
            <p:nvPr/>
          </p:nvPicPr>
          <p:blipFill rotWithShape="1">
            <a:blip r:embed="rId4">
              <a:alphaModFix/>
            </a:blip>
            <a:srcRect/>
            <a:stretch/>
          </p:blipFill>
          <p:spPr>
            <a:xfrm>
              <a:off x="7080143" y="5911996"/>
              <a:ext cx="2121689" cy="677135"/>
            </a:xfrm>
            <a:prstGeom prst="rect">
              <a:avLst/>
            </a:prstGeom>
            <a:noFill/>
            <a:ln>
              <a:noFill/>
            </a:ln>
          </p:spPr>
        </p:pic>
        <p:pic>
          <p:nvPicPr>
            <p:cNvPr id="112" name="Google Shape;112;p117"/>
            <p:cNvPicPr preferRelativeResize="0"/>
            <p:nvPr/>
          </p:nvPicPr>
          <p:blipFill rotWithShape="1">
            <a:blip r:embed="rId5">
              <a:alphaModFix/>
            </a:blip>
            <a:srcRect/>
            <a:stretch/>
          </p:blipFill>
          <p:spPr>
            <a:xfrm>
              <a:off x="9611585" y="5871713"/>
              <a:ext cx="1920892" cy="693191"/>
            </a:xfrm>
            <a:prstGeom prst="rect">
              <a:avLst/>
            </a:prstGeom>
            <a:noFill/>
            <a:ln>
              <a:noFill/>
            </a:ln>
          </p:spPr>
        </p:pic>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25" name="Round Same Side Corner Rectangle 24">
            <a:extLst>
              <a:ext uri="{FF2B5EF4-FFF2-40B4-BE49-F238E27FC236}">
                <a16:creationId xmlns:a16="http://schemas.microsoft.com/office/drawing/2014/main" id="{EF0FAFFE-E0A0-4A42-82F7-4D6E3279A104}"/>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06283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37" name="Round Same Side Corner Rectangle 36">
            <a:extLst>
              <a:ext uri="{FF2B5EF4-FFF2-40B4-BE49-F238E27FC236}">
                <a16:creationId xmlns:a16="http://schemas.microsoft.com/office/drawing/2014/main" id="{FD42BDC7-2B08-EF43-A9FC-ADF6581374FD}"/>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1182054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086128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dirty="0"/>
              <a:t>INSERT PHOTO HERE</a:t>
            </a:r>
          </a:p>
        </p:txBody>
      </p:sp>
      <p:sp>
        <p:nvSpPr>
          <p:cNvPr id="14" name="Rounded Rectangle 13">
            <a:extLst>
              <a:ext uri="{FF2B5EF4-FFF2-40B4-BE49-F238E27FC236}">
                <a16:creationId xmlns:a16="http://schemas.microsoft.com/office/drawing/2014/main" id="{D6176AAF-352E-5744-B304-285B50DD18D0}"/>
              </a:ext>
            </a:extLst>
          </p:cNvPr>
          <p:cNvSpPr/>
          <p:nvPr/>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a:t>Descriptor text here</a:t>
            </a:r>
          </a:p>
        </p:txBody>
      </p:sp>
    </p:spTree>
    <p:extLst>
      <p:ext uri="{BB962C8B-B14F-4D97-AF65-F5344CB8AC3E}">
        <p14:creationId xmlns:p14="http://schemas.microsoft.com/office/powerpoint/2010/main" val="3981583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a:t>QUOTATION AUTHOR</a:t>
            </a:r>
          </a:p>
        </p:txBody>
      </p:sp>
    </p:spTree>
    <p:extLst>
      <p:ext uri="{BB962C8B-B14F-4D97-AF65-F5344CB8AC3E}">
        <p14:creationId xmlns:p14="http://schemas.microsoft.com/office/powerpoint/2010/main" val="25940558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2" name="Picture 11" descr="A close up of a logo&#10;&#10;Description automatically generated">
            <a:extLst>
              <a:ext uri="{FF2B5EF4-FFF2-40B4-BE49-F238E27FC236}">
                <a16:creationId xmlns:a16="http://schemas.microsoft.com/office/drawing/2014/main" id="{F6C2FD5F-8A04-BE4C-970E-25BD62105A58}"/>
              </a:ext>
            </a:extLst>
          </p:cNvPr>
          <p:cNvPicPr>
            <a:picLocks noChangeAspect="1"/>
          </p:cNvPicPr>
          <p:nvPr/>
        </p:nvPicPr>
        <p:blipFill>
          <a:blip r:embed="rId2"/>
          <a:stretch>
            <a:fillRect/>
          </a:stretch>
        </p:blipFill>
        <p:spPr>
          <a:xfrm>
            <a:off x="1089648" y="5611903"/>
            <a:ext cx="2094811" cy="668557"/>
          </a:xfrm>
          <a:prstGeom prst="rect">
            <a:avLst/>
          </a:prstGeom>
        </p:spPr>
      </p:pic>
      <p:pic>
        <p:nvPicPr>
          <p:cNvPr id="13" name="Picture 12">
            <a:extLst>
              <a:ext uri="{FF2B5EF4-FFF2-40B4-BE49-F238E27FC236}">
                <a16:creationId xmlns:a16="http://schemas.microsoft.com/office/drawing/2014/main" id="{85BFAA19-DA17-AD45-8496-C7466899EB6F}"/>
              </a:ext>
            </a:extLst>
          </p:cNvPr>
          <p:cNvPicPr>
            <a:picLocks noChangeAspect="1"/>
          </p:cNvPicPr>
          <p:nvPr/>
        </p:nvPicPr>
        <p:blipFill>
          <a:blip r:embed="rId3"/>
          <a:srcRect/>
          <a:stretch/>
        </p:blipFill>
        <p:spPr>
          <a:xfrm>
            <a:off x="3782357" y="5584260"/>
            <a:ext cx="2094828" cy="755960"/>
          </a:xfrm>
          <a:prstGeom prst="rect">
            <a:avLst/>
          </a:prstGeom>
        </p:spPr>
      </p:pic>
      <p:cxnSp>
        <p:nvCxnSpPr>
          <p:cNvPr id="15" name="Straight Connector 14">
            <a:extLst>
              <a:ext uri="{FF2B5EF4-FFF2-40B4-BE49-F238E27FC236}">
                <a16:creationId xmlns:a16="http://schemas.microsoft.com/office/drawing/2014/main" id="{049D10FB-0389-604F-AEC8-52EF9301C50D}"/>
              </a:ext>
            </a:extLst>
          </p:cNvPr>
          <p:cNvCxnSpPr>
            <a:cxnSpLocks/>
          </p:cNvCxnSpPr>
          <p:nvPr/>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545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3785-905C-5221-5A78-5CCB047F39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066B52-338E-5A80-4C4B-E52979DB4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059E2F-92F9-1F1D-0C8C-14DE4E3C3991}"/>
              </a:ext>
            </a:extLst>
          </p:cNvPr>
          <p:cNvSpPr>
            <a:spLocks noGrp="1"/>
          </p:cNvSpPr>
          <p:nvPr>
            <p:ph type="dt" sz="half" idx="10"/>
          </p:nvPr>
        </p:nvSpPr>
        <p:spPr/>
        <p:txBody>
          <a:bodyPr/>
          <a:lstStyle/>
          <a:p>
            <a:fld id="{5D655A08-6585-4F8B-A87A-B9CA7DE62A3D}" type="datetimeFigureOut">
              <a:rPr lang="en-US" smtClean="0"/>
              <a:t>9/20/23</a:t>
            </a:fld>
            <a:endParaRPr lang="en-US" dirty="0"/>
          </a:p>
        </p:txBody>
      </p:sp>
      <p:sp>
        <p:nvSpPr>
          <p:cNvPr id="5" name="Footer Placeholder 4">
            <a:extLst>
              <a:ext uri="{FF2B5EF4-FFF2-40B4-BE49-F238E27FC236}">
                <a16:creationId xmlns:a16="http://schemas.microsoft.com/office/drawing/2014/main" id="{79B71891-1681-F347-B490-86C66D4AE4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14EBB-F748-F745-E403-66321FB25E33}"/>
              </a:ext>
            </a:extLst>
          </p:cNvPr>
          <p:cNvSpPr>
            <a:spLocks noGrp="1"/>
          </p:cNvSpPr>
          <p:nvPr>
            <p:ph type="sldNum" sz="quarter" idx="12"/>
          </p:nvPr>
        </p:nvSpPr>
        <p:spPr/>
        <p:txBody>
          <a:bodyPr/>
          <a:lstStyle/>
          <a:p>
            <a:fld id="{74014034-48E1-426A-8584-030A73F9D815}" type="slidenum">
              <a:rPr lang="en-US" smtClean="0"/>
              <a:t>‹#›</a:t>
            </a:fld>
            <a:endParaRPr lang="en-US" dirty="0"/>
          </a:p>
        </p:txBody>
      </p:sp>
    </p:spTree>
    <p:extLst>
      <p:ext uri="{BB962C8B-B14F-4D97-AF65-F5344CB8AC3E}">
        <p14:creationId xmlns:p14="http://schemas.microsoft.com/office/powerpoint/2010/main" val="1856354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Content, Full Photo">
  <p:cSld name="1_Title, Content, Full Photo">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838200" y="365126"/>
            <a:ext cx="5124450" cy="130582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5"/>
          <p:cNvSpPr txBox="1">
            <a:spLocks noGrp="1"/>
          </p:cNvSpPr>
          <p:nvPr>
            <p:ph type="body" idx="1"/>
          </p:nvPr>
        </p:nvSpPr>
        <p:spPr>
          <a:xfrm>
            <a:off x="838200" y="1851027"/>
            <a:ext cx="5124450" cy="4092574"/>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dk1"/>
              </a:buClr>
              <a:buSzPts val="2200"/>
              <a:buNone/>
              <a:defRPr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5"/>
          <p:cNvSpPr>
            <a:spLocks noGrp="1"/>
          </p:cNvSpPr>
          <p:nvPr>
            <p:ph type="pic" idx="2"/>
          </p:nvPr>
        </p:nvSpPr>
        <p:spPr>
          <a:xfrm>
            <a:off x="6496050" y="0"/>
            <a:ext cx="5695950" cy="6858000"/>
          </a:xfrm>
          <a:prstGeom prst="rect">
            <a:avLst/>
          </a:prstGeom>
          <a:noFill/>
          <a:ln>
            <a:noFill/>
          </a:ln>
        </p:spPr>
        <p:txBody>
          <a:bodyPr spcFirstLastPara="1" wrap="square" lIns="91425" tIns="45700" rIns="91425" bIns="45700" anchor="ctr" anchorCtr="1">
            <a:noAutofit/>
          </a:bodyPr>
          <a:lstStyle>
            <a:lvl1pPr marR="0" lvl="0" algn="l" rtl="0">
              <a:lnSpc>
                <a:spcPct val="110000"/>
              </a:lnSpc>
              <a:spcBef>
                <a:spcPts val="100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R="0" lvl="1" algn="l" rtl="0">
              <a:lnSpc>
                <a:spcPct val="110000"/>
              </a:lnSpc>
              <a:spcBef>
                <a:spcPts val="10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110000"/>
              </a:lnSpc>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11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11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32" name="Google Shape;132;p15"/>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388598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ondary_Title and Two Content">
  <p:cSld name="1_Secondary_Title and Two Content">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36" name="Google Shape;136;p16"/>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7" name="Google Shape;137;p16"/>
          <p:cNvSpPr txBox="1">
            <a:spLocks noGrp="1"/>
          </p:cNvSpPr>
          <p:nvPr>
            <p:ph type="body" idx="1"/>
          </p:nvPr>
        </p:nvSpPr>
        <p:spPr>
          <a:xfrm>
            <a:off x="838200" y="1962150"/>
            <a:ext cx="5124450" cy="4530725"/>
          </a:xfrm>
          <a:prstGeom prst="rect">
            <a:avLst/>
          </a:prstGeom>
          <a:noFill/>
          <a:ln>
            <a:noFill/>
          </a:ln>
        </p:spPr>
        <p:txBody>
          <a:bodyPr spcFirstLastPara="1" wrap="square" lIns="91425" tIns="45700" rIns="91425" bIns="45700" anchor="t" anchorCtr="0">
            <a:no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6"/>
          <p:cNvSpPr txBox="1">
            <a:spLocks noGrp="1"/>
          </p:cNvSpPr>
          <p:nvPr>
            <p:ph type="body" idx="2"/>
          </p:nvPr>
        </p:nvSpPr>
        <p:spPr>
          <a:xfrm>
            <a:off x="6206066" y="1962150"/>
            <a:ext cx="5124450" cy="4530725"/>
          </a:xfrm>
          <a:prstGeom prst="rect">
            <a:avLst/>
          </a:prstGeom>
          <a:noFill/>
          <a:ln>
            <a:noFill/>
          </a:ln>
        </p:spPr>
        <p:txBody>
          <a:bodyPr spcFirstLastPara="1" wrap="square" lIns="91425" tIns="45700" rIns="91425" bIns="45700" anchor="t" anchorCtr="0">
            <a:no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8503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Branded Title Sli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1" y="5642518"/>
            <a:ext cx="12191999" cy="1217708"/>
          </a:xfrm>
          <a:prstGeom prst="round1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4" name="Picture Placeholder 3">
            <a:extLst>
              <a:ext uri="{FF2B5EF4-FFF2-40B4-BE49-F238E27FC236}">
                <a16:creationId xmlns:a16="http://schemas.microsoft.com/office/drawing/2014/main" id="{4B230825-7BE6-7FE8-BCDD-BAF406123E9F}"/>
              </a:ext>
            </a:extLst>
          </p:cNvPr>
          <p:cNvSpPr>
            <a:spLocks noGrp="1"/>
          </p:cNvSpPr>
          <p:nvPr>
            <p:ph type="pic" sz="quarter" idx="14" hasCustomPrompt="1"/>
          </p:nvPr>
        </p:nvSpPr>
        <p:spPr>
          <a:xfrm>
            <a:off x="658180" y="5889375"/>
            <a:ext cx="4453128" cy="722376"/>
          </a:xfrm>
          <a:no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Tree>
    <p:extLst>
      <p:ext uri="{BB962C8B-B14F-4D97-AF65-F5344CB8AC3E}">
        <p14:creationId xmlns:p14="http://schemas.microsoft.com/office/powerpoint/2010/main" val="315704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0"/>
        <p:cNvGrpSpPr/>
        <p:nvPr/>
      </p:nvGrpSpPr>
      <p:grpSpPr>
        <a:xfrm>
          <a:off x="0" y="0"/>
          <a:ext cx="0" cy="0"/>
          <a:chOff x="0" y="0"/>
          <a:chExt cx="0" cy="0"/>
        </a:xfrm>
      </p:grpSpPr>
      <p:sp>
        <p:nvSpPr>
          <p:cNvPr id="141" name="Google Shape;14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57"/>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44" name="Google Shape;144;p57"/>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ile, Sub-title, and Content">
  <p:cSld name="Titile, Sub-title, and Content">
    <p:spTree>
      <p:nvGrpSpPr>
        <p:cNvPr id="1" name="Shape 188"/>
        <p:cNvGrpSpPr/>
        <p:nvPr/>
      </p:nvGrpSpPr>
      <p:grpSpPr>
        <a:xfrm>
          <a:off x="0" y="0"/>
          <a:ext cx="0" cy="0"/>
          <a:chOff x="0" y="0"/>
          <a:chExt cx="0" cy="0"/>
        </a:xfrm>
      </p:grpSpPr>
      <p:sp>
        <p:nvSpPr>
          <p:cNvPr id="189" name="Google Shape;189;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67"/>
          <p:cNvSpPr txBox="1">
            <a:spLocks noGrp="1"/>
          </p:cNvSpPr>
          <p:nvPr>
            <p:ph type="body" idx="2"/>
          </p:nvPr>
        </p:nvSpPr>
        <p:spPr>
          <a:xfrm>
            <a:off x="838200" y="1290638"/>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5"/>
              </a:buClr>
              <a:buSzPts val="2000"/>
              <a:buNone/>
              <a:defRPr sz="2000" b="0"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67"/>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3" name="Google Shape;193;p67"/>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uper Title and Content">
  <p:cSld name="Title, Super Title and Content">
    <p:spTree>
      <p:nvGrpSpPr>
        <p:cNvPr id="1" name="Shape 194"/>
        <p:cNvGrpSpPr/>
        <p:nvPr/>
      </p:nvGrpSpPr>
      <p:grpSpPr>
        <a:xfrm>
          <a:off x="0" y="0"/>
          <a:ext cx="0" cy="0"/>
          <a:chOff x="0" y="0"/>
          <a:chExt cx="0" cy="0"/>
        </a:xfrm>
      </p:grpSpPr>
      <p:sp>
        <p:nvSpPr>
          <p:cNvPr id="195" name="Google Shape;195;p68"/>
          <p:cNvSpPr txBox="1">
            <a:spLocks noGrp="1"/>
          </p:cNvSpPr>
          <p:nvPr>
            <p:ph type="title"/>
          </p:nvPr>
        </p:nvSpPr>
        <p:spPr>
          <a:xfrm>
            <a:off x="838200" y="712106"/>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68"/>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68"/>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9" name="Google Shape;199;p68"/>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ub-Title, Super Title, and Content">
  <p:cSld name="Title, Sub-Title, Super Title, and Content">
    <p:spTree>
      <p:nvGrpSpPr>
        <p:cNvPr id="1" name="Shape 200"/>
        <p:cNvGrpSpPr/>
        <p:nvPr/>
      </p:nvGrpSpPr>
      <p:grpSpPr>
        <a:xfrm>
          <a:off x="0" y="0"/>
          <a:ext cx="0" cy="0"/>
          <a:chOff x="0" y="0"/>
          <a:chExt cx="0" cy="0"/>
        </a:xfrm>
      </p:grpSpPr>
      <p:sp>
        <p:nvSpPr>
          <p:cNvPr id="201" name="Google Shape;201;p69"/>
          <p:cNvSpPr txBox="1">
            <a:spLocks noGrp="1"/>
          </p:cNvSpPr>
          <p:nvPr>
            <p:ph type="title"/>
          </p:nvPr>
        </p:nvSpPr>
        <p:spPr>
          <a:xfrm>
            <a:off x="838200" y="733878"/>
            <a:ext cx="10515600" cy="8905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69"/>
          <p:cNvSpPr txBox="1">
            <a:spLocks noGrp="1"/>
          </p:cNvSpPr>
          <p:nvPr>
            <p:ph type="body" idx="1"/>
          </p:nvPr>
        </p:nvSpPr>
        <p:spPr>
          <a:xfrm>
            <a:off x="838200" y="1356722"/>
            <a:ext cx="1051560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5"/>
              </a:buClr>
              <a:buSzPts val="2000"/>
              <a:buNone/>
              <a:defRPr sz="2000" b="0"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69"/>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4" name="Google Shape;204;p69"/>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05" name="Google Shape;205;p69"/>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69"/>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_02">
  <p:cSld name="Title and Content_02">
    <p:spTree>
      <p:nvGrpSpPr>
        <p:cNvPr id="1" name="Shape 207"/>
        <p:cNvGrpSpPr/>
        <p:nvPr/>
      </p:nvGrpSpPr>
      <p:grpSpPr>
        <a:xfrm>
          <a:off x="0" y="0"/>
          <a:ext cx="0" cy="0"/>
          <a:chOff x="0" y="0"/>
          <a:chExt cx="0" cy="0"/>
        </a:xfrm>
      </p:grpSpPr>
      <p:sp>
        <p:nvSpPr>
          <p:cNvPr id="208" name="Google Shape;208;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70"/>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0" name="Google Shape;210;p70"/>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11" name="Google Shape;211;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ub-Title, and Content_02">
  <p:cSld name="Title, Sub-Title, and Content_02">
    <p:spTree>
      <p:nvGrpSpPr>
        <p:cNvPr id="1" name="Shape 212"/>
        <p:cNvGrpSpPr/>
        <p:nvPr/>
      </p:nvGrpSpPr>
      <p:grpSpPr>
        <a:xfrm>
          <a:off x="0" y="0"/>
          <a:ext cx="0" cy="0"/>
          <a:chOff x="0" y="0"/>
          <a:chExt cx="0" cy="0"/>
        </a:xfrm>
      </p:grpSpPr>
      <p:sp>
        <p:nvSpPr>
          <p:cNvPr id="213" name="Google Shape;21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71"/>
          <p:cNvSpPr txBox="1">
            <a:spLocks noGrp="1"/>
          </p:cNvSpPr>
          <p:nvPr>
            <p:ph type="body" idx="1"/>
          </p:nvPr>
        </p:nvSpPr>
        <p:spPr>
          <a:xfrm>
            <a:off x="838200" y="1290638"/>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1"/>
              </a:buClr>
              <a:buSzPts val="2000"/>
              <a:buNone/>
              <a:defRPr sz="2000" b="0"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71"/>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6" name="Google Shape;216;p71"/>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17" name="Google Shape;217;p71"/>
          <p:cNvSpPr txBox="1">
            <a:spLocks noGrp="1"/>
          </p:cNvSpPr>
          <p:nvPr>
            <p:ph type="body" idx="2"/>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uper Title, and Content_02">
  <p:cSld name="Title, Super Title, and Content_02">
    <p:spTree>
      <p:nvGrpSpPr>
        <p:cNvPr id="1" name="Shape 218"/>
        <p:cNvGrpSpPr/>
        <p:nvPr/>
      </p:nvGrpSpPr>
      <p:grpSpPr>
        <a:xfrm>
          <a:off x="0" y="0"/>
          <a:ext cx="0" cy="0"/>
          <a:chOff x="0" y="0"/>
          <a:chExt cx="0" cy="0"/>
        </a:xfrm>
      </p:grpSpPr>
      <p:sp>
        <p:nvSpPr>
          <p:cNvPr id="219" name="Google Shape;219;p72"/>
          <p:cNvSpPr txBox="1">
            <a:spLocks noGrp="1"/>
          </p:cNvSpPr>
          <p:nvPr>
            <p:ph type="title"/>
          </p:nvPr>
        </p:nvSpPr>
        <p:spPr>
          <a:xfrm>
            <a:off x="838200" y="733878"/>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72"/>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21" name="Google Shape;221;p72"/>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22" name="Google Shape;222;p72"/>
          <p:cNvSpPr txBox="1">
            <a:spLocks noGrp="1"/>
          </p:cNvSpPr>
          <p:nvPr>
            <p:ph type="body" idx="1"/>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1"/>
              </a:buClr>
              <a:buSzPts val="1800"/>
              <a:buNone/>
              <a:defRPr sz="1800" b="1"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72"/>
          <p:cNvSpPr txBox="1">
            <a:spLocks noGrp="1"/>
          </p:cNvSpPr>
          <p:nvPr>
            <p:ph type="body" idx="2"/>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ub-Title, Super Title, and Content_02">
  <p:cSld name="Title, Sub-Title, Super Title, and Content_02">
    <p:spTree>
      <p:nvGrpSpPr>
        <p:cNvPr id="1" name="Shape 224"/>
        <p:cNvGrpSpPr/>
        <p:nvPr/>
      </p:nvGrpSpPr>
      <p:grpSpPr>
        <a:xfrm>
          <a:off x="0" y="0"/>
          <a:ext cx="0" cy="0"/>
          <a:chOff x="0" y="0"/>
          <a:chExt cx="0" cy="0"/>
        </a:xfrm>
      </p:grpSpPr>
      <p:sp>
        <p:nvSpPr>
          <p:cNvPr id="225" name="Google Shape;225;p73"/>
          <p:cNvSpPr txBox="1">
            <a:spLocks noGrp="1"/>
          </p:cNvSpPr>
          <p:nvPr>
            <p:ph type="title"/>
          </p:nvPr>
        </p:nvSpPr>
        <p:spPr>
          <a:xfrm>
            <a:off x="838200" y="755650"/>
            <a:ext cx="10515600" cy="8905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73"/>
          <p:cNvSpPr txBox="1">
            <a:spLocks noGrp="1"/>
          </p:cNvSpPr>
          <p:nvPr>
            <p:ph type="body" idx="1"/>
          </p:nvPr>
        </p:nvSpPr>
        <p:spPr>
          <a:xfrm>
            <a:off x="838200" y="1356722"/>
            <a:ext cx="1051560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1"/>
              </a:buClr>
              <a:buSzPts val="2000"/>
              <a:buNone/>
              <a:defRPr sz="2000" b="0"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73"/>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28" name="Google Shape;228;p73"/>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29" name="Google Shape;229;p73"/>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1"/>
              </a:buClr>
              <a:buSzPts val="1800"/>
              <a:buNone/>
              <a:defRPr sz="1800" b="1"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7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pic>
        <p:nvPicPr>
          <p:cNvPr id="32" name="Google Shape;32;p109"/>
          <p:cNvPicPr preferRelativeResize="0"/>
          <p:nvPr/>
        </p:nvPicPr>
        <p:blipFill rotWithShape="1">
          <a:blip r:embed="rId2">
            <a:alphaModFix/>
          </a:blip>
          <a:srcRect l="8646" t="11196" b="9161"/>
          <a:stretch/>
        </p:blipFill>
        <p:spPr>
          <a:xfrm flipH="1">
            <a:off x="0" y="-26905"/>
            <a:ext cx="12192000" cy="6884905"/>
          </a:xfrm>
          <a:prstGeom prst="rect">
            <a:avLst/>
          </a:prstGeom>
          <a:noFill/>
          <a:ln>
            <a:noFill/>
          </a:ln>
        </p:spPr>
      </p:pic>
      <p:sp>
        <p:nvSpPr>
          <p:cNvPr id="33" name="Google Shape;33;p109"/>
          <p:cNvSpPr/>
          <p:nvPr/>
        </p:nvSpPr>
        <p:spPr>
          <a:xfrm>
            <a:off x="0" y="-26906"/>
            <a:ext cx="11750936" cy="6884906"/>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4" name="Google Shape;34;p109"/>
          <p:cNvPicPr preferRelativeResize="0"/>
          <p:nvPr/>
        </p:nvPicPr>
        <p:blipFill rotWithShape="1">
          <a:blip r:embed="rId3">
            <a:alphaModFix/>
          </a:blip>
          <a:srcRect/>
          <a:stretch/>
        </p:blipFill>
        <p:spPr>
          <a:xfrm>
            <a:off x="9391792" y="5624090"/>
            <a:ext cx="2359144" cy="1207004"/>
          </a:xfrm>
          <a:prstGeom prst="rect">
            <a:avLst/>
          </a:prstGeom>
          <a:noFill/>
          <a:ln>
            <a:noFill/>
          </a:ln>
        </p:spPr>
      </p:pic>
      <p:pic>
        <p:nvPicPr>
          <p:cNvPr id="35" name="Google Shape;35;p109"/>
          <p:cNvPicPr preferRelativeResize="0"/>
          <p:nvPr/>
        </p:nvPicPr>
        <p:blipFill rotWithShape="1">
          <a:blip r:embed="rId4">
            <a:alphaModFix/>
          </a:blip>
          <a:srcRect/>
          <a:stretch/>
        </p:blipFill>
        <p:spPr>
          <a:xfrm>
            <a:off x="7090695" y="5929051"/>
            <a:ext cx="2100587" cy="635853"/>
          </a:xfrm>
          <a:prstGeom prst="rect">
            <a:avLst/>
          </a:prstGeom>
          <a:noFill/>
          <a:ln>
            <a:noFill/>
          </a:ln>
        </p:spPr>
      </p:pic>
      <p:pic>
        <p:nvPicPr>
          <p:cNvPr id="36" name="Google Shape;36;p109"/>
          <p:cNvPicPr preferRelativeResize="0"/>
          <p:nvPr/>
        </p:nvPicPr>
        <p:blipFill rotWithShape="1">
          <a:blip r:embed="rId5">
            <a:alphaModFix amt="20000"/>
          </a:blip>
          <a:srcRect/>
          <a:stretch/>
        </p:blipFill>
        <p:spPr>
          <a:xfrm>
            <a:off x="-493480" y="1529337"/>
            <a:ext cx="4330236" cy="568014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 Title, and Content_03">
  <p:cSld name="Title, Sub- Title, and Content_03">
    <p:spTree>
      <p:nvGrpSpPr>
        <p:cNvPr id="1" name="Shape 231"/>
        <p:cNvGrpSpPr/>
        <p:nvPr/>
      </p:nvGrpSpPr>
      <p:grpSpPr>
        <a:xfrm>
          <a:off x="0" y="0"/>
          <a:ext cx="0" cy="0"/>
          <a:chOff x="0" y="0"/>
          <a:chExt cx="0" cy="0"/>
        </a:xfrm>
      </p:grpSpPr>
      <p:sp>
        <p:nvSpPr>
          <p:cNvPr id="232" name="Google Shape;232;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74"/>
          <p:cNvSpPr txBox="1">
            <a:spLocks noGrp="1"/>
          </p:cNvSpPr>
          <p:nvPr>
            <p:ph type="body" idx="1"/>
          </p:nvPr>
        </p:nvSpPr>
        <p:spPr>
          <a:xfrm>
            <a:off x="838200" y="1290638"/>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2000"/>
              <a:buNone/>
              <a:defRPr sz="20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74"/>
          <p:cNvSpPr/>
          <p:nvPr/>
        </p:nvSpPr>
        <p:spPr>
          <a:xfrm rot="5400000">
            <a:off x="-465906" y="831030"/>
            <a:ext cx="1316819" cy="385009"/>
          </a:xfrm>
          <a:prstGeom prst="round2Same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5" name="Google Shape;235;p74"/>
          <p:cNvSpPr txBox="1">
            <a:spLocks noGrp="1"/>
          </p:cNvSpPr>
          <p:nvPr>
            <p:ph type="sldNum" idx="12"/>
          </p:nvPr>
        </p:nvSpPr>
        <p:spPr>
          <a:xfrm>
            <a:off x="11221278" y="6310312"/>
            <a:ext cx="70402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36" name="Google Shape;236;p74"/>
          <p:cNvSpPr txBox="1">
            <a:spLocks noGrp="1"/>
          </p:cNvSpPr>
          <p:nvPr>
            <p:ph type="body" idx="2"/>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op Photo, Title, and 2 Content">
  <p:cSld name="Top Photo, Title, and 2 Content">
    <p:spTree>
      <p:nvGrpSpPr>
        <p:cNvPr id="1" name="Shape 237"/>
        <p:cNvGrpSpPr/>
        <p:nvPr/>
      </p:nvGrpSpPr>
      <p:grpSpPr>
        <a:xfrm>
          <a:off x="0" y="0"/>
          <a:ext cx="0" cy="0"/>
          <a:chOff x="0" y="0"/>
          <a:chExt cx="0" cy="0"/>
        </a:xfrm>
      </p:grpSpPr>
      <p:sp>
        <p:nvSpPr>
          <p:cNvPr id="238" name="Google Shape;238;p75"/>
          <p:cNvSpPr txBox="1">
            <a:spLocks noGrp="1"/>
          </p:cNvSpPr>
          <p:nvPr>
            <p:ph type="title"/>
          </p:nvPr>
        </p:nvSpPr>
        <p:spPr>
          <a:xfrm>
            <a:off x="838200" y="3298018"/>
            <a:ext cx="10456333" cy="10900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75"/>
          <p:cNvSpPr/>
          <p:nvPr/>
        </p:nvSpPr>
        <p:spPr>
          <a:xfrm rot="5400000">
            <a:off x="-465906" y="3650554"/>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0" name="Google Shape;240;p75"/>
          <p:cNvSpPr>
            <a:spLocks noGrp="1"/>
          </p:cNvSpPr>
          <p:nvPr>
            <p:ph type="pic" idx="2"/>
          </p:nvPr>
        </p:nvSpPr>
        <p:spPr>
          <a:xfrm>
            <a:off x="0" y="0"/>
            <a:ext cx="12192000" cy="2980269"/>
          </a:xfrm>
          <a:prstGeom prst="rect">
            <a:avLst/>
          </a:prstGeom>
          <a:solidFill>
            <a:srgbClr val="FFF2E3"/>
          </a:solidFill>
          <a:ln>
            <a:noFill/>
          </a:ln>
        </p:spPr>
      </p:sp>
      <p:sp>
        <p:nvSpPr>
          <p:cNvPr id="241" name="Google Shape;241;p75"/>
          <p:cNvSpPr txBox="1">
            <a:spLocks noGrp="1"/>
          </p:cNvSpPr>
          <p:nvPr>
            <p:ph type="body" idx="1"/>
          </p:nvPr>
        </p:nvSpPr>
        <p:spPr>
          <a:xfrm>
            <a:off x="838200"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75"/>
          <p:cNvSpPr txBox="1">
            <a:spLocks noGrp="1"/>
          </p:cNvSpPr>
          <p:nvPr>
            <p:ph type="body" idx="3"/>
          </p:nvPr>
        </p:nvSpPr>
        <p:spPr>
          <a:xfrm>
            <a:off x="6206066"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op Photo, Title, Sub-Title, and 2 Content">
  <p:cSld name="Top Photo, Title, Sub-Title, and 2 Content">
    <p:spTree>
      <p:nvGrpSpPr>
        <p:cNvPr id="1" name="Shape 243"/>
        <p:cNvGrpSpPr/>
        <p:nvPr/>
      </p:nvGrpSpPr>
      <p:grpSpPr>
        <a:xfrm>
          <a:off x="0" y="0"/>
          <a:ext cx="0" cy="0"/>
          <a:chOff x="0" y="0"/>
          <a:chExt cx="0" cy="0"/>
        </a:xfrm>
      </p:grpSpPr>
      <p:sp>
        <p:nvSpPr>
          <p:cNvPr id="244" name="Google Shape;244;p76"/>
          <p:cNvSpPr txBox="1">
            <a:spLocks noGrp="1"/>
          </p:cNvSpPr>
          <p:nvPr>
            <p:ph type="title"/>
          </p:nvPr>
        </p:nvSpPr>
        <p:spPr>
          <a:xfrm>
            <a:off x="838200" y="3298018"/>
            <a:ext cx="10456333" cy="10900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76"/>
          <p:cNvSpPr txBox="1">
            <a:spLocks noGrp="1"/>
          </p:cNvSpPr>
          <p:nvPr>
            <p:ph type="body" idx="1"/>
          </p:nvPr>
        </p:nvSpPr>
        <p:spPr>
          <a:xfrm>
            <a:off x="838200" y="3997576"/>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5"/>
              </a:buClr>
              <a:buSzPts val="2000"/>
              <a:buNone/>
              <a:defRPr sz="2000" b="0"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76"/>
          <p:cNvSpPr/>
          <p:nvPr/>
        </p:nvSpPr>
        <p:spPr>
          <a:xfrm rot="5400000">
            <a:off x="-465906" y="3650554"/>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7" name="Google Shape;247;p76"/>
          <p:cNvSpPr>
            <a:spLocks noGrp="1"/>
          </p:cNvSpPr>
          <p:nvPr>
            <p:ph type="pic" idx="2"/>
          </p:nvPr>
        </p:nvSpPr>
        <p:spPr>
          <a:xfrm>
            <a:off x="0" y="0"/>
            <a:ext cx="12192000" cy="2980269"/>
          </a:xfrm>
          <a:prstGeom prst="rect">
            <a:avLst/>
          </a:prstGeom>
          <a:solidFill>
            <a:srgbClr val="FFF2E3"/>
          </a:solidFill>
          <a:ln>
            <a:noFill/>
          </a:ln>
        </p:spPr>
      </p:sp>
      <p:sp>
        <p:nvSpPr>
          <p:cNvPr id="248" name="Google Shape;248;p76"/>
          <p:cNvSpPr txBox="1">
            <a:spLocks noGrp="1"/>
          </p:cNvSpPr>
          <p:nvPr>
            <p:ph type="body" idx="3"/>
          </p:nvPr>
        </p:nvSpPr>
        <p:spPr>
          <a:xfrm>
            <a:off x="838200"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6"/>
          <p:cNvSpPr txBox="1">
            <a:spLocks noGrp="1"/>
          </p:cNvSpPr>
          <p:nvPr>
            <p:ph type="body" idx="4"/>
          </p:nvPr>
        </p:nvSpPr>
        <p:spPr>
          <a:xfrm>
            <a:off x="6206066"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op Photo, Title, Super Title, and 2 Content">
  <p:cSld name="Top Photo, Title, Super Title, and 2 Content">
    <p:spTree>
      <p:nvGrpSpPr>
        <p:cNvPr id="1" name="Shape 250"/>
        <p:cNvGrpSpPr/>
        <p:nvPr/>
      </p:nvGrpSpPr>
      <p:grpSpPr>
        <a:xfrm>
          <a:off x="0" y="0"/>
          <a:ext cx="0" cy="0"/>
          <a:chOff x="0" y="0"/>
          <a:chExt cx="0" cy="0"/>
        </a:xfrm>
      </p:grpSpPr>
      <p:sp>
        <p:nvSpPr>
          <p:cNvPr id="251" name="Google Shape;251;p77"/>
          <p:cNvSpPr txBox="1">
            <a:spLocks noGrp="1"/>
          </p:cNvSpPr>
          <p:nvPr>
            <p:ph type="title"/>
          </p:nvPr>
        </p:nvSpPr>
        <p:spPr>
          <a:xfrm>
            <a:off x="838200" y="3429000"/>
            <a:ext cx="10456333" cy="9591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77"/>
          <p:cNvSpPr>
            <a:spLocks noGrp="1"/>
          </p:cNvSpPr>
          <p:nvPr>
            <p:ph type="pic" idx="2"/>
          </p:nvPr>
        </p:nvSpPr>
        <p:spPr>
          <a:xfrm>
            <a:off x="0" y="0"/>
            <a:ext cx="12192000" cy="2980269"/>
          </a:xfrm>
          <a:prstGeom prst="rect">
            <a:avLst/>
          </a:prstGeom>
          <a:solidFill>
            <a:srgbClr val="FFF2E3"/>
          </a:solidFill>
          <a:ln>
            <a:noFill/>
          </a:ln>
        </p:spPr>
      </p:sp>
      <p:sp>
        <p:nvSpPr>
          <p:cNvPr id="253" name="Google Shape;253;p77"/>
          <p:cNvSpPr/>
          <p:nvPr/>
        </p:nvSpPr>
        <p:spPr>
          <a:xfrm rot="5400000">
            <a:off x="-465906" y="3650554"/>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54" name="Google Shape;254;p77"/>
          <p:cNvSpPr txBox="1">
            <a:spLocks noGrp="1"/>
          </p:cNvSpPr>
          <p:nvPr>
            <p:ph type="body" idx="1"/>
          </p:nvPr>
        </p:nvSpPr>
        <p:spPr>
          <a:xfrm>
            <a:off x="838200" y="3184649"/>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77"/>
          <p:cNvSpPr txBox="1">
            <a:spLocks noGrp="1"/>
          </p:cNvSpPr>
          <p:nvPr>
            <p:ph type="body" idx="3"/>
          </p:nvPr>
        </p:nvSpPr>
        <p:spPr>
          <a:xfrm>
            <a:off x="838200"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77"/>
          <p:cNvSpPr txBox="1">
            <a:spLocks noGrp="1"/>
          </p:cNvSpPr>
          <p:nvPr>
            <p:ph type="body" idx="4"/>
          </p:nvPr>
        </p:nvSpPr>
        <p:spPr>
          <a:xfrm>
            <a:off x="6206066"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op Photo, Title, Sub-Title, Super Title, and 2 Content">
  <p:cSld name="Top Photo, Title, Sub-Title, Super Title, and 2 Content">
    <p:spTree>
      <p:nvGrpSpPr>
        <p:cNvPr id="1" name="Shape 257"/>
        <p:cNvGrpSpPr/>
        <p:nvPr/>
      </p:nvGrpSpPr>
      <p:grpSpPr>
        <a:xfrm>
          <a:off x="0" y="0"/>
          <a:ext cx="0" cy="0"/>
          <a:chOff x="0" y="0"/>
          <a:chExt cx="0" cy="0"/>
        </a:xfrm>
      </p:grpSpPr>
      <p:sp>
        <p:nvSpPr>
          <p:cNvPr id="258" name="Google Shape;258;p78"/>
          <p:cNvSpPr txBox="1">
            <a:spLocks noGrp="1"/>
          </p:cNvSpPr>
          <p:nvPr>
            <p:ph type="title"/>
          </p:nvPr>
        </p:nvSpPr>
        <p:spPr>
          <a:xfrm>
            <a:off x="838200" y="3429000"/>
            <a:ext cx="10456333" cy="9591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78"/>
          <p:cNvSpPr txBox="1">
            <a:spLocks noGrp="1"/>
          </p:cNvSpPr>
          <p:nvPr>
            <p:ph type="body" idx="1"/>
          </p:nvPr>
        </p:nvSpPr>
        <p:spPr>
          <a:xfrm>
            <a:off x="838200" y="4137273"/>
            <a:ext cx="10515600" cy="250828"/>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2000"/>
              <a:buNone/>
              <a:defRPr sz="2000" b="0"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78"/>
          <p:cNvSpPr/>
          <p:nvPr/>
        </p:nvSpPr>
        <p:spPr>
          <a:xfrm rot="5400000">
            <a:off x="-465906" y="3650554"/>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61" name="Google Shape;261;p78"/>
          <p:cNvSpPr>
            <a:spLocks noGrp="1"/>
          </p:cNvSpPr>
          <p:nvPr>
            <p:ph type="pic" idx="2"/>
          </p:nvPr>
        </p:nvSpPr>
        <p:spPr>
          <a:xfrm>
            <a:off x="0" y="0"/>
            <a:ext cx="12192000" cy="2980269"/>
          </a:xfrm>
          <a:prstGeom prst="rect">
            <a:avLst/>
          </a:prstGeom>
          <a:solidFill>
            <a:srgbClr val="FFF2E3"/>
          </a:solidFill>
          <a:ln>
            <a:noFill/>
          </a:ln>
        </p:spPr>
      </p:sp>
      <p:sp>
        <p:nvSpPr>
          <p:cNvPr id="262" name="Google Shape;262;p78"/>
          <p:cNvSpPr txBox="1">
            <a:spLocks noGrp="1"/>
          </p:cNvSpPr>
          <p:nvPr>
            <p:ph type="body" idx="3"/>
          </p:nvPr>
        </p:nvSpPr>
        <p:spPr>
          <a:xfrm>
            <a:off x="838200" y="3184649"/>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78"/>
          <p:cNvSpPr txBox="1">
            <a:spLocks noGrp="1"/>
          </p:cNvSpPr>
          <p:nvPr>
            <p:ph type="body" idx="4"/>
          </p:nvPr>
        </p:nvSpPr>
        <p:spPr>
          <a:xfrm>
            <a:off x="838200"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78"/>
          <p:cNvSpPr txBox="1">
            <a:spLocks noGrp="1"/>
          </p:cNvSpPr>
          <p:nvPr>
            <p:ph type="body" idx="5"/>
          </p:nvPr>
        </p:nvSpPr>
        <p:spPr>
          <a:xfrm>
            <a:off x="6206066" y="4552009"/>
            <a:ext cx="5088467" cy="2319349"/>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2 Content">
  <p:cSld name="Title and 2 Content">
    <p:spTree>
      <p:nvGrpSpPr>
        <p:cNvPr id="1" name="Shape 265"/>
        <p:cNvGrpSpPr/>
        <p:nvPr/>
      </p:nvGrpSpPr>
      <p:grpSpPr>
        <a:xfrm>
          <a:off x="0" y="0"/>
          <a:ext cx="0" cy="0"/>
          <a:chOff x="0" y="0"/>
          <a:chExt cx="0" cy="0"/>
        </a:xfrm>
      </p:grpSpPr>
      <p:sp>
        <p:nvSpPr>
          <p:cNvPr id="266" name="Google Shape;26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68" name="Google Shape;268;p79"/>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69" name="Google Shape;269;p79"/>
          <p:cNvSpPr txBox="1">
            <a:spLocks noGrp="1"/>
          </p:cNvSpPr>
          <p:nvPr>
            <p:ph type="body" idx="1"/>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79"/>
          <p:cNvSpPr txBox="1">
            <a:spLocks noGrp="1"/>
          </p:cNvSpPr>
          <p:nvPr>
            <p:ph type="body" idx="2"/>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ub-Title, and 2 Content">
  <p:cSld name="Title, Sub-Title, and 2 Content">
    <p:spTree>
      <p:nvGrpSpPr>
        <p:cNvPr id="1" name="Shape 271"/>
        <p:cNvGrpSpPr/>
        <p:nvPr/>
      </p:nvGrpSpPr>
      <p:grpSpPr>
        <a:xfrm>
          <a:off x="0" y="0"/>
          <a:ext cx="0" cy="0"/>
          <a:chOff x="0" y="0"/>
          <a:chExt cx="0" cy="0"/>
        </a:xfrm>
      </p:grpSpPr>
      <p:sp>
        <p:nvSpPr>
          <p:cNvPr id="272" name="Google Shape;272;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73" name="Google Shape;273;p80"/>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4" name="Google Shape;274;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80"/>
          <p:cNvSpPr txBox="1">
            <a:spLocks noGrp="1"/>
          </p:cNvSpPr>
          <p:nvPr>
            <p:ph type="body" idx="1"/>
          </p:nvPr>
        </p:nvSpPr>
        <p:spPr>
          <a:xfrm>
            <a:off x="838200" y="1290638"/>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5"/>
              </a:buClr>
              <a:buSzPts val="2000"/>
              <a:buNone/>
              <a:defRPr sz="2000" b="0"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80"/>
          <p:cNvSpPr txBox="1">
            <a:spLocks noGrp="1"/>
          </p:cNvSpPr>
          <p:nvPr>
            <p:ph type="body" idx="2"/>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80"/>
          <p:cNvSpPr txBox="1">
            <a:spLocks noGrp="1"/>
          </p:cNvSpPr>
          <p:nvPr>
            <p:ph type="body" idx="3"/>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uper Title, and 2 Content">
  <p:cSld name="Title, Super Title, and 2 Content">
    <p:spTree>
      <p:nvGrpSpPr>
        <p:cNvPr id="1" name="Shape 278"/>
        <p:cNvGrpSpPr/>
        <p:nvPr/>
      </p:nvGrpSpPr>
      <p:grpSpPr>
        <a:xfrm>
          <a:off x="0" y="0"/>
          <a:ext cx="0" cy="0"/>
          <a:chOff x="0" y="0"/>
          <a:chExt cx="0" cy="0"/>
        </a:xfrm>
      </p:grpSpPr>
      <p:sp>
        <p:nvSpPr>
          <p:cNvPr id="279" name="Google Shape;279;p81"/>
          <p:cNvSpPr txBox="1">
            <a:spLocks noGrp="1"/>
          </p:cNvSpPr>
          <p:nvPr>
            <p:ph type="title"/>
          </p:nvPr>
        </p:nvSpPr>
        <p:spPr>
          <a:xfrm>
            <a:off x="838200" y="733878"/>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81" name="Google Shape;281;p81"/>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82" name="Google Shape;282;p81"/>
          <p:cNvSpPr txBox="1">
            <a:spLocks noGrp="1"/>
          </p:cNvSpPr>
          <p:nvPr>
            <p:ph type="body" idx="1"/>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81"/>
          <p:cNvSpPr txBox="1">
            <a:spLocks noGrp="1"/>
          </p:cNvSpPr>
          <p:nvPr>
            <p:ph type="body" idx="2"/>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81"/>
          <p:cNvSpPr txBox="1">
            <a:spLocks noGrp="1"/>
          </p:cNvSpPr>
          <p:nvPr>
            <p:ph type="body" idx="3"/>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ub-Title, Super Title, and 2 Content">
  <p:cSld name="Title, Sub-Title, Super Title, and 2 Content">
    <p:spTree>
      <p:nvGrpSpPr>
        <p:cNvPr id="1" name="Shape 285"/>
        <p:cNvGrpSpPr/>
        <p:nvPr/>
      </p:nvGrpSpPr>
      <p:grpSpPr>
        <a:xfrm>
          <a:off x="0" y="0"/>
          <a:ext cx="0" cy="0"/>
          <a:chOff x="0" y="0"/>
          <a:chExt cx="0" cy="0"/>
        </a:xfrm>
      </p:grpSpPr>
      <p:sp>
        <p:nvSpPr>
          <p:cNvPr id="286" name="Google Shape;286;p82"/>
          <p:cNvSpPr txBox="1">
            <a:spLocks noGrp="1"/>
          </p:cNvSpPr>
          <p:nvPr>
            <p:ph type="title"/>
          </p:nvPr>
        </p:nvSpPr>
        <p:spPr>
          <a:xfrm>
            <a:off x="838200" y="755650"/>
            <a:ext cx="10515600" cy="8905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82"/>
          <p:cNvSpPr txBox="1">
            <a:spLocks noGrp="1"/>
          </p:cNvSpPr>
          <p:nvPr>
            <p:ph type="body" idx="1"/>
          </p:nvPr>
        </p:nvSpPr>
        <p:spPr>
          <a:xfrm>
            <a:off x="838200" y="1356722"/>
            <a:ext cx="1051560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5"/>
              </a:buClr>
              <a:buSzPts val="2000"/>
              <a:buNone/>
              <a:defRPr sz="2000" b="0"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89" name="Google Shape;289;p82"/>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90" name="Google Shape;290;p82"/>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82"/>
          <p:cNvSpPr txBox="1">
            <a:spLocks noGrp="1"/>
          </p:cNvSpPr>
          <p:nvPr>
            <p:ph type="body" idx="3"/>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82"/>
          <p:cNvSpPr txBox="1">
            <a:spLocks noGrp="1"/>
          </p:cNvSpPr>
          <p:nvPr>
            <p:ph type="body" idx="4"/>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ondary_Title and Two Content">
  <p:cSld name="Secondary_Title and Two Content">
    <p:spTree>
      <p:nvGrpSpPr>
        <p:cNvPr id="1" name="Shape 293"/>
        <p:cNvGrpSpPr/>
        <p:nvPr/>
      </p:nvGrpSpPr>
      <p:grpSpPr>
        <a:xfrm>
          <a:off x="0" y="0"/>
          <a:ext cx="0" cy="0"/>
          <a:chOff x="0" y="0"/>
          <a:chExt cx="0" cy="0"/>
        </a:xfrm>
      </p:grpSpPr>
      <p:sp>
        <p:nvSpPr>
          <p:cNvPr id="294" name="Google Shape;294;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96" name="Google Shape;296;p83"/>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97" name="Google Shape;297;p83"/>
          <p:cNvSpPr txBox="1">
            <a:spLocks noGrp="1"/>
          </p:cNvSpPr>
          <p:nvPr>
            <p:ph type="body" idx="1"/>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83"/>
          <p:cNvSpPr txBox="1">
            <a:spLocks noGrp="1"/>
          </p:cNvSpPr>
          <p:nvPr>
            <p:ph type="body" idx="2"/>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7"/>
        <p:cNvGrpSpPr/>
        <p:nvPr/>
      </p:nvGrpSpPr>
      <p:grpSpPr>
        <a:xfrm>
          <a:off x="0" y="0"/>
          <a:ext cx="0" cy="0"/>
          <a:chOff x="0" y="0"/>
          <a:chExt cx="0" cy="0"/>
        </a:xfrm>
      </p:grpSpPr>
      <p:pic>
        <p:nvPicPr>
          <p:cNvPr id="38" name="Google Shape;38;p110"/>
          <p:cNvPicPr preferRelativeResize="0"/>
          <p:nvPr/>
        </p:nvPicPr>
        <p:blipFill rotWithShape="1">
          <a:blip r:embed="rId2">
            <a:alphaModFix/>
          </a:blip>
          <a:srcRect t="16230" r="9140" b="6887"/>
          <a:stretch/>
        </p:blipFill>
        <p:spPr>
          <a:xfrm>
            <a:off x="0" y="1"/>
            <a:ext cx="12205218" cy="6884906"/>
          </a:xfrm>
          <a:prstGeom prst="rect">
            <a:avLst/>
          </a:prstGeom>
          <a:noFill/>
          <a:ln>
            <a:noFill/>
          </a:ln>
        </p:spPr>
      </p:pic>
      <p:sp>
        <p:nvSpPr>
          <p:cNvPr id="39" name="Google Shape;39;p110"/>
          <p:cNvSpPr/>
          <p:nvPr/>
        </p:nvSpPr>
        <p:spPr>
          <a:xfrm>
            <a:off x="0" y="0"/>
            <a:ext cx="11750936" cy="6915555"/>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0" name="Google Shape;40;p110"/>
          <p:cNvPicPr preferRelativeResize="0"/>
          <p:nvPr/>
        </p:nvPicPr>
        <p:blipFill rotWithShape="1">
          <a:blip r:embed="rId3">
            <a:alphaModFix/>
          </a:blip>
          <a:srcRect/>
          <a:stretch/>
        </p:blipFill>
        <p:spPr>
          <a:xfrm>
            <a:off x="9391792" y="5624090"/>
            <a:ext cx="2359144" cy="1207004"/>
          </a:xfrm>
          <a:prstGeom prst="rect">
            <a:avLst/>
          </a:prstGeom>
          <a:noFill/>
          <a:ln>
            <a:noFill/>
          </a:ln>
        </p:spPr>
      </p:pic>
      <p:pic>
        <p:nvPicPr>
          <p:cNvPr id="41" name="Google Shape;41;p110"/>
          <p:cNvPicPr preferRelativeResize="0"/>
          <p:nvPr/>
        </p:nvPicPr>
        <p:blipFill rotWithShape="1">
          <a:blip r:embed="rId4">
            <a:alphaModFix/>
          </a:blip>
          <a:srcRect/>
          <a:stretch/>
        </p:blipFill>
        <p:spPr>
          <a:xfrm>
            <a:off x="7090695" y="5929051"/>
            <a:ext cx="2100587" cy="635853"/>
          </a:xfrm>
          <a:prstGeom prst="rect">
            <a:avLst/>
          </a:prstGeom>
          <a:noFill/>
          <a:ln>
            <a:noFill/>
          </a:ln>
        </p:spPr>
      </p:pic>
      <p:pic>
        <p:nvPicPr>
          <p:cNvPr id="42" name="Google Shape;42;p110"/>
          <p:cNvPicPr preferRelativeResize="0"/>
          <p:nvPr/>
        </p:nvPicPr>
        <p:blipFill rotWithShape="1">
          <a:blip r:embed="rId5">
            <a:alphaModFix amt="20000"/>
          </a:blip>
          <a:srcRect/>
          <a:stretch/>
        </p:blipFill>
        <p:spPr>
          <a:xfrm>
            <a:off x="-493480" y="1529337"/>
            <a:ext cx="4330236" cy="568014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ondary_Title, Sub-Title, and 2 Content">
  <p:cSld name="Secondary_Title, Sub-Title, and 2 Content">
    <p:spTree>
      <p:nvGrpSpPr>
        <p:cNvPr id="1" name="Shape 299"/>
        <p:cNvGrpSpPr/>
        <p:nvPr/>
      </p:nvGrpSpPr>
      <p:grpSpPr>
        <a:xfrm>
          <a:off x="0" y="0"/>
          <a:ext cx="0" cy="0"/>
          <a:chOff x="0" y="0"/>
          <a:chExt cx="0" cy="0"/>
        </a:xfrm>
      </p:grpSpPr>
      <p:sp>
        <p:nvSpPr>
          <p:cNvPr id="300" name="Google Shape;30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01" name="Google Shape;301;p84"/>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02" name="Google Shape;302;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84"/>
          <p:cNvSpPr txBox="1">
            <a:spLocks noGrp="1"/>
          </p:cNvSpPr>
          <p:nvPr>
            <p:ph type="body" idx="1"/>
          </p:nvPr>
        </p:nvSpPr>
        <p:spPr>
          <a:xfrm>
            <a:off x="838200" y="1290638"/>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1"/>
              </a:buClr>
              <a:buSzPts val="2000"/>
              <a:buNone/>
              <a:defRPr sz="2000" b="0"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84"/>
          <p:cNvSpPr txBox="1">
            <a:spLocks noGrp="1"/>
          </p:cNvSpPr>
          <p:nvPr>
            <p:ph type="body" idx="2"/>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84"/>
          <p:cNvSpPr txBox="1">
            <a:spLocks noGrp="1"/>
          </p:cNvSpPr>
          <p:nvPr>
            <p:ph type="body" idx="3"/>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ondary_Title, Super Title, and 2 Content">
  <p:cSld name="Secondary_Title, Super Title, and 2 Content">
    <p:spTree>
      <p:nvGrpSpPr>
        <p:cNvPr id="1" name="Shape 306"/>
        <p:cNvGrpSpPr/>
        <p:nvPr/>
      </p:nvGrpSpPr>
      <p:grpSpPr>
        <a:xfrm>
          <a:off x="0" y="0"/>
          <a:ext cx="0" cy="0"/>
          <a:chOff x="0" y="0"/>
          <a:chExt cx="0" cy="0"/>
        </a:xfrm>
      </p:grpSpPr>
      <p:sp>
        <p:nvSpPr>
          <p:cNvPr id="307" name="Google Shape;307;p85"/>
          <p:cNvSpPr txBox="1">
            <a:spLocks noGrp="1"/>
          </p:cNvSpPr>
          <p:nvPr>
            <p:ph type="title"/>
          </p:nvPr>
        </p:nvSpPr>
        <p:spPr>
          <a:xfrm>
            <a:off x="838200" y="733878"/>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09" name="Google Shape;309;p85"/>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0" name="Google Shape;310;p85"/>
          <p:cNvSpPr txBox="1">
            <a:spLocks noGrp="1"/>
          </p:cNvSpPr>
          <p:nvPr>
            <p:ph type="body" idx="1"/>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1"/>
              </a:buClr>
              <a:buSzPts val="1800"/>
              <a:buNone/>
              <a:defRPr sz="1800" b="1"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85"/>
          <p:cNvSpPr txBox="1">
            <a:spLocks noGrp="1"/>
          </p:cNvSpPr>
          <p:nvPr>
            <p:ph type="body" idx="2"/>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85"/>
          <p:cNvSpPr txBox="1">
            <a:spLocks noGrp="1"/>
          </p:cNvSpPr>
          <p:nvPr>
            <p:ph type="body" idx="3"/>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ondary_Title, Sub-Title, Super Title, and 2 Content">
  <p:cSld name="Secondary_Title, Sub-Title, Super Title, and 2 Content">
    <p:spTree>
      <p:nvGrpSpPr>
        <p:cNvPr id="1" name="Shape 313"/>
        <p:cNvGrpSpPr/>
        <p:nvPr/>
      </p:nvGrpSpPr>
      <p:grpSpPr>
        <a:xfrm>
          <a:off x="0" y="0"/>
          <a:ext cx="0" cy="0"/>
          <a:chOff x="0" y="0"/>
          <a:chExt cx="0" cy="0"/>
        </a:xfrm>
      </p:grpSpPr>
      <p:sp>
        <p:nvSpPr>
          <p:cNvPr id="314" name="Google Shape;314;p86"/>
          <p:cNvSpPr txBox="1">
            <a:spLocks noGrp="1"/>
          </p:cNvSpPr>
          <p:nvPr>
            <p:ph type="title"/>
          </p:nvPr>
        </p:nvSpPr>
        <p:spPr>
          <a:xfrm>
            <a:off x="838200" y="755650"/>
            <a:ext cx="10515600" cy="8905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86"/>
          <p:cNvSpPr txBox="1">
            <a:spLocks noGrp="1"/>
          </p:cNvSpPr>
          <p:nvPr>
            <p:ph type="body" idx="1"/>
          </p:nvPr>
        </p:nvSpPr>
        <p:spPr>
          <a:xfrm>
            <a:off x="838200" y="1356722"/>
            <a:ext cx="1051560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1"/>
              </a:buClr>
              <a:buSzPts val="2000"/>
              <a:buNone/>
              <a:defRPr sz="2000" b="0"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17" name="Google Shape;317;p86"/>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8" name="Google Shape;318;p86"/>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1"/>
              </a:buClr>
              <a:buSzPts val="1800"/>
              <a:buNone/>
              <a:defRPr sz="1800" b="1"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86"/>
          <p:cNvSpPr txBox="1">
            <a:spLocks noGrp="1"/>
          </p:cNvSpPr>
          <p:nvPr>
            <p:ph type="body" idx="3"/>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86"/>
          <p:cNvSpPr txBox="1">
            <a:spLocks noGrp="1"/>
          </p:cNvSpPr>
          <p:nvPr>
            <p:ph type="body" idx="4"/>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rtiary_Title and 2 Content">
  <p:cSld name="Tertiary_Title and 2 Content">
    <p:spTree>
      <p:nvGrpSpPr>
        <p:cNvPr id="1" name="Shape 321"/>
        <p:cNvGrpSpPr/>
        <p:nvPr/>
      </p:nvGrpSpPr>
      <p:grpSpPr>
        <a:xfrm>
          <a:off x="0" y="0"/>
          <a:ext cx="0" cy="0"/>
          <a:chOff x="0" y="0"/>
          <a:chExt cx="0" cy="0"/>
        </a:xfrm>
      </p:grpSpPr>
      <p:sp>
        <p:nvSpPr>
          <p:cNvPr id="322" name="Google Shape;322;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4" name="Google Shape;324;p87"/>
          <p:cNvSpPr/>
          <p:nvPr/>
        </p:nvSpPr>
        <p:spPr>
          <a:xfrm rot="5400000">
            <a:off x="-465906" y="831030"/>
            <a:ext cx="1316819" cy="385009"/>
          </a:xfrm>
          <a:prstGeom prst="round2Same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5" name="Google Shape;325;p87"/>
          <p:cNvSpPr txBox="1">
            <a:spLocks noGrp="1"/>
          </p:cNvSpPr>
          <p:nvPr>
            <p:ph type="body" idx="1"/>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87"/>
          <p:cNvSpPr txBox="1">
            <a:spLocks noGrp="1"/>
          </p:cNvSpPr>
          <p:nvPr>
            <p:ph type="body" idx="2"/>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rtiary_Title, Sub-Title, and 2 Content">
  <p:cSld name="Tertiary_Title, Sub-Title, and 2 Content">
    <p:spTree>
      <p:nvGrpSpPr>
        <p:cNvPr id="1" name="Shape 327"/>
        <p:cNvGrpSpPr/>
        <p:nvPr/>
      </p:nvGrpSpPr>
      <p:grpSpPr>
        <a:xfrm>
          <a:off x="0" y="0"/>
          <a:ext cx="0" cy="0"/>
          <a:chOff x="0" y="0"/>
          <a:chExt cx="0" cy="0"/>
        </a:xfrm>
      </p:grpSpPr>
      <p:sp>
        <p:nvSpPr>
          <p:cNvPr id="328" name="Google Shape;328;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30" name="Google Shape;330;p88"/>
          <p:cNvSpPr/>
          <p:nvPr/>
        </p:nvSpPr>
        <p:spPr>
          <a:xfrm rot="5400000">
            <a:off x="-465906" y="831030"/>
            <a:ext cx="1316819" cy="385009"/>
          </a:xfrm>
          <a:prstGeom prst="round2Same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1" name="Google Shape;331;p88"/>
          <p:cNvSpPr txBox="1">
            <a:spLocks noGrp="1"/>
          </p:cNvSpPr>
          <p:nvPr>
            <p:ph type="body" idx="1"/>
          </p:nvPr>
        </p:nvSpPr>
        <p:spPr>
          <a:xfrm>
            <a:off x="838200" y="1290638"/>
            <a:ext cx="10515600" cy="39052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2000"/>
              <a:buNone/>
              <a:defRPr sz="20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88"/>
          <p:cNvSpPr txBox="1">
            <a:spLocks noGrp="1"/>
          </p:cNvSpPr>
          <p:nvPr>
            <p:ph type="body" idx="2"/>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88"/>
          <p:cNvSpPr txBox="1">
            <a:spLocks noGrp="1"/>
          </p:cNvSpPr>
          <p:nvPr>
            <p:ph type="body" idx="3"/>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rtiary_Title, Super Title, and 2 Content">
  <p:cSld name="Tertiary_Title, Super Title, and 2 Content">
    <p:spTree>
      <p:nvGrpSpPr>
        <p:cNvPr id="1" name="Shape 334"/>
        <p:cNvGrpSpPr/>
        <p:nvPr/>
      </p:nvGrpSpPr>
      <p:grpSpPr>
        <a:xfrm>
          <a:off x="0" y="0"/>
          <a:ext cx="0" cy="0"/>
          <a:chOff x="0" y="0"/>
          <a:chExt cx="0" cy="0"/>
        </a:xfrm>
      </p:grpSpPr>
      <p:sp>
        <p:nvSpPr>
          <p:cNvPr id="335" name="Google Shape;335;p89"/>
          <p:cNvSpPr txBox="1">
            <a:spLocks noGrp="1"/>
          </p:cNvSpPr>
          <p:nvPr>
            <p:ph type="title"/>
          </p:nvPr>
        </p:nvSpPr>
        <p:spPr>
          <a:xfrm>
            <a:off x="838200" y="733878"/>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37" name="Google Shape;337;p89"/>
          <p:cNvSpPr/>
          <p:nvPr/>
        </p:nvSpPr>
        <p:spPr>
          <a:xfrm rot="5400000">
            <a:off x="-465906" y="831030"/>
            <a:ext cx="1316819" cy="385009"/>
          </a:xfrm>
          <a:prstGeom prst="round2Same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8" name="Google Shape;338;p89"/>
          <p:cNvSpPr txBox="1">
            <a:spLocks noGrp="1"/>
          </p:cNvSpPr>
          <p:nvPr>
            <p:ph type="body" idx="1"/>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3"/>
              </a:buClr>
              <a:buSzPts val="1800"/>
              <a:buNone/>
              <a:defRPr sz="1800" b="1"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89"/>
          <p:cNvSpPr txBox="1">
            <a:spLocks noGrp="1"/>
          </p:cNvSpPr>
          <p:nvPr>
            <p:ph type="body" idx="2"/>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89"/>
          <p:cNvSpPr txBox="1">
            <a:spLocks noGrp="1"/>
          </p:cNvSpPr>
          <p:nvPr>
            <p:ph type="body" idx="3"/>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rtiary_Title, Sub-Title, Super Title, and 2 Content">
  <p:cSld name="Tertiary_Title, Sub-Title, Super Title, and 2 Content">
    <p:spTree>
      <p:nvGrpSpPr>
        <p:cNvPr id="1" name="Shape 341"/>
        <p:cNvGrpSpPr/>
        <p:nvPr/>
      </p:nvGrpSpPr>
      <p:grpSpPr>
        <a:xfrm>
          <a:off x="0" y="0"/>
          <a:ext cx="0" cy="0"/>
          <a:chOff x="0" y="0"/>
          <a:chExt cx="0" cy="0"/>
        </a:xfrm>
      </p:grpSpPr>
      <p:sp>
        <p:nvSpPr>
          <p:cNvPr id="342" name="Google Shape;342;p90"/>
          <p:cNvSpPr txBox="1">
            <a:spLocks noGrp="1"/>
          </p:cNvSpPr>
          <p:nvPr>
            <p:ph type="title"/>
          </p:nvPr>
        </p:nvSpPr>
        <p:spPr>
          <a:xfrm>
            <a:off x="838200" y="755650"/>
            <a:ext cx="10515600" cy="8905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90"/>
          <p:cNvSpPr txBox="1">
            <a:spLocks noGrp="1"/>
          </p:cNvSpPr>
          <p:nvPr>
            <p:ph type="body" idx="1"/>
          </p:nvPr>
        </p:nvSpPr>
        <p:spPr>
          <a:xfrm>
            <a:off x="838200" y="1356722"/>
            <a:ext cx="1051560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2000"/>
              <a:buNone/>
              <a:defRPr sz="20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45" name="Google Shape;345;p90"/>
          <p:cNvSpPr/>
          <p:nvPr/>
        </p:nvSpPr>
        <p:spPr>
          <a:xfrm rot="5400000">
            <a:off x="-465906" y="831030"/>
            <a:ext cx="1316819" cy="385009"/>
          </a:xfrm>
          <a:prstGeom prst="round2Same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6" name="Google Shape;346;p90"/>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3"/>
              </a:buClr>
              <a:buSzPts val="1800"/>
              <a:buNone/>
              <a:defRPr sz="1800" b="1"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90"/>
          <p:cNvSpPr txBox="1">
            <a:spLocks noGrp="1"/>
          </p:cNvSpPr>
          <p:nvPr>
            <p:ph type="body" idx="3"/>
          </p:nvPr>
        </p:nvSpPr>
        <p:spPr>
          <a:xfrm>
            <a:off x="838200"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90"/>
          <p:cNvSpPr txBox="1">
            <a:spLocks noGrp="1"/>
          </p:cNvSpPr>
          <p:nvPr>
            <p:ph type="body" idx="4"/>
          </p:nvPr>
        </p:nvSpPr>
        <p:spPr>
          <a:xfrm>
            <a:off x="6206066" y="1962150"/>
            <a:ext cx="5124450" cy="4530725"/>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ection Titile, and 2 Contents">
  <p:cSld name="Title, Section Titile, and 2 Contents">
    <p:spTree>
      <p:nvGrpSpPr>
        <p:cNvPr id="1" name="Shape 349"/>
        <p:cNvGrpSpPr/>
        <p:nvPr/>
      </p:nvGrpSpPr>
      <p:grpSpPr>
        <a:xfrm>
          <a:off x="0" y="0"/>
          <a:ext cx="0" cy="0"/>
          <a:chOff x="0" y="0"/>
          <a:chExt cx="0" cy="0"/>
        </a:xfrm>
      </p:grpSpPr>
      <p:sp>
        <p:nvSpPr>
          <p:cNvPr id="350" name="Google Shape;350;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91"/>
          <p:cNvSpPr txBox="1">
            <a:spLocks noGrp="1"/>
          </p:cNvSpPr>
          <p:nvPr>
            <p:ph type="body" idx="1"/>
          </p:nvPr>
        </p:nvSpPr>
        <p:spPr>
          <a:xfrm>
            <a:off x="838200" y="2036070"/>
            <a:ext cx="512445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1800"/>
              <a:buNone/>
              <a:defRPr sz="18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91"/>
          <p:cNvSpPr txBox="1">
            <a:spLocks noGrp="1"/>
          </p:cNvSpPr>
          <p:nvPr>
            <p:ph type="body" idx="2"/>
          </p:nvPr>
        </p:nvSpPr>
        <p:spPr>
          <a:xfrm>
            <a:off x="6229350" y="2036070"/>
            <a:ext cx="512445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1800"/>
              <a:buNone/>
              <a:defRPr sz="18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54" name="Google Shape;354;p91"/>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55" name="Google Shape;355;p91"/>
          <p:cNvSpPr txBox="1">
            <a:spLocks noGrp="1"/>
          </p:cNvSpPr>
          <p:nvPr>
            <p:ph type="body" idx="3"/>
          </p:nvPr>
        </p:nvSpPr>
        <p:spPr>
          <a:xfrm>
            <a:off x="838200" y="2608976"/>
            <a:ext cx="5124450" cy="3883899"/>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sz="1800"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91"/>
          <p:cNvSpPr txBox="1">
            <a:spLocks noGrp="1"/>
          </p:cNvSpPr>
          <p:nvPr>
            <p:ph type="body" idx="4"/>
          </p:nvPr>
        </p:nvSpPr>
        <p:spPr>
          <a:xfrm>
            <a:off x="6206066" y="2608976"/>
            <a:ext cx="5124450" cy="3883899"/>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sz="1800"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per Title, Section Titles, and 2 Content">
  <p:cSld name="Title, Super Title, Section Titles, and 2 Content">
    <p:spTree>
      <p:nvGrpSpPr>
        <p:cNvPr id="1" name="Shape 357"/>
        <p:cNvGrpSpPr/>
        <p:nvPr/>
      </p:nvGrpSpPr>
      <p:grpSpPr>
        <a:xfrm>
          <a:off x="0" y="0"/>
          <a:ext cx="0" cy="0"/>
          <a:chOff x="0" y="0"/>
          <a:chExt cx="0" cy="0"/>
        </a:xfrm>
      </p:grpSpPr>
      <p:sp>
        <p:nvSpPr>
          <p:cNvPr id="358" name="Google Shape;358;p92"/>
          <p:cNvSpPr txBox="1">
            <a:spLocks noGrp="1"/>
          </p:cNvSpPr>
          <p:nvPr>
            <p:ph type="body" idx="1"/>
          </p:nvPr>
        </p:nvSpPr>
        <p:spPr>
          <a:xfrm>
            <a:off x="838200" y="2036070"/>
            <a:ext cx="512445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1800"/>
              <a:buNone/>
              <a:defRPr sz="18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92"/>
          <p:cNvSpPr txBox="1">
            <a:spLocks noGrp="1"/>
          </p:cNvSpPr>
          <p:nvPr>
            <p:ph type="body" idx="2"/>
          </p:nvPr>
        </p:nvSpPr>
        <p:spPr>
          <a:xfrm>
            <a:off x="6229350" y="2036070"/>
            <a:ext cx="5124450" cy="37921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Clr>
                <a:schemeClr val="accent3"/>
              </a:buClr>
              <a:buSzPts val="1800"/>
              <a:buNone/>
              <a:defRPr sz="1800" b="0" i="0">
                <a:solidFill>
                  <a:schemeClr val="accent3"/>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92"/>
          <p:cNvSpPr txBox="1">
            <a:spLocks noGrp="1"/>
          </p:cNvSpPr>
          <p:nvPr>
            <p:ph type="title"/>
          </p:nvPr>
        </p:nvSpPr>
        <p:spPr>
          <a:xfrm>
            <a:off x="838200" y="755650"/>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62" name="Google Shape;362;p92"/>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63" name="Google Shape;363;p92"/>
          <p:cNvSpPr txBox="1">
            <a:spLocks noGrp="1"/>
          </p:cNvSpPr>
          <p:nvPr>
            <p:ph type="body" idx="3"/>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92"/>
          <p:cNvSpPr txBox="1">
            <a:spLocks noGrp="1"/>
          </p:cNvSpPr>
          <p:nvPr>
            <p:ph type="body" idx="4"/>
          </p:nvPr>
        </p:nvSpPr>
        <p:spPr>
          <a:xfrm>
            <a:off x="838200" y="2608976"/>
            <a:ext cx="5124450" cy="3883899"/>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sz="1800"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92"/>
          <p:cNvSpPr txBox="1">
            <a:spLocks noGrp="1"/>
          </p:cNvSpPr>
          <p:nvPr>
            <p:ph type="body" idx="5"/>
          </p:nvPr>
        </p:nvSpPr>
        <p:spPr>
          <a:xfrm>
            <a:off x="6206066" y="2608976"/>
            <a:ext cx="5124450" cy="3883899"/>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sz="1800"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Photo">
  <p:cSld name="Title, Content, and Photo">
    <p:spTree>
      <p:nvGrpSpPr>
        <p:cNvPr id="1" name="Shape 366"/>
        <p:cNvGrpSpPr/>
        <p:nvPr/>
      </p:nvGrpSpPr>
      <p:grpSpPr>
        <a:xfrm>
          <a:off x="0" y="0"/>
          <a:ext cx="0" cy="0"/>
          <a:chOff x="0" y="0"/>
          <a:chExt cx="0" cy="0"/>
        </a:xfrm>
      </p:grpSpPr>
      <p:sp>
        <p:nvSpPr>
          <p:cNvPr id="367" name="Google Shape;367;p93"/>
          <p:cNvSpPr txBox="1">
            <a:spLocks noGrp="1"/>
          </p:cNvSpPr>
          <p:nvPr>
            <p:ph type="title"/>
          </p:nvPr>
        </p:nvSpPr>
        <p:spPr>
          <a:xfrm>
            <a:off x="838200" y="365126"/>
            <a:ext cx="10515600" cy="1305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8" name="Google Shape;368;p93"/>
          <p:cNvSpPr>
            <a:spLocks noGrp="1"/>
          </p:cNvSpPr>
          <p:nvPr>
            <p:ph type="pic" idx="2"/>
          </p:nvPr>
        </p:nvSpPr>
        <p:spPr>
          <a:xfrm>
            <a:off x="6496050" y="2324100"/>
            <a:ext cx="4857750" cy="3086100"/>
          </a:xfrm>
          <a:prstGeom prst="rect">
            <a:avLst/>
          </a:prstGeom>
          <a:noFill/>
          <a:ln>
            <a:noFill/>
          </a:ln>
        </p:spPr>
      </p:sp>
      <p:sp>
        <p:nvSpPr>
          <p:cNvPr id="369" name="Google Shape;36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70" name="Google Shape;370;p93"/>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71" name="Google Shape;371;p93"/>
          <p:cNvSpPr txBox="1">
            <a:spLocks noGrp="1"/>
          </p:cNvSpPr>
          <p:nvPr>
            <p:ph type="body" idx="1"/>
          </p:nvPr>
        </p:nvSpPr>
        <p:spPr>
          <a:xfrm>
            <a:off x="838200" y="1963024"/>
            <a:ext cx="5124450" cy="4529851"/>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sz="1800"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3"/>
        <p:cNvGrpSpPr/>
        <p:nvPr/>
      </p:nvGrpSpPr>
      <p:grpSpPr>
        <a:xfrm>
          <a:off x="0" y="0"/>
          <a:ext cx="0" cy="0"/>
          <a:chOff x="0" y="0"/>
          <a:chExt cx="0" cy="0"/>
        </a:xfrm>
      </p:grpSpPr>
      <p:pic>
        <p:nvPicPr>
          <p:cNvPr id="44" name="Google Shape;44;p111"/>
          <p:cNvPicPr preferRelativeResize="0"/>
          <p:nvPr/>
        </p:nvPicPr>
        <p:blipFill rotWithShape="1">
          <a:blip r:embed="rId2">
            <a:alphaModFix/>
          </a:blip>
          <a:srcRect t="7586" b="7225"/>
          <a:stretch/>
        </p:blipFill>
        <p:spPr>
          <a:xfrm>
            <a:off x="15199" y="0"/>
            <a:ext cx="12176801" cy="6915555"/>
          </a:xfrm>
          <a:prstGeom prst="rect">
            <a:avLst/>
          </a:prstGeom>
          <a:noFill/>
          <a:ln>
            <a:noFill/>
          </a:ln>
        </p:spPr>
      </p:pic>
      <p:sp>
        <p:nvSpPr>
          <p:cNvPr id="45" name="Google Shape;45;p111"/>
          <p:cNvSpPr/>
          <p:nvPr/>
        </p:nvSpPr>
        <p:spPr>
          <a:xfrm>
            <a:off x="0" y="0"/>
            <a:ext cx="11750936" cy="6915555"/>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6" name="Google Shape;46;p111"/>
          <p:cNvPicPr preferRelativeResize="0"/>
          <p:nvPr/>
        </p:nvPicPr>
        <p:blipFill rotWithShape="1">
          <a:blip r:embed="rId3">
            <a:alphaModFix/>
          </a:blip>
          <a:srcRect/>
          <a:stretch/>
        </p:blipFill>
        <p:spPr>
          <a:xfrm>
            <a:off x="9391792" y="5624090"/>
            <a:ext cx="2359144" cy="1207004"/>
          </a:xfrm>
          <a:prstGeom prst="rect">
            <a:avLst/>
          </a:prstGeom>
          <a:noFill/>
          <a:ln>
            <a:noFill/>
          </a:ln>
        </p:spPr>
      </p:pic>
      <p:pic>
        <p:nvPicPr>
          <p:cNvPr id="47" name="Google Shape;47;p111"/>
          <p:cNvPicPr preferRelativeResize="0"/>
          <p:nvPr/>
        </p:nvPicPr>
        <p:blipFill rotWithShape="1">
          <a:blip r:embed="rId4">
            <a:alphaModFix/>
          </a:blip>
          <a:srcRect/>
          <a:stretch/>
        </p:blipFill>
        <p:spPr>
          <a:xfrm>
            <a:off x="7090695" y="5929051"/>
            <a:ext cx="2100587" cy="635853"/>
          </a:xfrm>
          <a:prstGeom prst="rect">
            <a:avLst/>
          </a:prstGeom>
          <a:noFill/>
          <a:ln>
            <a:noFill/>
          </a:ln>
        </p:spPr>
      </p:pic>
      <p:pic>
        <p:nvPicPr>
          <p:cNvPr id="48" name="Google Shape;48;p111"/>
          <p:cNvPicPr preferRelativeResize="0"/>
          <p:nvPr/>
        </p:nvPicPr>
        <p:blipFill rotWithShape="1">
          <a:blip r:embed="rId5">
            <a:alphaModFix amt="20000"/>
          </a:blip>
          <a:srcRect/>
          <a:stretch/>
        </p:blipFill>
        <p:spPr>
          <a:xfrm>
            <a:off x="-493480" y="1529337"/>
            <a:ext cx="4330236" cy="568014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per Title, Content, and Photo">
  <p:cSld name="Title, Super Title, Content, and Photo">
    <p:spTree>
      <p:nvGrpSpPr>
        <p:cNvPr id="1" name="Shape 372"/>
        <p:cNvGrpSpPr/>
        <p:nvPr/>
      </p:nvGrpSpPr>
      <p:grpSpPr>
        <a:xfrm>
          <a:off x="0" y="0"/>
          <a:ext cx="0" cy="0"/>
          <a:chOff x="0" y="0"/>
          <a:chExt cx="0" cy="0"/>
        </a:xfrm>
      </p:grpSpPr>
      <p:sp>
        <p:nvSpPr>
          <p:cNvPr id="373" name="Google Shape;373;p94"/>
          <p:cNvSpPr>
            <a:spLocks noGrp="1"/>
          </p:cNvSpPr>
          <p:nvPr>
            <p:ph type="pic" idx="2"/>
          </p:nvPr>
        </p:nvSpPr>
        <p:spPr>
          <a:xfrm>
            <a:off x="6496050" y="2324100"/>
            <a:ext cx="4857750" cy="3086100"/>
          </a:xfrm>
          <a:prstGeom prst="rect">
            <a:avLst/>
          </a:prstGeom>
          <a:noFill/>
          <a:ln>
            <a:noFill/>
          </a:ln>
        </p:spPr>
      </p:sp>
      <p:sp>
        <p:nvSpPr>
          <p:cNvPr id="374" name="Google Shape;374;p94"/>
          <p:cNvSpPr txBox="1">
            <a:spLocks noGrp="1"/>
          </p:cNvSpPr>
          <p:nvPr>
            <p:ph type="title"/>
          </p:nvPr>
        </p:nvSpPr>
        <p:spPr>
          <a:xfrm>
            <a:off x="838200" y="755650"/>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5" name="Google Shape;375;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76" name="Google Shape;376;p94"/>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77" name="Google Shape;377;p94"/>
          <p:cNvSpPr txBox="1">
            <a:spLocks noGrp="1"/>
          </p:cNvSpPr>
          <p:nvPr>
            <p:ph type="body" idx="1"/>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94"/>
          <p:cNvSpPr txBox="1">
            <a:spLocks noGrp="1"/>
          </p:cNvSpPr>
          <p:nvPr>
            <p:ph type="body" idx="3"/>
          </p:nvPr>
        </p:nvSpPr>
        <p:spPr>
          <a:xfrm>
            <a:off x="838200" y="1851027"/>
            <a:ext cx="5124450" cy="410515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sz="1800"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Content, Blue Background">
  <p:cSld name="Title, Content, Blue Background">
    <p:bg>
      <p:bgPr>
        <a:solidFill>
          <a:srgbClr val="CCF0F0">
            <a:alpha val="49803"/>
          </a:srgbClr>
        </a:solidFill>
        <a:effectLst/>
      </p:bgPr>
    </p:bg>
    <p:spTree>
      <p:nvGrpSpPr>
        <p:cNvPr id="1" name="Shape 379"/>
        <p:cNvGrpSpPr/>
        <p:nvPr/>
      </p:nvGrpSpPr>
      <p:grpSpPr>
        <a:xfrm>
          <a:off x="0" y="0"/>
          <a:ext cx="0" cy="0"/>
          <a:chOff x="0" y="0"/>
          <a:chExt cx="0" cy="0"/>
        </a:xfrm>
      </p:grpSpPr>
      <p:sp>
        <p:nvSpPr>
          <p:cNvPr id="380" name="Google Shape;380;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83" name="Google Shape;383;p95"/>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uper Title, Blue Background">
  <p:cSld name="Title, Super Title, Blue Background">
    <p:bg>
      <p:bgPr>
        <a:solidFill>
          <a:srgbClr val="CCF0F0">
            <a:alpha val="49803"/>
          </a:srgbClr>
        </a:solidFill>
        <a:effectLst/>
      </p:bgPr>
    </p:bg>
    <p:spTree>
      <p:nvGrpSpPr>
        <p:cNvPr id="1" name="Shape 384"/>
        <p:cNvGrpSpPr/>
        <p:nvPr/>
      </p:nvGrpSpPr>
      <p:grpSpPr>
        <a:xfrm>
          <a:off x="0" y="0"/>
          <a:ext cx="0" cy="0"/>
          <a:chOff x="0" y="0"/>
          <a:chExt cx="0" cy="0"/>
        </a:xfrm>
      </p:grpSpPr>
      <p:sp>
        <p:nvSpPr>
          <p:cNvPr id="385" name="Google Shape;385;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96"/>
          <p:cNvSpPr txBox="1">
            <a:spLocks noGrp="1"/>
          </p:cNvSpPr>
          <p:nvPr>
            <p:ph type="title"/>
          </p:nvPr>
        </p:nvSpPr>
        <p:spPr>
          <a:xfrm>
            <a:off x="838200" y="755650"/>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88" name="Google Shape;388;p96"/>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89" name="Google Shape;389;p96"/>
          <p:cNvSpPr txBox="1">
            <a:spLocks noGrp="1"/>
          </p:cNvSpPr>
          <p:nvPr>
            <p:ph type="body" idx="2"/>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5"/>
              </a:buClr>
              <a:buSzPts val="1800"/>
              <a:buNone/>
              <a:defRPr sz="1800" b="1" i="0">
                <a:solidFill>
                  <a:schemeClr val="accent5"/>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ondary_Title, Content, Orange Background">
  <p:cSld name="Secondary_Title, Content, Orange Background">
    <p:bg>
      <p:bgPr>
        <a:solidFill>
          <a:srgbClr val="FFF2E3">
            <a:alpha val="49803"/>
          </a:srgbClr>
        </a:solidFill>
        <a:effectLst/>
      </p:bgPr>
    </p:bg>
    <p:spTree>
      <p:nvGrpSpPr>
        <p:cNvPr id="1" name="Shape 390"/>
        <p:cNvGrpSpPr/>
        <p:nvPr/>
      </p:nvGrpSpPr>
      <p:grpSpPr>
        <a:xfrm>
          <a:off x="0" y="0"/>
          <a:ext cx="0" cy="0"/>
          <a:chOff x="0" y="0"/>
          <a:chExt cx="0" cy="0"/>
        </a:xfrm>
      </p:grpSpPr>
      <p:sp>
        <p:nvSpPr>
          <p:cNvPr id="391" name="Google Shape;391;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2" name="Google Shape;392;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93" name="Google Shape;393;p97"/>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4" name="Google Shape;394;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ondary_Title, Super Title, Content, Orange Background">
  <p:cSld name="Secondary_Title, Super Title, Content, Orange Background">
    <p:bg>
      <p:bgPr>
        <a:solidFill>
          <a:srgbClr val="FFF2E3">
            <a:alpha val="49803"/>
          </a:srgbClr>
        </a:solidFill>
        <a:effectLst/>
      </p:bgPr>
    </p:bg>
    <p:spTree>
      <p:nvGrpSpPr>
        <p:cNvPr id="1" name="Shape 395"/>
        <p:cNvGrpSpPr/>
        <p:nvPr/>
      </p:nvGrpSpPr>
      <p:grpSpPr>
        <a:xfrm>
          <a:off x="0" y="0"/>
          <a:ext cx="0" cy="0"/>
          <a:chOff x="0" y="0"/>
          <a:chExt cx="0" cy="0"/>
        </a:xfrm>
      </p:grpSpPr>
      <p:sp>
        <p:nvSpPr>
          <p:cNvPr id="396" name="Google Shape;396;p98"/>
          <p:cNvSpPr txBox="1">
            <a:spLocks noGrp="1"/>
          </p:cNvSpPr>
          <p:nvPr>
            <p:ph type="title"/>
          </p:nvPr>
        </p:nvSpPr>
        <p:spPr>
          <a:xfrm>
            <a:off x="838200" y="755650"/>
            <a:ext cx="10515600" cy="9350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98" name="Google Shape;398;p98"/>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9" name="Google Shape;399;p98"/>
          <p:cNvSpPr txBox="1">
            <a:spLocks noGrp="1"/>
          </p:cNvSpPr>
          <p:nvPr>
            <p:ph type="body" idx="1"/>
          </p:nvPr>
        </p:nvSpPr>
        <p:spPr>
          <a:xfrm>
            <a:off x="838200" y="390292"/>
            <a:ext cx="10515600" cy="390525"/>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1"/>
              </a:buClr>
              <a:buSzPts val="1800"/>
              <a:buNone/>
              <a:defRPr sz="1800" b="1" i="0">
                <a:solidFill>
                  <a:schemeClr val="accent1"/>
                </a:solidFill>
                <a:latin typeface="Calibri"/>
                <a:ea typeface="Calibri"/>
                <a:cs typeface="Calibri"/>
                <a:sym typeface="Calibri"/>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98"/>
          <p:cNvSpPr txBox="1">
            <a:spLocks noGrp="1"/>
          </p:cNvSpPr>
          <p:nvPr>
            <p:ph type="body" idx="2"/>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Key Message">
  <p:cSld name="Key Message">
    <p:bg>
      <p:bgPr>
        <a:solidFill>
          <a:srgbClr val="CCF0F0"/>
        </a:solidFill>
        <a:effectLst/>
      </p:bgPr>
    </p:bg>
    <p:spTree>
      <p:nvGrpSpPr>
        <p:cNvPr id="1" name="Shape 401"/>
        <p:cNvGrpSpPr/>
        <p:nvPr/>
      </p:nvGrpSpPr>
      <p:grpSpPr>
        <a:xfrm>
          <a:off x="0" y="0"/>
          <a:ext cx="0" cy="0"/>
          <a:chOff x="0" y="0"/>
          <a:chExt cx="0" cy="0"/>
        </a:xfrm>
      </p:grpSpPr>
      <p:sp>
        <p:nvSpPr>
          <p:cNvPr id="402" name="Google Shape;402;p99"/>
          <p:cNvSpPr txBox="1">
            <a:spLocks noGrp="1"/>
          </p:cNvSpPr>
          <p:nvPr>
            <p:ph type="body" idx="1"/>
          </p:nvPr>
        </p:nvSpPr>
        <p:spPr>
          <a:xfrm>
            <a:off x="1495425" y="1485900"/>
            <a:ext cx="9201150" cy="3886200"/>
          </a:xfrm>
          <a:prstGeom prst="rect">
            <a:avLst/>
          </a:prstGeom>
          <a:noFill/>
          <a:ln>
            <a:noFill/>
          </a:ln>
        </p:spPr>
        <p:txBody>
          <a:bodyPr spcFirstLastPara="1" wrap="square" lIns="91425" tIns="45700" rIns="91425" bIns="45700" anchor="ctr" anchorCtr="0">
            <a:normAutofit/>
          </a:bodyPr>
          <a:lstStyle>
            <a:lvl1pPr marL="457200" lvl="0" indent="-228600" algn="ctr">
              <a:lnSpc>
                <a:spcPct val="110000"/>
              </a:lnSpc>
              <a:spcBef>
                <a:spcPts val="1000"/>
              </a:spcBef>
              <a:spcAft>
                <a:spcPts val="0"/>
              </a:spcAft>
              <a:buClr>
                <a:srgbClr val="1E6C6F"/>
              </a:buClr>
              <a:buSzPts val="4400"/>
              <a:buNone/>
              <a:defRPr sz="4400" b="0" i="0">
                <a:solidFill>
                  <a:srgbClr val="1E6C6F"/>
                </a:solidFill>
                <a:latin typeface="Arial Narrow"/>
                <a:ea typeface="Arial Narrow"/>
                <a:cs typeface="Arial Narrow"/>
                <a:sym typeface="Arial Narrow"/>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Full Photo">
  <p:cSld name="Title, Content, Full Photo">
    <p:spTree>
      <p:nvGrpSpPr>
        <p:cNvPr id="1" name="Shape 403"/>
        <p:cNvGrpSpPr/>
        <p:nvPr/>
      </p:nvGrpSpPr>
      <p:grpSpPr>
        <a:xfrm>
          <a:off x="0" y="0"/>
          <a:ext cx="0" cy="0"/>
          <a:chOff x="0" y="0"/>
          <a:chExt cx="0" cy="0"/>
        </a:xfrm>
      </p:grpSpPr>
      <p:sp>
        <p:nvSpPr>
          <p:cNvPr id="404" name="Google Shape;404;p100"/>
          <p:cNvSpPr txBox="1">
            <a:spLocks noGrp="1"/>
          </p:cNvSpPr>
          <p:nvPr>
            <p:ph type="title"/>
          </p:nvPr>
        </p:nvSpPr>
        <p:spPr>
          <a:xfrm>
            <a:off x="838200" y="365126"/>
            <a:ext cx="5124450" cy="1305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100"/>
          <p:cNvSpPr txBox="1">
            <a:spLocks noGrp="1"/>
          </p:cNvSpPr>
          <p:nvPr>
            <p:ph type="body" idx="1"/>
          </p:nvPr>
        </p:nvSpPr>
        <p:spPr>
          <a:xfrm>
            <a:off x="838200" y="1851027"/>
            <a:ext cx="5124450" cy="409257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200"/>
              <a:buNone/>
              <a:defRPr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100"/>
          <p:cNvSpPr>
            <a:spLocks noGrp="1"/>
          </p:cNvSpPr>
          <p:nvPr>
            <p:ph type="pic" idx="2"/>
          </p:nvPr>
        </p:nvSpPr>
        <p:spPr>
          <a:xfrm>
            <a:off x="6496050" y="0"/>
            <a:ext cx="5695950" cy="6858000"/>
          </a:xfrm>
          <a:prstGeom prst="rect">
            <a:avLst/>
          </a:prstGeom>
          <a:noFill/>
          <a:ln>
            <a:noFill/>
          </a:ln>
        </p:spPr>
      </p:sp>
      <p:sp>
        <p:nvSpPr>
          <p:cNvPr id="407" name="Google Shape;407;p100"/>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Content, 3 Accent Photos">
  <p:cSld name="Title, Content, 3 Accent Photos">
    <p:spTree>
      <p:nvGrpSpPr>
        <p:cNvPr id="1" name="Shape 408"/>
        <p:cNvGrpSpPr/>
        <p:nvPr/>
      </p:nvGrpSpPr>
      <p:grpSpPr>
        <a:xfrm>
          <a:off x="0" y="0"/>
          <a:ext cx="0" cy="0"/>
          <a:chOff x="0" y="0"/>
          <a:chExt cx="0" cy="0"/>
        </a:xfrm>
      </p:grpSpPr>
      <p:sp>
        <p:nvSpPr>
          <p:cNvPr id="409" name="Google Shape;409;p101"/>
          <p:cNvSpPr>
            <a:spLocks noGrp="1"/>
          </p:cNvSpPr>
          <p:nvPr>
            <p:ph type="pic" idx="2"/>
          </p:nvPr>
        </p:nvSpPr>
        <p:spPr>
          <a:xfrm>
            <a:off x="4394266" y="1302329"/>
            <a:ext cx="2841758" cy="2716694"/>
          </a:xfrm>
          <a:prstGeom prst="roundRect">
            <a:avLst>
              <a:gd name="adj" fmla="val 16667"/>
            </a:avLst>
          </a:prstGeom>
          <a:solidFill>
            <a:srgbClr val="FFF2E3"/>
          </a:solidFill>
          <a:ln>
            <a:noFill/>
          </a:ln>
        </p:spPr>
      </p:sp>
      <p:sp>
        <p:nvSpPr>
          <p:cNvPr id="410" name="Google Shape;410;p101"/>
          <p:cNvSpPr txBox="1">
            <a:spLocks noGrp="1"/>
          </p:cNvSpPr>
          <p:nvPr>
            <p:ph type="title"/>
          </p:nvPr>
        </p:nvSpPr>
        <p:spPr>
          <a:xfrm>
            <a:off x="838200" y="365126"/>
            <a:ext cx="3295650" cy="13605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1" name="Google Shape;411;p101"/>
          <p:cNvSpPr txBox="1">
            <a:spLocks noGrp="1"/>
          </p:cNvSpPr>
          <p:nvPr>
            <p:ph type="body" idx="1"/>
          </p:nvPr>
        </p:nvSpPr>
        <p:spPr>
          <a:xfrm>
            <a:off x="838200" y="1851026"/>
            <a:ext cx="3295650" cy="4264023"/>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200"/>
              <a:buNone/>
              <a:defRPr sz="22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101"/>
          <p:cNvSpPr/>
          <p:nvPr/>
        </p:nvSpPr>
        <p:spPr>
          <a:xfrm>
            <a:off x="5647589" y="-3364"/>
            <a:ext cx="4646649" cy="5487734"/>
          </a:xfrm>
          <a:custGeom>
            <a:avLst/>
            <a:gdLst/>
            <a:ahLst/>
            <a:cxnLst/>
            <a:rect l="l" t="t" r="r" b="b"/>
            <a:pathLst>
              <a:path w="4646649" h="5487734" extrusionOk="0">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3" name="Google Shape;413;p101"/>
          <p:cNvSpPr/>
          <p:nvPr/>
        </p:nvSpPr>
        <p:spPr>
          <a:xfrm>
            <a:off x="9981539" y="4969818"/>
            <a:ext cx="955040" cy="954259"/>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4" name="Google Shape;414;p101"/>
          <p:cNvSpPr>
            <a:spLocks noGrp="1"/>
          </p:cNvSpPr>
          <p:nvPr>
            <p:ph type="pic" idx="3"/>
          </p:nvPr>
        </p:nvSpPr>
        <p:spPr>
          <a:xfrm>
            <a:off x="8737163" y="654852"/>
            <a:ext cx="2841758" cy="2834083"/>
          </a:xfrm>
          <a:prstGeom prst="roundRect">
            <a:avLst>
              <a:gd name="adj" fmla="val 16667"/>
            </a:avLst>
          </a:prstGeom>
          <a:solidFill>
            <a:srgbClr val="FFF2E3"/>
          </a:solidFill>
          <a:ln>
            <a:noFill/>
          </a:ln>
        </p:spPr>
      </p:sp>
      <p:sp>
        <p:nvSpPr>
          <p:cNvPr id="415" name="Google Shape;415;p101"/>
          <p:cNvSpPr>
            <a:spLocks noGrp="1"/>
          </p:cNvSpPr>
          <p:nvPr>
            <p:ph type="pic" idx="4"/>
          </p:nvPr>
        </p:nvSpPr>
        <p:spPr>
          <a:xfrm>
            <a:off x="6637273" y="2963648"/>
            <a:ext cx="2841758" cy="3261164"/>
          </a:xfrm>
          <a:prstGeom prst="roundRect">
            <a:avLst>
              <a:gd name="adj" fmla="val 16667"/>
            </a:avLst>
          </a:prstGeom>
          <a:solidFill>
            <a:srgbClr val="FFF2E3"/>
          </a:solidFill>
          <a:ln>
            <a:noFill/>
          </a:ln>
        </p:spPr>
      </p:sp>
      <p:sp>
        <p:nvSpPr>
          <p:cNvPr id="416" name="Google Shape;416;p101"/>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all Outs">
  <p:cSld name="Title and Four Call Outs">
    <p:spTree>
      <p:nvGrpSpPr>
        <p:cNvPr id="1" name="Shape 417"/>
        <p:cNvGrpSpPr/>
        <p:nvPr/>
      </p:nvGrpSpPr>
      <p:grpSpPr>
        <a:xfrm>
          <a:off x="0" y="0"/>
          <a:ext cx="0" cy="0"/>
          <a:chOff x="0" y="0"/>
          <a:chExt cx="0" cy="0"/>
        </a:xfrm>
      </p:grpSpPr>
      <p:sp>
        <p:nvSpPr>
          <p:cNvPr id="418" name="Google Shape;418;p102"/>
          <p:cNvSpPr/>
          <p:nvPr/>
        </p:nvSpPr>
        <p:spPr>
          <a:xfrm>
            <a:off x="0" y="3155795"/>
            <a:ext cx="12192000" cy="3702206"/>
          </a:xfrm>
          <a:prstGeom prst="rect">
            <a:avLst/>
          </a:prstGeom>
          <a:solidFill>
            <a:srgbClr val="CCF0F0">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9" name="Google Shape;419;p102"/>
          <p:cNvSpPr txBox="1">
            <a:spLocks noGrp="1"/>
          </p:cNvSpPr>
          <p:nvPr>
            <p:ph type="title"/>
          </p:nvPr>
        </p:nvSpPr>
        <p:spPr>
          <a:xfrm>
            <a:off x="838200" y="365126"/>
            <a:ext cx="10515600" cy="1305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102"/>
          <p:cNvSpPr>
            <a:spLocks noGrp="1"/>
          </p:cNvSpPr>
          <p:nvPr>
            <p:ph type="pic" idx="2"/>
          </p:nvPr>
        </p:nvSpPr>
        <p:spPr>
          <a:xfrm>
            <a:off x="838200" y="2535598"/>
            <a:ext cx="1828800" cy="1828800"/>
          </a:xfrm>
          <a:prstGeom prst="ellipse">
            <a:avLst/>
          </a:prstGeom>
          <a:solidFill>
            <a:srgbClr val="FFF2E3"/>
          </a:solidFill>
          <a:ln>
            <a:noFill/>
          </a:ln>
        </p:spPr>
      </p:sp>
      <p:sp>
        <p:nvSpPr>
          <p:cNvPr id="421" name="Google Shape;421;p102"/>
          <p:cNvSpPr txBox="1">
            <a:spLocks noGrp="1"/>
          </p:cNvSpPr>
          <p:nvPr>
            <p:ph type="body" idx="1"/>
          </p:nvPr>
        </p:nvSpPr>
        <p:spPr>
          <a:xfrm>
            <a:off x="838200" y="4633913"/>
            <a:ext cx="1828800" cy="373062"/>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102"/>
          <p:cNvSpPr txBox="1">
            <a:spLocks noGrp="1"/>
          </p:cNvSpPr>
          <p:nvPr>
            <p:ph type="body" idx="3"/>
          </p:nvPr>
        </p:nvSpPr>
        <p:spPr>
          <a:xfrm>
            <a:off x="838200" y="5083363"/>
            <a:ext cx="1828800" cy="960975"/>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102"/>
          <p:cNvSpPr txBox="1">
            <a:spLocks noGrp="1"/>
          </p:cNvSpPr>
          <p:nvPr>
            <p:ph type="body" idx="4"/>
          </p:nvPr>
        </p:nvSpPr>
        <p:spPr>
          <a:xfrm>
            <a:off x="3720885" y="4633913"/>
            <a:ext cx="1828800" cy="373062"/>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102"/>
          <p:cNvSpPr txBox="1">
            <a:spLocks noGrp="1"/>
          </p:cNvSpPr>
          <p:nvPr>
            <p:ph type="body" idx="5"/>
          </p:nvPr>
        </p:nvSpPr>
        <p:spPr>
          <a:xfrm>
            <a:off x="3720885" y="5083363"/>
            <a:ext cx="1828800" cy="960975"/>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102"/>
          <p:cNvSpPr txBox="1">
            <a:spLocks noGrp="1"/>
          </p:cNvSpPr>
          <p:nvPr>
            <p:ph type="body" idx="6"/>
          </p:nvPr>
        </p:nvSpPr>
        <p:spPr>
          <a:xfrm>
            <a:off x="6588071" y="4633913"/>
            <a:ext cx="1828800" cy="373062"/>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6" name="Google Shape;426;p102"/>
          <p:cNvSpPr txBox="1">
            <a:spLocks noGrp="1"/>
          </p:cNvSpPr>
          <p:nvPr>
            <p:ph type="body" idx="7"/>
          </p:nvPr>
        </p:nvSpPr>
        <p:spPr>
          <a:xfrm>
            <a:off x="6588071" y="5083363"/>
            <a:ext cx="1828800" cy="960975"/>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102"/>
          <p:cNvSpPr txBox="1">
            <a:spLocks noGrp="1"/>
          </p:cNvSpPr>
          <p:nvPr>
            <p:ph type="body" idx="8"/>
          </p:nvPr>
        </p:nvSpPr>
        <p:spPr>
          <a:xfrm>
            <a:off x="9517251" y="4633913"/>
            <a:ext cx="1828800" cy="373062"/>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102"/>
          <p:cNvSpPr txBox="1">
            <a:spLocks noGrp="1"/>
          </p:cNvSpPr>
          <p:nvPr>
            <p:ph type="body" idx="9"/>
          </p:nvPr>
        </p:nvSpPr>
        <p:spPr>
          <a:xfrm>
            <a:off x="9517251" y="5083363"/>
            <a:ext cx="1828800" cy="960975"/>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102"/>
          <p:cNvSpPr>
            <a:spLocks noGrp="1"/>
          </p:cNvSpPr>
          <p:nvPr>
            <p:ph type="pic" idx="13"/>
          </p:nvPr>
        </p:nvSpPr>
        <p:spPr>
          <a:xfrm>
            <a:off x="3709416" y="2535598"/>
            <a:ext cx="1828800" cy="1828800"/>
          </a:xfrm>
          <a:prstGeom prst="ellipse">
            <a:avLst/>
          </a:prstGeom>
          <a:solidFill>
            <a:srgbClr val="FFF2E3"/>
          </a:solidFill>
          <a:ln>
            <a:noFill/>
          </a:ln>
        </p:spPr>
      </p:sp>
      <p:sp>
        <p:nvSpPr>
          <p:cNvPr id="430" name="Google Shape;430;p102"/>
          <p:cNvSpPr>
            <a:spLocks noGrp="1"/>
          </p:cNvSpPr>
          <p:nvPr>
            <p:ph type="pic" idx="14"/>
          </p:nvPr>
        </p:nvSpPr>
        <p:spPr>
          <a:xfrm>
            <a:off x="6580632" y="2535598"/>
            <a:ext cx="1828800" cy="1828800"/>
          </a:xfrm>
          <a:prstGeom prst="ellipse">
            <a:avLst/>
          </a:prstGeom>
          <a:solidFill>
            <a:srgbClr val="FFF2E3"/>
          </a:solidFill>
          <a:ln>
            <a:noFill/>
          </a:ln>
        </p:spPr>
      </p:sp>
      <p:sp>
        <p:nvSpPr>
          <p:cNvPr id="431" name="Google Shape;431;p102"/>
          <p:cNvSpPr>
            <a:spLocks noGrp="1"/>
          </p:cNvSpPr>
          <p:nvPr>
            <p:ph type="pic" idx="15"/>
          </p:nvPr>
        </p:nvSpPr>
        <p:spPr>
          <a:xfrm>
            <a:off x="9525000" y="2535598"/>
            <a:ext cx="1828800" cy="1828800"/>
          </a:xfrm>
          <a:prstGeom prst="ellipse">
            <a:avLst/>
          </a:prstGeom>
          <a:solidFill>
            <a:srgbClr val="FFF2E3"/>
          </a:solidFill>
          <a:ln>
            <a:noFill/>
          </a:ln>
        </p:spPr>
      </p:sp>
      <p:sp>
        <p:nvSpPr>
          <p:cNvPr id="432" name="Google Shape;432;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433" name="Google Shape;433;p102"/>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7 Call Outs">
  <p:cSld name="Title and 7 Call Outs">
    <p:spTree>
      <p:nvGrpSpPr>
        <p:cNvPr id="1" name="Shape 434"/>
        <p:cNvGrpSpPr/>
        <p:nvPr/>
      </p:nvGrpSpPr>
      <p:grpSpPr>
        <a:xfrm>
          <a:off x="0" y="0"/>
          <a:ext cx="0" cy="0"/>
          <a:chOff x="0" y="0"/>
          <a:chExt cx="0" cy="0"/>
        </a:xfrm>
      </p:grpSpPr>
      <p:sp>
        <p:nvSpPr>
          <p:cNvPr id="435" name="Google Shape;435;p103"/>
          <p:cNvSpPr/>
          <p:nvPr/>
        </p:nvSpPr>
        <p:spPr>
          <a:xfrm>
            <a:off x="0" y="2423160"/>
            <a:ext cx="12192000" cy="4434840"/>
          </a:xfrm>
          <a:prstGeom prst="rect">
            <a:avLst/>
          </a:prstGeom>
          <a:solidFill>
            <a:srgbClr val="CCF0F0">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36" name="Google Shape;436;p103"/>
          <p:cNvSpPr txBox="1">
            <a:spLocks noGrp="1"/>
          </p:cNvSpPr>
          <p:nvPr>
            <p:ph type="title"/>
          </p:nvPr>
        </p:nvSpPr>
        <p:spPr>
          <a:xfrm>
            <a:off x="838200" y="365126"/>
            <a:ext cx="10515600" cy="13058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7" name="Google Shape;437;p103"/>
          <p:cNvSpPr>
            <a:spLocks noGrp="1"/>
          </p:cNvSpPr>
          <p:nvPr>
            <p:ph type="pic" idx="2"/>
          </p:nvPr>
        </p:nvSpPr>
        <p:spPr>
          <a:xfrm>
            <a:off x="838199" y="1684101"/>
            <a:ext cx="1371600" cy="1371600"/>
          </a:xfrm>
          <a:prstGeom prst="ellipse">
            <a:avLst/>
          </a:prstGeom>
          <a:solidFill>
            <a:srgbClr val="FFF2E3"/>
          </a:solidFill>
          <a:ln>
            <a:noFill/>
          </a:ln>
        </p:spPr>
      </p:sp>
      <p:sp>
        <p:nvSpPr>
          <p:cNvPr id="438" name="Google Shape;438;p103"/>
          <p:cNvSpPr txBox="1">
            <a:spLocks noGrp="1"/>
          </p:cNvSpPr>
          <p:nvPr>
            <p:ph type="body" idx="1"/>
          </p:nvPr>
        </p:nvSpPr>
        <p:spPr>
          <a:xfrm>
            <a:off x="838200" y="3132116"/>
            <a:ext cx="1371595"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9" name="Google Shape;439;p103"/>
          <p:cNvSpPr txBox="1">
            <a:spLocks noGrp="1"/>
          </p:cNvSpPr>
          <p:nvPr>
            <p:ph type="body" idx="3"/>
          </p:nvPr>
        </p:nvSpPr>
        <p:spPr>
          <a:xfrm>
            <a:off x="838200" y="3493262"/>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103"/>
          <p:cNvSpPr txBox="1">
            <a:spLocks noGrp="1"/>
          </p:cNvSpPr>
          <p:nvPr>
            <p:ph type="body" idx="4"/>
          </p:nvPr>
        </p:nvSpPr>
        <p:spPr>
          <a:xfrm>
            <a:off x="3842003" y="3132116"/>
            <a:ext cx="1371595"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103"/>
          <p:cNvSpPr txBox="1">
            <a:spLocks noGrp="1"/>
          </p:cNvSpPr>
          <p:nvPr>
            <p:ph type="body" idx="5"/>
          </p:nvPr>
        </p:nvSpPr>
        <p:spPr>
          <a:xfrm>
            <a:off x="3842003" y="3500947"/>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103"/>
          <p:cNvSpPr txBox="1">
            <a:spLocks noGrp="1"/>
          </p:cNvSpPr>
          <p:nvPr>
            <p:ph type="body" idx="6"/>
          </p:nvPr>
        </p:nvSpPr>
        <p:spPr>
          <a:xfrm>
            <a:off x="6974516" y="3132116"/>
            <a:ext cx="1371595"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103"/>
          <p:cNvSpPr txBox="1">
            <a:spLocks noGrp="1"/>
          </p:cNvSpPr>
          <p:nvPr>
            <p:ph type="body" idx="7"/>
          </p:nvPr>
        </p:nvSpPr>
        <p:spPr>
          <a:xfrm>
            <a:off x="6974516" y="3500947"/>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103"/>
          <p:cNvSpPr txBox="1">
            <a:spLocks noGrp="1"/>
          </p:cNvSpPr>
          <p:nvPr>
            <p:ph type="body" idx="8"/>
          </p:nvPr>
        </p:nvSpPr>
        <p:spPr>
          <a:xfrm>
            <a:off x="9982201" y="3132116"/>
            <a:ext cx="1371594"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103"/>
          <p:cNvSpPr txBox="1">
            <a:spLocks noGrp="1"/>
          </p:cNvSpPr>
          <p:nvPr>
            <p:ph type="body" idx="9"/>
          </p:nvPr>
        </p:nvSpPr>
        <p:spPr>
          <a:xfrm>
            <a:off x="9982200" y="3500947"/>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103"/>
          <p:cNvSpPr>
            <a:spLocks noGrp="1"/>
          </p:cNvSpPr>
          <p:nvPr>
            <p:ph type="pic" idx="13"/>
          </p:nvPr>
        </p:nvSpPr>
        <p:spPr>
          <a:xfrm>
            <a:off x="3842003" y="1684101"/>
            <a:ext cx="1371600" cy="1371600"/>
          </a:xfrm>
          <a:prstGeom prst="ellipse">
            <a:avLst/>
          </a:prstGeom>
          <a:solidFill>
            <a:srgbClr val="FFF2E3"/>
          </a:solidFill>
          <a:ln>
            <a:noFill/>
          </a:ln>
        </p:spPr>
      </p:sp>
      <p:sp>
        <p:nvSpPr>
          <p:cNvPr id="447" name="Google Shape;447;p103"/>
          <p:cNvSpPr>
            <a:spLocks noGrp="1"/>
          </p:cNvSpPr>
          <p:nvPr>
            <p:ph type="pic" idx="14"/>
          </p:nvPr>
        </p:nvSpPr>
        <p:spPr>
          <a:xfrm>
            <a:off x="6974516" y="1684101"/>
            <a:ext cx="1371600" cy="1371600"/>
          </a:xfrm>
          <a:prstGeom prst="ellipse">
            <a:avLst/>
          </a:prstGeom>
          <a:solidFill>
            <a:srgbClr val="FFF2E3"/>
          </a:solidFill>
          <a:ln>
            <a:noFill/>
          </a:ln>
        </p:spPr>
      </p:sp>
      <p:sp>
        <p:nvSpPr>
          <p:cNvPr id="448" name="Google Shape;448;p103"/>
          <p:cNvSpPr>
            <a:spLocks noGrp="1"/>
          </p:cNvSpPr>
          <p:nvPr>
            <p:ph type="pic" idx="15"/>
          </p:nvPr>
        </p:nvSpPr>
        <p:spPr>
          <a:xfrm>
            <a:off x="9982200" y="1619009"/>
            <a:ext cx="1371600" cy="1371600"/>
          </a:xfrm>
          <a:prstGeom prst="ellipse">
            <a:avLst/>
          </a:prstGeom>
          <a:solidFill>
            <a:srgbClr val="FFF2E3"/>
          </a:solidFill>
          <a:ln>
            <a:noFill/>
          </a:ln>
        </p:spPr>
      </p:sp>
      <p:sp>
        <p:nvSpPr>
          <p:cNvPr id="449" name="Google Shape;449;p103"/>
          <p:cNvSpPr>
            <a:spLocks noGrp="1"/>
          </p:cNvSpPr>
          <p:nvPr>
            <p:ph type="pic" idx="16"/>
          </p:nvPr>
        </p:nvSpPr>
        <p:spPr>
          <a:xfrm>
            <a:off x="2338161" y="3948094"/>
            <a:ext cx="1371600" cy="1371600"/>
          </a:xfrm>
          <a:prstGeom prst="ellipse">
            <a:avLst/>
          </a:prstGeom>
          <a:solidFill>
            <a:srgbClr val="FFF2E3"/>
          </a:solidFill>
          <a:ln>
            <a:noFill/>
          </a:ln>
        </p:spPr>
      </p:sp>
      <p:sp>
        <p:nvSpPr>
          <p:cNvPr id="450" name="Google Shape;450;p103"/>
          <p:cNvSpPr txBox="1">
            <a:spLocks noGrp="1"/>
          </p:cNvSpPr>
          <p:nvPr>
            <p:ph type="body" idx="17"/>
          </p:nvPr>
        </p:nvSpPr>
        <p:spPr>
          <a:xfrm>
            <a:off x="2338162" y="5444882"/>
            <a:ext cx="1371595"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103"/>
          <p:cNvSpPr txBox="1">
            <a:spLocks noGrp="1"/>
          </p:cNvSpPr>
          <p:nvPr>
            <p:ph type="body" idx="18"/>
          </p:nvPr>
        </p:nvSpPr>
        <p:spPr>
          <a:xfrm>
            <a:off x="2338162" y="5806028"/>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103"/>
          <p:cNvSpPr txBox="1">
            <a:spLocks noGrp="1"/>
          </p:cNvSpPr>
          <p:nvPr>
            <p:ph type="body" idx="19"/>
          </p:nvPr>
        </p:nvSpPr>
        <p:spPr>
          <a:xfrm>
            <a:off x="5408259" y="5444882"/>
            <a:ext cx="1371595"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103"/>
          <p:cNvSpPr txBox="1">
            <a:spLocks noGrp="1"/>
          </p:cNvSpPr>
          <p:nvPr>
            <p:ph type="body" idx="20"/>
          </p:nvPr>
        </p:nvSpPr>
        <p:spPr>
          <a:xfrm>
            <a:off x="5408259" y="5813713"/>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103"/>
          <p:cNvSpPr txBox="1">
            <a:spLocks noGrp="1"/>
          </p:cNvSpPr>
          <p:nvPr>
            <p:ph type="body" idx="21"/>
          </p:nvPr>
        </p:nvSpPr>
        <p:spPr>
          <a:xfrm>
            <a:off x="8482238" y="5444882"/>
            <a:ext cx="1371595" cy="253276"/>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103"/>
          <p:cNvSpPr txBox="1">
            <a:spLocks noGrp="1"/>
          </p:cNvSpPr>
          <p:nvPr>
            <p:ph type="body" idx="22"/>
          </p:nvPr>
        </p:nvSpPr>
        <p:spPr>
          <a:xfrm>
            <a:off x="8482238" y="5813713"/>
            <a:ext cx="1371599" cy="652419"/>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1000"/>
              </a:spcBef>
              <a:spcAft>
                <a:spcPts val="0"/>
              </a:spcAft>
              <a:buClr>
                <a:schemeClr val="dk1"/>
              </a:buClr>
              <a:buSzPts val="1400"/>
              <a:buNone/>
              <a:defRPr sz="14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103"/>
          <p:cNvSpPr>
            <a:spLocks noGrp="1"/>
          </p:cNvSpPr>
          <p:nvPr>
            <p:ph type="pic" idx="23"/>
          </p:nvPr>
        </p:nvSpPr>
        <p:spPr>
          <a:xfrm>
            <a:off x="5408259" y="3948094"/>
            <a:ext cx="1371600" cy="1371600"/>
          </a:xfrm>
          <a:prstGeom prst="ellipse">
            <a:avLst/>
          </a:prstGeom>
          <a:solidFill>
            <a:srgbClr val="FFF2E3"/>
          </a:solidFill>
          <a:ln>
            <a:noFill/>
          </a:ln>
        </p:spPr>
      </p:sp>
      <p:sp>
        <p:nvSpPr>
          <p:cNvPr id="457" name="Google Shape;457;p103"/>
          <p:cNvSpPr>
            <a:spLocks noGrp="1"/>
          </p:cNvSpPr>
          <p:nvPr>
            <p:ph type="pic" idx="24"/>
          </p:nvPr>
        </p:nvSpPr>
        <p:spPr>
          <a:xfrm>
            <a:off x="8482238" y="3948094"/>
            <a:ext cx="1371600" cy="1371600"/>
          </a:xfrm>
          <a:prstGeom prst="ellipse">
            <a:avLst/>
          </a:prstGeom>
          <a:solidFill>
            <a:srgbClr val="FFF2E3"/>
          </a:solidFill>
          <a:ln>
            <a:noFill/>
          </a:ln>
        </p:spPr>
      </p:sp>
      <p:sp>
        <p:nvSpPr>
          <p:cNvPr id="458" name="Google Shape;458;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5"/>
                </a:solidFill>
                <a:latin typeface="Calibri"/>
                <a:ea typeface="Calibri"/>
                <a:cs typeface="Calibri"/>
                <a:sym typeface="Calibri"/>
              </a:defRPr>
            </a:lvl1pPr>
            <a:lvl2pPr marL="0" lvl="1" indent="0" algn="r">
              <a:spcBef>
                <a:spcPts val="0"/>
              </a:spcBef>
              <a:buNone/>
              <a:defRPr sz="1200" b="0" i="0" u="none" strike="noStrike" cap="none">
                <a:solidFill>
                  <a:schemeClr val="accent5"/>
                </a:solidFill>
                <a:latin typeface="Calibri"/>
                <a:ea typeface="Calibri"/>
                <a:cs typeface="Calibri"/>
                <a:sym typeface="Calibri"/>
              </a:defRPr>
            </a:lvl2pPr>
            <a:lvl3pPr marL="0" lvl="2" indent="0" algn="r">
              <a:spcBef>
                <a:spcPts val="0"/>
              </a:spcBef>
              <a:buNone/>
              <a:defRPr sz="1200" b="0" i="0" u="none" strike="noStrike" cap="none">
                <a:solidFill>
                  <a:schemeClr val="accent5"/>
                </a:solidFill>
                <a:latin typeface="Calibri"/>
                <a:ea typeface="Calibri"/>
                <a:cs typeface="Calibri"/>
                <a:sym typeface="Calibri"/>
              </a:defRPr>
            </a:lvl3pPr>
            <a:lvl4pPr marL="0" lvl="3" indent="0" algn="r">
              <a:spcBef>
                <a:spcPts val="0"/>
              </a:spcBef>
              <a:buNone/>
              <a:defRPr sz="1200" b="0" i="0" u="none" strike="noStrike" cap="none">
                <a:solidFill>
                  <a:schemeClr val="accent5"/>
                </a:solidFill>
                <a:latin typeface="Calibri"/>
                <a:ea typeface="Calibri"/>
                <a:cs typeface="Calibri"/>
                <a:sym typeface="Calibri"/>
              </a:defRPr>
            </a:lvl4pPr>
            <a:lvl5pPr marL="0" lvl="4" indent="0" algn="r">
              <a:spcBef>
                <a:spcPts val="0"/>
              </a:spcBef>
              <a:buNone/>
              <a:defRPr sz="1200" b="0" i="0" u="none" strike="noStrike" cap="none">
                <a:solidFill>
                  <a:schemeClr val="accent5"/>
                </a:solidFill>
                <a:latin typeface="Calibri"/>
                <a:ea typeface="Calibri"/>
                <a:cs typeface="Calibri"/>
                <a:sym typeface="Calibri"/>
              </a:defRPr>
            </a:lvl5pPr>
            <a:lvl6pPr marL="0" lvl="5" indent="0" algn="r">
              <a:spcBef>
                <a:spcPts val="0"/>
              </a:spcBef>
              <a:buNone/>
              <a:defRPr sz="1200" b="0" i="0" u="none" strike="noStrike" cap="none">
                <a:solidFill>
                  <a:schemeClr val="accent5"/>
                </a:solidFill>
                <a:latin typeface="Calibri"/>
                <a:ea typeface="Calibri"/>
                <a:cs typeface="Calibri"/>
                <a:sym typeface="Calibri"/>
              </a:defRPr>
            </a:lvl6pPr>
            <a:lvl7pPr marL="0" lvl="6" indent="0" algn="r">
              <a:spcBef>
                <a:spcPts val="0"/>
              </a:spcBef>
              <a:buNone/>
              <a:defRPr sz="1200" b="0" i="0" u="none" strike="noStrike" cap="none">
                <a:solidFill>
                  <a:schemeClr val="accent5"/>
                </a:solidFill>
                <a:latin typeface="Calibri"/>
                <a:ea typeface="Calibri"/>
                <a:cs typeface="Calibri"/>
                <a:sym typeface="Calibri"/>
              </a:defRPr>
            </a:lvl7pPr>
            <a:lvl8pPr marL="0" lvl="7" indent="0" algn="r">
              <a:spcBef>
                <a:spcPts val="0"/>
              </a:spcBef>
              <a:buNone/>
              <a:defRPr sz="1200" b="0" i="0" u="none" strike="noStrike" cap="none">
                <a:solidFill>
                  <a:schemeClr val="accent5"/>
                </a:solidFill>
                <a:latin typeface="Calibri"/>
                <a:ea typeface="Calibri"/>
                <a:cs typeface="Calibri"/>
                <a:sym typeface="Calibri"/>
              </a:defRPr>
            </a:lvl8pPr>
            <a:lvl9pPr marL="0" lvl="8" indent="0" algn="r">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459" name="Google Shape;459;p103"/>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9"/>
        <p:cNvGrpSpPr/>
        <p:nvPr/>
      </p:nvGrpSpPr>
      <p:grpSpPr>
        <a:xfrm>
          <a:off x="0" y="0"/>
          <a:ext cx="0" cy="0"/>
          <a:chOff x="0" y="0"/>
          <a:chExt cx="0" cy="0"/>
        </a:xfrm>
      </p:grpSpPr>
      <p:pic>
        <p:nvPicPr>
          <p:cNvPr id="50" name="Google Shape;50;p112"/>
          <p:cNvPicPr preferRelativeResize="0"/>
          <p:nvPr/>
        </p:nvPicPr>
        <p:blipFill rotWithShape="1">
          <a:blip r:embed="rId2">
            <a:alphaModFix/>
          </a:blip>
          <a:srcRect t="7701" b="7923"/>
          <a:stretch/>
        </p:blipFill>
        <p:spPr>
          <a:xfrm flipH="1">
            <a:off x="1" y="0"/>
            <a:ext cx="12192000" cy="6858000"/>
          </a:xfrm>
          <a:prstGeom prst="rect">
            <a:avLst/>
          </a:prstGeom>
          <a:noFill/>
          <a:ln>
            <a:noFill/>
          </a:ln>
        </p:spPr>
      </p:pic>
      <p:sp>
        <p:nvSpPr>
          <p:cNvPr id="51" name="Google Shape;51;p112"/>
          <p:cNvSpPr/>
          <p:nvPr/>
        </p:nvSpPr>
        <p:spPr>
          <a:xfrm>
            <a:off x="0" y="0"/>
            <a:ext cx="11750936" cy="6915555"/>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52" name="Google Shape;52;p112"/>
          <p:cNvPicPr preferRelativeResize="0"/>
          <p:nvPr/>
        </p:nvPicPr>
        <p:blipFill rotWithShape="1">
          <a:blip r:embed="rId3">
            <a:alphaModFix/>
          </a:blip>
          <a:srcRect/>
          <a:stretch/>
        </p:blipFill>
        <p:spPr>
          <a:xfrm>
            <a:off x="9391792" y="5624090"/>
            <a:ext cx="2359144" cy="1207004"/>
          </a:xfrm>
          <a:prstGeom prst="rect">
            <a:avLst/>
          </a:prstGeom>
          <a:noFill/>
          <a:ln>
            <a:noFill/>
          </a:ln>
        </p:spPr>
      </p:pic>
      <p:pic>
        <p:nvPicPr>
          <p:cNvPr id="53" name="Google Shape;53;p112"/>
          <p:cNvPicPr preferRelativeResize="0"/>
          <p:nvPr/>
        </p:nvPicPr>
        <p:blipFill rotWithShape="1">
          <a:blip r:embed="rId4">
            <a:alphaModFix/>
          </a:blip>
          <a:srcRect/>
          <a:stretch/>
        </p:blipFill>
        <p:spPr>
          <a:xfrm>
            <a:off x="7090695" y="5929051"/>
            <a:ext cx="2100587" cy="635853"/>
          </a:xfrm>
          <a:prstGeom prst="rect">
            <a:avLst/>
          </a:prstGeom>
          <a:noFill/>
          <a:ln>
            <a:noFill/>
          </a:ln>
        </p:spPr>
      </p:pic>
      <p:pic>
        <p:nvPicPr>
          <p:cNvPr id="54" name="Google Shape;54;p112"/>
          <p:cNvPicPr preferRelativeResize="0"/>
          <p:nvPr/>
        </p:nvPicPr>
        <p:blipFill rotWithShape="1">
          <a:blip r:embed="rId5">
            <a:alphaModFix amt="20000"/>
          </a:blip>
          <a:srcRect/>
          <a:stretch/>
        </p:blipFill>
        <p:spPr>
          <a:xfrm>
            <a:off x="-493480" y="1529337"/>
            <a:ext cx="4330236" cy="568014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Content, and 3 Accent Photos">
  <p:cSld name="Title, Content, and 3 Accent Photos">
    <p:spTree>
      <p:nvGrpSpPr>
        <p:cNvPr id="1" name="Shape 460"/>
        <p:cNvGrpSpPr/>
        <p:nvPr/>
      </p:nvGrpSpPr>
      <p:grpSpPr>
        <a:xfrm>
          <a:off x="0" y="0"/>
          <a:ext cx="0" cy="0"/>
          <a:chOff x="0" y="0"/>
          <a:chExt cx="0" cy="0"/>
        </a:xfrm>
      </p:grpSpPr>
      <p:sp>
        <p:nvSpPr>
          <p:cNvPr id="461" name="Google Shape;461;p104"/>
          <p:cNvSpPr/>
          <p:nvPr/>
        </p:nvSpPr>
        <p:spPr>
          <a:xfrm>
            <a:off x="0" y="1"/>
            <a:ext cx="12192000" cy="2502968"/>
          </a:xfrm>
          <a:prstGeom prst="rect">
            <a:avLst/>
          </a:prstGeom>
          <a:solidFill>
            <a:srgbClr val="D5FDFD">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62" name="Google Shape;462;p104"/>
          <p:cNvSpPr/>
          <p:nvPr/>
        </p:nvSpPr>
        <p:spPr>
          <a:xfrm>
            <a:off x="838200" y="638631"/>
            <a:ext cx="719153" cy="71856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63" name="Google Shape;463;p104"/>
          <p:cNvSpPr/>
          <p:nvPr/>
        </p:nvSpPr>
        <p:spPr>
          <a:xfrm>
            <a:off x="4524770" y="638631"/>
            <a:ext cx="719153" cy="71856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64" name="Google Shape;464;p104"/>
          <p:cNvSpPr/>
          <p:nvPr/>
        </p:nvSpPr>
        <p:spPr>
          <a:xfrm>
            <a:off x="8211340" y="638631"/>
            <a:ext cx="719153" cy="71856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65" name="Google Shape;465;p104"/>
          <p:cNvSpPr>
            <a:spLocks noGrp="1"/>
          </p:cNvSpPr>
          <p:nvPr>
            <p:ph type="pic" idx="2"/>
          </p:nvPr>
        </p:nvSpPr>
        <p:spPr>
          <a:xfrm>
            <a:off x="1088448" y="981075"/>
            <a:ext cx="2743199" cy="2743200"/>
          </a:xfrm>
          <a:prstGeom prst="rect">
            <a:avLst/>
          </a:prstGeom>
          <a:solidFill>
            <a:srgbClr val="FFF2E3"/>
          </a:solidFill>
          <a:ln>
            <a:noFill/>
          </a:ln>
        </p:spPr>
      </p:sp>
      <p:sp>
        <p:nvSpPr>
          <p:cNvPr id="466" name="Google Shape;466;p104"/>
          <p:cNvSpPr>
            <a:spLocks noGrp="1"/>
          </p:cNvSpPr>
          <p:nvPr>
            <p:ph type="pic" idx="3"/>
          </p:nvPr>
        </p:nvSpPr>
        <p:spPr>
          <a:xfrm>
            <a:off x="4724400" y="981075"/>
            <a:ext cx="2743199" cy="2743200"/>
          </a:xfrm>
          <a:prstGeom prst="rect">
            <a:avLst/>
          </a:prstGeom>
          <a:solidFill>
            <a:srgbClr val="FFF2E3"/>
          </a:solidFill>
          <a:ln>
            <a:noFill/>
          </a:ln>
        </p:spPr>
      </p:sp>
      <p:sp>
        <p:nvSpPr>
          <p:cNvPr id="467" name="Google Shape;467;p104"/>
          <p:cNvSpPr>
            <a:spLocks noGrp="1"/>
          </p:cNvSpPr>
          <p:nvPr>
            <p:ph type="pic" idx="4"/>
          </p:nvPr>
        </p:nvSpPr>
        <p:spPr>
          <a:xfrm>
            <a:off x="8478838" y="981075"/>
            <a:ext cx="2743199" cy="2743200"/>
          </a:xfrm>
          <a:prstGeom prst="rect">
            <a:avLst/>
          </a:prstGeom>
          <a:solidFill>
            <a:srgbClr val="FFF2E3"/>
          </a:solidFill>
          <a:ln>
            <a:noFill/>
          </a:ln>
        </p:spPr>
      </p:sp>
      <p:sp>
        <p:nvSpPr>
          <p:cNvPr id="468" name="Google Shape;468;p104"/>
          <p:cNvSpPr txBox="1">
            <a:spLocks noGrp="1"/>
          </p:cNvSpPr>
          <p:nvPr>
            <p:ph type="body" idx="1"/>
          </p:nvPr>
        </p:nvSpPr>
        <p:spPr>
          <a:xfrm>
            <a:off x="1089025" y="4271963"/>
            <a:ext cx="4829175" cy="222091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600"/>
              <a:buNone/>
              <a:defRPr sz="3600" b="0" i="0">
                <a:latin typeface="Arial Narrow"/>
                <a:ea typeface="Arial Narrow"/>
                <a:cs typeface="Arial Narrow"/>
                <a:sym typeface="Arial Narrow"/>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104"/>
          <p:cNvSpPr txBox="1">
            <a:spLocks noGrp="1"/>
          </p:cNvSpPr>
          <p:nvPr>
            <p:ph type="body" idx="5"/>
          </p:nvPr>
        </p:nvSpPr>
        <p:spPr>
          <a:xfrm>
            <a:off x="6273803" y="4271963"/>
            <a:ext cx="4947918" cy="222091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200"/>
              <a:buNone/>
              <a:defRPr sz="2200" b="0" i="0"/>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104"/>
          <p:cNvSpPr/>
          <p:nvPr/>
        </p:nvSpPr>
        <p:spPr>
          <a:xfrm rot="5400000">
            <a:off x="-465906" y="831030"/>
            <a:ext cx="1316819" cy="385009"/>
          </a:xfrm>
          <a:prstGeom prst="round2Same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Key Message with Descriptor Photo">
  <p:cSld name="Key Message with Descriptor Photo">
    <p:bg>
      <p:bgPr>
        <a:gradFill>
          <a:gsLst>
            <a:gs pos="0">
              <a:srgbClr val="14484A"/>
            </a:gs>
            <a:gs pos="100000">
              <a:schemeClr val="accent5"/>
            </a:gs>
          </a:gsLst>
          <a:lin ang="0" scaled="0"/>
        </a:gradFill>
        <a:effectLst/>
      </p:bgPr>
    </p:bg>
    <p:spTree>
      <p:nvGrpSpPr>
        <p:cNvPr id="1" name="Shape 471"/>
        <p:cNvGrpSpPr/>
        <p:nvPr/>
      </p:nvGrpSpPr>
      <p:grpSpPr>
        <a:xfrm>
          <a:off x="0" y="0"/>
          <a:ext cx="0" cy="0"/>
          <a:chOff x="0" y="0"/>
          <a:chExt cx="0" cy="0"/>
        </a:xfrm>
      </p:grpSpPr>
      <p:sp>
        <p:nvSpPr>
          <p:cNvPr id="472" name="Google Shape;472;p105"/>
          <p:cNvSpPr>
            <a:spLocks noGrp="1"/>
          </p:cNvSpPr>
          <p:nvPr>
            <p:ph type="pic" idx="2"/>
          </p:nvPr>
        </p:nvSpPr>
        <p:spPr>
          <a:xfrm>
            <a:off x="0" y="0"/>
            <a:ext cx="5483752" cy="6858000"/>
          </a:xfrm>
          <a:prstGeom prst="rect">
            <a:avLst/>
          </a:prstGeom>
          <a:solidFill>
            <a:srgbClr val="FFF2E3"/>
          </a:solidFill>
          <a:ln>
            <a:noFill/>
          </a:ln>
        </p:spPr>
      </p:sp>
      <p:sp>
        <p:nvSpPr>
          <p:cNvPr id="473" name="Google Shape;473;p105"/>
          <p:cNvSpPr/>
          <p:nvPr/>
        </p:nvSpPr>
        <p:spPr>
          <a:xfrm>
            <a:off x="610300" y="2011246"/>
            <a:ext cx="10965050" cy="2835508"/>
          </a:xfrm>
          <a:prstGeom prst="roundRect">
            <a:avLst>
              <a:gd name="adj" fmla="val 6109"/>
            </a:avLst>
          </a:prstGeom>
          <a:no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74" name="Google Shape;474;p105"/>
          <p:cNvSpPr/>
          <p:nvPr/>
        </p:nvSpPr>
        <p:spPr>
          <a:xfrm>
            <a:off x="246456" y="231980"/>
            <a:ext cx="744726" cy="744117"/>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75" name="Google Shape;475;p105"/>
          <p:cNvSpPr>
            <a:spLocks noGrp="1"/>
          </p:cNvSpPr>
          <p:nvPr>
            <p:ph type="body" idx="1"/>
          </p:nvPr>
        </p:nvSpPr>
        <p:spPr>
          <a:xfrm>
            <a:off x="841553" y="2232025"/>
            <a:ext cx="5526088" cy="2393950"/>
          </a:xfrm>
          <a:prstGeom prst="roundRect">
            <a:avLst>
              <a:gd name="adj" fmla="val 9028"/>
            </a:avLst>
          </a:prstGeom>
          <a:solidFill>
            <a:srgbClr val="CCF0F0"/>
          </a:solidFill>
          <a:ln>
            <a:noFill/>
          </a:ln>
        </p:spPr>
        <p:txBody>
          <a:bodyPr spcFirstLastPara="1" wrap="square" lIns="228600" tIns="45700" rIns="91425" bIns="45700" anchor="ctr" anchorCtr="0">
            <a:normAutofit/>
          </a:bodyPr>
          <a:lstStyle>
            <a:lvl1pPr marL="457200" lvl="0" indent="-228600" algn="l">
              <a:lnSpc>
                <a:spcPct val="110000"/>
              </a:lnSpc>
              <a:spcBef>
                <a:spcPts val="1000"/>
              </a:spcBef>
              <a:spcAft>
                <a:spcPts val="0"/>
              </a:spcAft>
              <a:buClr>
                <a:schemeClr val="dk1"/>
              </a:buClr>
              <a:buSzPts val="3200"/>
              <a:buNone/>
              <a:defRPr sz="3200" b="0" i="0">
                <a:latin typeface="Arial Narrow"/>
                <a:ea typeface="Arial Narrow"/>
                <a:cs typeface="Arial Narrow"/>
                <a:sym typeface="Arial Narrow"/>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105"/>
          <p:cNvSpPr txBox="1">
            <a:spLocks noGrp="1"/>
          </p:cNvSpPr>
          <p:nvPr>
            <p:ph type="body" idx="3"/>
          </p:nvPr>
        </p:nvSpPr>
        <p:spPr>
          <a:xfrm>
            <a:off x="6865938" y="2293938"/>
            <a:ext cx="4356100" cy="2362200"/>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000"/>
              </a:spcBef>
              <a:spcAft>
                <a:spcPts val="0"/>
              </a:spcAft>
              <a:buClr>
                <a:schemeClr val="lt1"/>
              </a:buClr>
              <a:buSzPts val="1800"/>
              <a:buNone/>
              <a:defRPr sz="1800" b="0" i="0">
                <a:solidFill>
                  <a:schemeClr val="lt1"/>
                </a:solidFill>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7"/>
        <p:cNvGrpSpPr/>
        <p:nvPr/>
      </p:nvGrpSpPr>
      <p:grpSpPr>
        <a:xfrm>
          <a:off x="0" y="0"/>
          <a:ext cx="0" cy="0"/>
          <a:chOff x="0" y="0"/>
          <a:chExt cx="0" cy="0"/>
        </a:xfrm>
      </p:grpSpPr>
      <p:sp>
        <p:nvSpPr>
          <p:cNvPr id="478" name="Google Shape;478;p106"/>
          <p:cNvSpPr/>
          <p:nvPr/>
        </p:nvSpPr>
        <p:spPr>
          <a:xfrm>
            <a:off x="0" y="1"/>
            <a:ext cx="12192000" cy="4572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cxnSp>
        <p:nvCxnSpPr>
          <p:cNvPr id="479" name="Google Shape;479;p106"/>
          <p:cNvCxnSpPr/>
          <p:nvPr/>
        </p:nvCxnSpPr>
        <p:spPr>
          <a:xfrm>
            <a:off x="865265" y="6144481"/>
            <a:ext cx="4074725" cy="0"/>
          </a:xfrm>
          <a:prstGeom prst="straightConnector1">
            <a:avLst/>
          </a:prstGeom>
          <a:noFill/>
          <a:ln w="50800" cap="rnd" cmpd="sng">
            <a:solidFill>
              <a:schemeClr val="accent3"/>
            </a:solidFill>
            <a:prstDash val="solid"/>
            <a:round/>
            <a:headEnd type="none" w="sm" len="sm"/>
            <a:tailEnd type="none" w="sm" len="sm"/>
          </a:ln>
        </p:spPr>
      </p:cxnSp>
      <p:sp>
        <p:nvSpPr>
          <p:cNvPr id="480" name="Google Shape;480;p106"/>
          <p:cNvSpPr/>
          <p:nvPr/>
        </p:nvSpPr>
        <p:spPr>
          <a:xfrm>
            <a:off x="1418096" y="364893"/>
            <a:ext cx="9128502" cy="4777338"/>
          </a:xfrm>
          <a:prstGeom prst="roundRect">
            <a:avLst>
              <a:gd name="adj" fmla="val 6109"/>
            </a:avLst>
          </a:prstGeom>
          <a:no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81" name="Google Shape;481;p106" descr="A close up of a logo&#10;&#10;Description automatically generated"/>
          <p:cNvPicPr preferRelativeResize="0"/>
          <p:nvPr/>
        </p:nvPicPr>
        <p:blipFill rotWithShape="1">
          <a:blip r:embed="rId2">
            <a:alphaModFix/>
          </a:blip>
          <a:srcRect/>
          <a:stretch/>
        </p:blipFill>
        <p:spPr>
          <a:xfrm flipH="1">
            <a:off x="418815" y="364893"/>
            <a:ext cx="1383543" cy="1383543"/>
          </a:xfrm>
          <a:prstGeom prst="rect">
            <a:avLst/>
          </a:prstGeom>
          <a:noFill/>
          <a:ln>
            <a:noFill/>
          </a:ln>
        </p:spPr>
      </p:pic>
      <p:sp>
        <p:nvSpPr>
          <p:cNvPr id="482" name="Google Shape;482;p106"/>
          <p:cNvSpPr txBox="1">
            <a:spLocks noGrp="1"/>
          </p:cNvSpPr>
          <p:nvPr>
            <p:ph type="body" idx="1"/>
          </p:nvPr>
        </p:nvSpPr>
        <p:spPr>
          <a:xfrm>
            <a:off x="1954213" y="713519"/>
            <a:ext cx="8086725" cy="36251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3200"/>
              <a:buNone/>
              <a:defRPr sz="3200" b="0" i="1">
                <a:solidFill>
                  <a:schemeClr val="lt1"/>
                </a:solidFill>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106"/>
          <p:cNvSpPr txBox="1">
            <a:spLocks noGrp="1"/>
          </p:cNvSpPr>
          <p:nvPr>
            <p:ph type="body" idx="2"/>
          </p:nvPr>
        </p:nvSpPr>
        <p:spPr>
          <a:xfrm>
            <a:off x="865188" y="5468938"/>
            <a:ext cx="4075112" cy="519112"/>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1000"/>
              </a:spcBef>
              <a:spcAft>
                <a:spcPts val="0"/>
              </a:spcAft>
              <a:buClr>
                <a:schemeClr val="accent3"/>
              </a:buClr>
              <a:buSzPts val="2400"/>
              <a:buNone/>
              <a:defRPr sz="2400" b="1" i="0">
                <a:solidFill>
                  <a:schemeClr val="accent3"/>
                </a:solidFill>
              </a:defRPr>
            </a:lvl1pPr>
            <a:lvl2pPr marL="914400" lvl="1" indent="-342900" algn="l">
              <a:lnSpc>
                <a:spcPct val="110000"/>
              </a:lnSpc>
              <a:spcBef>
                <a:spcPts val="1000"/>
              </a:spcBef>
              <a:spcAft>
                <a:spcPts val="0"/>
              </a:spcAft>
              <a:buClr>
                <a:schemeClr val="dk1"/>
              </a:buClr>
              <a:buSzPts val="1800"/>
              <a:buChar char="•"/>
              <a:defRPr/>
            </a:lvl2pPr>
            <a:lvl3pPr marL="1371600" lvl="2" indent="-342900" algn="l">
              <a:lnSpc>
                <a:spcPct val="110000"/>
              </a:lnSpc>
              <a:spcBef>
                <a:spcPts val="1000"/>
              </a:spcBef>
              <a:spcAft>
                <a:spcPts val="0"/>
              </a:spcAft>
              <a:buClr>
                <a:schemeClr val="dk1"/>
              </a:buClr>
              <a:buSzPts val="1800"/>
              <a:buChar char="•"/>
              <a:defRPr/>
            </a:lvl3pPr>
            <a:lvl4pPr marL="1828800" lvl="3" indent="-342900" algn="l">
              <a:lnSpc>
                <a:spcPct val="110000"/>
              </a:lnSpc>
              <a:spcBef>
                <a:spcPts val="1000"/>
              </a:spcBef>
              <a:spcAft>
                <a:spcPts val="0"/>
              </a:spcAft>
              <a:buClr>
                <a:schemeClr val="dk1"/>
              </a:buClr>
              <a:buSzPts val="1800"/>
              <a:buChar char="•"/>
              <a:defRPr/>
            </a:lvl4pPr>
            <a:lvl5pPr marL="2286000" lvl="4" indent="-342900" algn="l">
              <a:lnSpc>
                <a:spcPct val="11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84"/>
        <p:cNvGrpSpPr/>
        <p:nvPr/>
      </p:nvGrpSpPr>
      <p:grpSpPr>
        <a:xfrm>
          <a:off x="0" y="0"/>
          <a:ext cx="0" cy="0"/>
          <a:chOff x="0" y="0"/>
          <a:chExt cx="0" cy="0"/>
        </a:xfrm>
      </p:grpSpPr>
      <p:sp>
        <p:nvSpPr>
          <p:cNvPr id="485" name="Google Shape;485;p107"/>
          <p:cNvSpPr/>
          <p:nvPr/>
        </p:nvSpPr>
        <p:spPr>
          <a:xfrm>
            <a:off x="9668108" y="0"/>
            <a:ext cx="2523893" cy="6858000"/>
          </a:xfrm>
          <a:prstGeom prst="rect">
            <a:avLst/>
          </a:prstGeom>
          <a:gradFill>
            <a:gsLst>
              <a:gs pos="0">
                <a:schemeClr val="accent5"/>
              </a:gs>
              <a:gs pos="100000">
                <a:srgbClr val="1E6C6F"/>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86" name="Google Shape;486;p107" descr="A close up of a logo&#10;&#10;Description automatically generated"/>
          <p:cNvPicPr preferRelativeResize="0"/>
          <p:nvPr/>
        </p:nvPicPr>
        <p:blipFill rotWithShape="1">
          <a:blip r:embed="rId2">
            <a:alphaModFix/>
          </a:blip>
          <a:srcRect/>
          <a:stretch/>
        </p:blipFill>
        <p:spPr>
          <a:xfrm>
            <a:off x="1089648" y="5611903"/>
            <a:ext cx="2094811" cy="668557"/>
          </a:xfrm>
          <a:prstGeom prst="rect">
            <a:avLst/>
          </a:prstGeom>
          <a:noFill/>
          <a:ln>
            <a:noFill/>
          </a:ln>
        </p:spPr>
      </p:pic>
      <p:pic>
        <p:nvPicPr>
          <p:cNvPr id="487" name="Google Shape;487;p107"/>
          <p:cNvPicPr preferRelativeResize="0"/>
          <p:nvPr/>
        </p:nvPicPr>
        <p:blipFill rotWithShape="1">
          <a:blip r:embed="rId3">
            <a:alphaModFix/>
          </a:blip>
          <a:srcRect/>
          <a:stretch/>
        </p:blipFill>
        <p:spPr>
          <a:xfrm>
            <a:off x="3782357" y="5584260"/>
            <a:ext cx="2094828" cy="755960"/>
          </a:xfrm>
          <a:prstGeom prst="rect">
            <a:avLst/>
          </a:prstGeom>
          <a:noFill/>
          <a:ln>
            <a:noFill/>
          </a:ln>
        </p:spPr>
      </p:pic>
      <p:cxnSp>
        <p:nvCxnSpPr>
          <p:cNvPr id="488" name="Google Shape;488;p107"/>
          <p:cNvCxnSpPr/>
          <p:nvPr/>
        </p:nvCxnSpPr>
        <p:spPr>
          <a:xfrm>
            <a:off x="568712" y="658710"/>
            <a:ext cx="0" cy="5540580"/>
          </a:xfrm>
          <a:prstGeom prst="straightConnector1">
            <a:avLst/>
          </a:prstGeom>
          <a:noFill/>
          <a:ln w="50800" cap="rnd" cmpd="sng">
            <a:solidFill>
              <a:srgbClr val="14484A"/>
            </a:solidFill>
            <a:prstDash val="solid"/>
            <a:round/>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ondary_Title and Two Content">
  <p:cSld name="1_Secondary_Title and Two Content">
    <p:spTree>
      <p:nvGrpSpPr>
        <p:cNvPr id="1" name="Shape 489"/>
        <p:cNvGrpSpPr/>
        <p:nvPr/>
      </p:nvGrpSpPr>
      <p:grpSpPr>
        <a:xfrm>
          <a:off x="0" y="0"/>
          <a:ext cx="0" cy="0"/>
          <a:chOff x="0" y="0"/>
          <a:chExt cx="0" cy="0"/>
        </a:xfrm>
      </p:grpSpPr>
      <p:sp>
        <p:nvSpPr>
          <p:cNvPr id="490" name="Google Shape;490;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Narrow"/>
              <a:buNone/>
              <a:defRPr sz="3600" b="0" i="0">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492" name="Google Shape;492;p108"/>
          <p:cNvSpPr/>
          <p:nvPr/>
        </p:nvSpPr>
        <p:spPr>
          <a:xfrm rot="5400000">
            <a:off x="-465906" y="831030"/>
            <a:ext cx="1316819" cy="385009"/>
          </a:xfrm>
          <a:prstGeom prst="round2SameRect">
            <a:avLst>
              <a:gd name="adj1" fmla="val 16667"/>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3" name="Google Shape;493;p108"/>
          <p:cNvSpPr txBox="1">
            <a:spLocks noGrp="1"/>
          </p:cNvSpPr>
          <p:nvPr>
            <p:ph type="body" idx="1"/>
          </p:nvPr>
        </p:nvSpPr>
        <p:spPr>
          <a:xfrm>
            <a:off x="838200" y="1962150"/>
            <a:ext cx="5124450" cy="4530725"/>
          </a:xfrm>
          <a:prstGeom prst="rect">
            <a:avLst/>
          </a:prstGeom>
          <a:noFill/>
          <a:ln>
            <a:noFill/>
          </a:ln>
        </p:spPr>
        <p:txBody>
          <a:bodyPr spcFirstLastPara="1" wrap="square" lIns="91425" tIns="45700" rIns="91425" bIns="45700" anchor="t" anchorCtr="0">
            <a:no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108"/>
          <p:cNvSpPr txBox="1">
            <a:spLocks noGrp="1"/>
          </p:cNvSpPr>
          <p:nvPr>
            <p:ph type="body" idx="2"/>
          </p:nvPr>
        </p:nvSpPr>
        <p:spPr>
          <a:xfrm>
            <a:off x="6206066" y="1962150"/>
            <a:ext cx="5124450" cy="4530725"/>
          </a:xfrm>
          <a:prstGeom prst="rect">
            <a:avLst/>
          </a:prstGeom>
          <a:noFill/>
          <a:ln>
            <a:noFill/>
          </a:ln>
        </p:spPr>
        <p:txBody>
          <a:bodyPr spcFirstLastPara="1" wrap="square" lIns="91425" tIns="45700" rIns="91425" bIns="45700" anchor="t" anchorCtr="0">
            <a:noAutofit/>
          </a:bodyPr>
          <a:lstStyle>
            <a:lvl1pPr marL="457200" lvl="0" indent="-368300" algn="l">
              <a:lnSpc>
                <a:spcPct val="110000"/>
              </a:lnSpc>
              <a:spcBef>
                <a:spcPts val="1000"/>
              </a:spcBef>
              <a:spcAft>
                <a:spcPts val="0"/>
              </a:spcAft>
              <a:buClr>
                <a:schemeClr val="dk1"/>
              </a:buClr>
              <a:buSzPts val="2200"/>
              <a:buChar char="•"/>
              <a:defRPr b="0" i="0">
                <a:latin typeface="Calibri"/>
                <a:ea typeface="Calibri"/>
                <a:cs typeface="Calibri"/>
                <a:sym typeface="Calibri"/>
              </a:defRPr>
            </a:lvl1pPr>
            <a:lvl2pPr marL="914400" lvl="1" indent="-228600" algn="l">
              <a:lnSpc>
                <a:spcPct val="110000"/>
              </a:lnSpc>
              <a:spcBef>
                <a:spcPts val="1000"/>
              </a:spcBef>
              <a:spcAft>
                <a:spcPts val="0"/>
              </a:spcAft>
              <a:buClr>
                <a:schemeClr val="dk1"/>
              </a:buClr>
              <a:buSzPts val="2200"/>
              <a:buNone/>
              <a:defRPr b="0" i="0">
                <a:latin typeface="Calibri"/>
                <a:ea typeface="Calibri"/>
                <a:cs typeface="Calibri"/>
                <a:sym typeface="Calibri"/>
              </a:defRPr>
            </a:lvl2pPr>
            <a:lvl3pPr marL="1371600" lvl="2" indent="-355600" algn="l">
              <a:lnSpc>
                <a:spcPct val="110000"/>
              </a:lnSpc>
              <a:spcBef>
                <a:spcPts val="10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110000"/>
              </a:lnSpc>
              <a:spcBef>
                <a:spcPts val="10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545870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2"/>
        <p:cNvGrpSpPr/>
        <p:nvPr/>
      </p:nvGrpSpPr>
      <p:grpSpPr>
        <a:xfrm>
          <a:off x="0" y="0"/>
          <a:ext cx="0" cy="0"/>
          <a:chOff x="0" y="0"/>
          <a:chExt cx="0" cy="0"/>
        </a:xfrm>
      </p:grpSpPr>
      <p:pic>
        <p:nvPicPr>
          <p:cNvPr id="13" name="Google Shape;13;p53"/>
          <p:cNvPicPr preferRelativeResize="0"/>
          <p:nvPr/>
        </p:nvPicPr>
        <p:blipFill rotWithShape="1">
          <a:blip r:embed="rId2">
            <a:alphaModFix/>
          </a:blip>
          <a:srcRect t="7582" b="7225"/>
          <a:stretch/>
        </p:blipFill>
        <p:spPr>
          <a:xfrm>
            <a:off x="15199" y="0"/>
            <a:ext cx="12176801" cy="6857999"/>
          </a:xfrm>
          <a:prstGeom prst="rect">
            <a:avLst/>
          </a:prstGeom>
          <a:noFill/>
          <a:ln>
            <a:noFill/>
          </a:ln>
        </p:spPr>
      </p:pic>
      <p:sp>
        <p:nvSpPr>
          <p:cNvPr id="14" name="Google Shape;14;p53"/>
          <p:cNvSpPr/>
          <p:nvPr/>
        </p:nvSpPr>
        <p:spPr>
          <a:xfrm>
            <a:off x="0" y="0"/>
            <a:ext cx="11750936" cy="6857999"/>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5" name="Google Shape;15;p53"/>
          <p:cNvPicPr preferRelativeResize="0"/>
          <p:nvPr/>
        </p:nvPicPr>
        <p:blipFill rotWithShape="1">
          <a:blip r:embed="rId3">
            <a:alphaModFix amt="20000"/>
          </a:blip>
          <a:srcRect/>
          <a:stretch/>
        </p:blipFill>
        <p:spPr>
          <a:xfrm>
            <a:off x="-493480" y="1529337"/>
            <a:ext cx="4330236" cy="5680147"/>
          </a:xfrm>
          <a:prstGeom prst="rect">
            <a:avLst/>
          </a:prstGeom>
          <a:noFill/>
          <a:ln>
            <a:noFill/>
          </a:ln>
        </p:spPr>
      </p:pic>
      <p:cxnSp>
        <p:nvCxnSpPr>
          <p:cNvPr id="16" name="Google Shape;16;p53"/>
          <p:cNvCxnSpPr/>
          <p:nvPr/>
        </p:nvCxnSpPr>
        <p:spPr>
          <a:xfrm>
            <a:off x="1671638" y="3644526"/>
            <a:ext cx="5616100" cy="0"/>
          </a:xfrm>
          <a:prstGeom prst="straightConnector1">
            <a:avLst/>
          </a:prstGeom>
          <a:noFill/>
          <a:ln w="50800" cap="rnd" cmpd="sng">
            <a:solidFill>
              <a:srgbClr val="CCF0F0"/>
            </a:solidFill>
            <a:prstDash val="solid"/>
            <a:round/>
            <a:headEnd type="none" w="sm" len="sm"/>
            <a:tailEnd type="none" w="sm" len="sm"/>
          </a:ln>
        </p:spPr>
      </p:cxnSp>
      <p:sp>
        <p:nvSpPr>
          <p:cNvPr id="17" name="Google Shape;17;p53"/>
          <p:cNvSpPr txBox="1">
            <a:spLocks noGrp="1"/>
          </p:cNvSpPr>
          <p:nvPr>
            <p:ph type="body" idx="1"/>
          </p:nvPr>
        </p:nvSpPr>
        <p:spPr>
          <a:xfrm>
            <a:off x="1671638" y="596772"/>
            <a:ext cx="8620125" cy="13636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5400"/>
              <a:buNone/>
              <a:defRPr sz="5400" b="0" i="0">
                <a:solidFill>
                  <a:schemeClr val="lt1"/>
                </a:solidFill>
                <a:latin typeface="Arial Narrow"/>
                <a:ea typeface="Arial Narrow"/>
                <a:cs typeface="Arial Narrow"/>
                <a:sym typeface="Arial Narrow"/>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53"/>
          <p:cNvSpPr txBox="1">
            <a:spLocks noGrp="1"/>
          </p:cNvSpPr>
          <p:nvPr>
            <p:ph type="body" idx="2"/>
          </p:nvPr>
        </p:nvSpPr>
        <p:spPr>
          <a:xfrm>
            <a:off x="1671638" y="2049054"/>
            <a:ext cx="8620125" cy="14264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500"/>
              <a:buNone/>
              <a:defRPr sz="25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9" name="Google Shape;19;p53"/>
          <p:cNvSpPr txBox="1">
            <a:spLocks noGrp="1"/>
          </p:cNvSpPr>
          <p:nvPr>
            <p:ph type="body" idx="3"/>
          </p:nvPr>
        </p:nvSpPr>
        <p:spPr>
          <a:xfrm>
            <a:off x="1671638" y="3752349"/>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3"/>
          <p:cNvSpPr txBox="1">
            <a:spLocks noGrp="1"/>
          </p:cNvSpPr>
          <p:nvPr>
            <p:ph type="body" idx="4"/>
          </p:nvPr>
        </p:nvSpPr>
        <p:spPr>
          <a:xfrm>
            <a:off x="1671638" y="4236443"/>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3"/>
          <p:cNvSpPr/>
          <p:nvPr/>
        </p:nvSpPr>
        <p:spPr>
          <a:xfrm flipH="1">
            <a:off x="6612673" y="5642518"/>
            <a:ext cx="5579327" cy="1217708"/>
          </a:xfrm>
          <a:prstGeom prst="round1Rect">
            <a:avLst>
              <a:gd name="adj" fmla="val 33151"/>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2" name="Google Shape;22;p53"/>
          <p:cNvGrpSpPr/>
          <p:nvPr/>
        </p:nvGrpSpPr>
        <p:grpSpPr>
          <a:xfrm>
            <a:off x="7080143" y="5902519"/>
            <a:ext cx="4452334" cy="717418"/>
            <a:chOff x="7080143" y="5871713"/>
            <a:chExt cx="4452334" cy="717418"/>
          </a:xfrm>
        </p:grpSpPr>
        <p:pic>
          <p:nvPicPr>
            <p:cNvPr id="23" name="Google Shape;23;p53"/>
            <p:cNvPicPr preferRelativeResize="0"/>
            <p:nvPr/>
          </p:nvPicPr>
          <p:blipFill rotWithShape="1">
            <a:blip r:embed="rId4">
              <a:alphaModFix/>
            </a:blip>
            <a:srcRect/>
            <a:stretch/>
          </p:blipFill>
          <p:spPr>
            <a:xfrm>
              <a:off x="7080143" y="5911996"/>
              <a:ext cx="2121689" cy="677135"/>
            </a:xfrm>
            <a:prstGeom prst="rect">
              <a:avLst/>
            </a:prstGeom>
            <a:noFill/>
            <a:ln>
              <a:noFill/>
            </a:ln>
          </p:spPr>
        </p:pic>
        <p:pic>
          <p:nvPicPr>
            <p:cNvPr id="24" name="Google Shape;24;p53"/>
            <p:cNvPicPr preferRelativeResize="0"/>
            <p:nvPr/>
          </p:nvPicPr>
          <p:blipFill rotWithShape="1">
            <a:blip r:embed="rId5">
              <a:alphaModFix/>
            </a:blip>
            <a:srcRect/>
            <a:stretch/>
          </p:blipFill>
          <p:spPr>
            <a:xfrm>
              <a:off x="9611585" y="5871713"/>
              <a:ext cx="1920892" cy="693191"/>
            </a:xfrm>
            <a:prstGeom prst="rect">
              <a:avLst/>
            </a:prstGeom>
            <a:noFill/>
            <a:ln>
              <a:noFill/>
            </a:ln>
          </p:spPr>
        </p:pic>
      </p:grpSp>
    </p:spTree>
    <p:extLst>
      <p:ext uri="{BB962C8B-B14F-4D97-AF65-F5344CB8AC3E}">
        <p14:creationId xmlns:p14="http://schemas.microsoft.com/office/powerpoint/2010/main" val="3099656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id="{1DE25459-199F-8A42-B2D7-68881B49985B}"/>
              </a:ext>
            </a:extLst>
          </p:cNvPr>
          <p:cNvSpPr/>
          <p:nvPr/>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1555273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Tree>
    <p:extLst>
      <p:ext uri="{BB962C8B-B14F-4D97-AF65-F5344CB8AC3E}">
        <p14:creationId xmlns:p14="http://schemas.microsoft.com/office/powerpoint/2010/main" val="3944731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86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5"/>
        <p:cNvGrpSpPr/>
        <p:nvPr/>
      </p:nvGrpSpPr>
      <p:grpSpPr>
        <a:xfrm>
          <a:off x="0" y="0"/>
          <a:ext cx="0" cy="0"/>
          <a:chOff x="0" y="0"/>
          <a:chExt cx="0" cy="0"/>
        </a:xfrm>
      </p:grpSpPr>
      <p:pic>
        <p:nvPicPr>
          <p:cNvPr id="56" name="Google Shape;56;p113"/>
          <p:cNvPicPr preferRelativeResize="0"/>
          <p:nvPr/>
        </p:nvPicPr>
        <p:blipFill rotWithShape="1">
          <a:blip r:embed="rId2">
            <a:alphaModFix/>
          </a:blip>
          <a:srcRect t="17549" r="13300" b="9584"/>
          <a:stretch/>
        </p:blipFill>
        <p:spPr>
          <a:xfrm>
            <a:off x="0" y="-1"/>
            <a:ext cx="12191999" cy="6915555"/>
          </a:xfrm>
          <a:prstGeom prst="rect">
            <a:avLst/>
          </a:prstGeom>
          <a:noFill/>
          <a:ln>
            <a:noFill/>
          </a:ln>
        </p:spPr>
      </p:pic>
      <p:sp>
        <p:nvSpPr>
          <p:cNvPr id="57" name="Google Shape;57;p113"/>
          <p:cNvSpPr/>
          <p:nvPr/>
        </p:nvSpPr>
        <p:spPr>
          <a:xfrm>
            <a:off x="0" y="0"/>
            <a:ext cx="11750936" cy="6915555"/>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58" name="Google Shape;58;p113"/>
          <p:cNvPicPr preferRelativeResize="0"/>
          <p:nvPr/>
        </p:nvPicPr>
        <p:blipFill rotWithShape="1">
          <a:blip r:embed="rId3">
            <a:alphaModFix/>
          </a:blip>
          <a:srcRect/>
          <a:stretch/>
        </p:blipFill>
        <p:spPr>
          <a:xfrm>
            <a:off x="9391792" y="5624090"/>
            <a:ext cx="2359144" cy="1207004"/>
          </a:xfrm>
          <a:prstGeom prst="rect">
            <a:avLst/>
          </a:prstGeom>
          <a:noFill/>
          <a:ln>
            <a:noFill/>
          </a:ln>
        </p:spPr>
      </p:pic>
      <p:pic>
        <p:nvPicPr>
          <p:cNvPr id="59" name="Google Shape;59;p113"/>
          <p:cNvPicPr preferRelativeResize="0"/>
          <p:nvPr/>
        </p:nvPicPr>
        <p:blipFill rotWithShape="1">
          <a:blip r:embed="rId4">
            <a:alphaModFix/>
          </a:blip>
          <a:srcRect/>
          <a:stretch/>
        </p:blipFill>
        <p:spPr>
          <a:xfrm>
            <a:off x="7090695" y="5929051"/>
            <a:ext cx="2100587" cy="635853"/>
          </a:xfrm>
          <a:prstGeom prst="rect">
            <a:avLst/>
          </a:prstGeom>
          <a:noFill/>
          <a:ln>
            <a:noFill/>
          </a:ln>
        </p:spPr>
      </p:pic>
      <p:pic>
        <p:nvPicPr>
          <p:cNvPr id="60" name="Google Shape;60;p113"/>
          <p:cNvPicPr preferRelativeResize="0"/>
          <p:nvPr/>
        </p:nvPicPr>
        <p:blipFill rotWithShape="1">
          <a:blip r:embed="rId5">
            <a:alphaModFix amt="20000"/>
          </a:blip>
          <a:srcRect/>
          <a:stretch/>
        </p:blipFill>
        <p:spPr>
          <a:xfrm>
            <a:off x="-493480" y="1529337"/>
            <a:ext cx="4330236" cy="568014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251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Tree>
    <p:extLst>
      <p:ext uri="{BB962C8B-B14F-4D97-AF65-F5344CB8AC3E}">
        <p14:creationId xmlns:p14="http://schemas.microsoft.com/office/powerpoint/2010/main" val="1021836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Tree>
    <p:extLst>
      <p:ext uri="{BB962C8B-B14F-4D97-AF65-F5344CB8AC3E}">
        <p14:creationId xmlns:p14="http://schemas.microsoft.com/office/powerpoint/2010/main" val="2920530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Tree>
    <p:extLst>
      <p:ext uri="{BB962C8B-B14F-4D97-AF65-F5344CB8AC3E}">
        <p14:creationId xmlns:p14="http://schemas.microsoft.com/office/powerpoint/2010/main" val="41836222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Text Placeholder 10">
            <a:extLst>
              <a:ext uri="{FF2B5EF4-FFF2-40B4-BE49-F238E27FC236}">
                <a16:creationId xmlns:a16="http://schemas.microsoft.com/office/drawing/2014/main"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11" name="Content Placeholder 2">
            <a:extLst>
              <a:ext uri="{FF2B5EF4-FFF2-40B4-BE49-F238E27FC236}">
                <a16:creationId xmlns:a16="http://schemas.microsoft.com/office/drawing/2014/main"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720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215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Content Placeholder 2">
            <a:extLst>
              <a:ext uri="{FF2B5EF4-FFF2-40B4-BE49-F238E27FC236}">
                <a16:creationId xmlns:a16="http://schemas.microsoft.com/office/drawing/2014/main"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934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401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10" name="Text Placeholder 10">
            <a:extLst>
              <a:ext uri="{FF2B5EF4-FFF2-40B4-BE49-F238E27FC236}">
                <a16:creationId xmlns:a16="http://schemas.microsoft.com/office/drawing/2014/main"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663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22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
        <p:cNvGrpSpPr/>
        <p:nvPr/>
      </p:nvGrpSpPr>
      <p:grpSpPr>
        <a:xfrm>
          <a:off x="0" y="0"/>
          <a:ext cx="0" cy="0"/>
          <a:chOff x="0" y="0"/>
          <a:chExt cx="0" cy="0"/>
        </a:xfrm>
      </p:grpSpPr>
      <p:pic>
        <p:nvPicPr>
          <p:cNvPr id="62" name="Google Shape;62;p114"/>
          <p:cNvPicPr preferRelativeResize="0"/>
          <p:nvPr/>
        </p:nvPicPr>
        <p:blipFill rotWithShape="1">
          <a:blip r:embed="rId2">
            <a:alphaModFix/>
          </a:blip>
          <a:srcRect l="8646" t="11508" b="9471"/>
          <a:stretch/>
        </p:blipFill>
        <p:spPr>
          <a:xfrm flipH="1">
            <a:off x="0" y="1"/>
            <a:ext cx="12192000" cy="6831094"/>
          </a:xfrm>
          <a:prstGeom prst="rect">
            <a:avLst/>
          </a:prstGeom>
          <a:noFill/>
          <a:ln>
            <a:noFill/>
          </a:ln>
        </p:spPr>
      </p:pic>
      <p:sp>
        <p:nvSpPr>
          <p:cNvPr id="63" name="Google Shape;63;p114"/>
          <p:cNvSpPr/>
          <p:nvPr/>
        </p:nvSpPr>
        <p:spPr>
          <a:xfrm>
            <a:off x="0" y="0"/>
            <a:ext cx="11750936" cy="6857999"/>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64" name="Google Shape;64;p114"/>
          <p:cNvPicPr preferRelativeResize="0"/>
          <p:nvPr/>
        </p:nvPicPr>
        <p:blipFill rotWithShape="1">
          <a:blip r:embed="rId3">
            <a:alphaModFix amt="20000"/>
          </a:blip>
          <a:srcRect/>
          <a:stretch/>
        </p:blipFill>
        <p:spPr>
          <a:xfrm>
            <a:off x="-493480" y="1529337"/>
            <a:ext cx="4330236" cy="5680147"/>
          </a:xfrm>
          <a:prstGeom prst="rect">
            <a:avLst/>
          </a:prstGeom>
          <a:noFill/>
          <a:ln>
            <a:noFill/>
          </a:ln>
        </p:spPr>
      </p:pic>
      <p:cxnSp>
        <p:nvCxnSpPr>
          <p:cNvPr id="65" name="Google Shape;65;p114"/>
          <p:cNvCxnSpPr/>
          <p:nvPr/>
        </p:nvCxnSpPr>
        <p:spPr>
          <a:xfrm>
            <a:off x="1671638" y="3644526"/>
            <a:ext cx="5616100" cy="0"/>
          </a:xfrm>
          <a:prstGeom prst="straightConnector1">
            <a:avLst/>
          </a:prstGeom>
          <a:noFill/>
          <a:ln w="50800" cap="rnd" cmpd="sng">
            <a:solidFill>
              <a:srgbClr val="CCF0F0"/>
            </a:solidFill>
            <a:prstDash val="solid"/>
            <a:round/>
            <a:headEnd type="none" w="sm" len="sm"/>
            <a:tailEnd type="none" w="sm" len="sm"/>
          </a:ln>
        </p:spPr>
      </p:cxnSp>
      <p:sp>
        <p:nvSpPr>
          <p:cNvPr id="66" name="Google Shape;66;p114"/>
          <p:cNvSpPr txBox="1">
            <a:spLocks noGrp="1"/>
          </p:cNvSpPr>
          <p:nvPr>
            <p:ph type="body" idx="1"/>
          </p:nvPr>
        </p:nvSpPr>
        <p:spPr>
          <a:xfrm>
            <a:off x="1671638" y="596772"/>
            <a:ext cx="8620125" cy="13636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5400"/>
              <a:buNone/>
              <a:defRPr sz="5400" b="0" i="0">
                <a:solidFill>
                  <a:schemeClr val="lt1"/>
                </a:solidFill>
                <a:latin typeface="Arial Narrow"/>
                <a:ea typeface="Arial Narrow"/>
                <a:cs typeface="Arial Narrow"/>
                <a:sym typeface="Arial Narrow"/>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14"/>
          <p:cNvSpPr txBox="1">
            <a:spLocks noGrp="1"/>
          </p:cNvSpPr>
          <p:nvPr>
            <p:ph type="body" idx="2"/>
          </p:nvPr>
        </p:nvSpPr>
        <p:spPr>
          <a:xfrm>
            <a:off x="1671638" y="2049054"/>
            <a:ext cx="8620125" cy="14264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500"/>
              <a:buNone/>
              <a:defRPr sz="25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4"/>
          <p:cNvSpPr txBox="1">
            <a:spLocks noGrp="1"/>
          </p:cNvSpPr>
          <p:nvPr>
            <p:ph type="body" idx="3"/>
          </p:nvPr>
        </p:nvSpPr>
        <p:spPr>
          <a:xfrm>
            <a:off x="1671638" y="3752349"/>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14"/>
          <p:cNvSpPr txBox="1">
            <a:spLocks noGrp="1"/>
          </p:cNvSpPr>
          <p:nvPr>
            <p:ph type="body" idx="4"/>
          </p:nvPr>
        </p:nvSpPr>
        <p:spPr>
          <a:xfrm>
            <a:off x="1671638" y="4236443"/>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4"/>
          <p:cNvSpPr/>
          <p:nvPr/>
        </p:nvSpPr>
        <p:spPr>
          <a:xfrm flipH="1">
            <a:off x="6612673" y="5642518"/>
            <a:ext cx="5579327" cy="1217708"/>
          </a:xfrm>
          <a:prstGeom prst="round1Rect">
            <a:avLst>
              <a:gd name="adj" fmla="val 33151"/>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71" name="Google Shape;71;p114"/>
          <p:cNvGrpSpPr/>
          <p:nvPr/>
        </p:nvGrpSpPr>
        <p:grpSpPr>
          <a:xfrm>
            <a:off x="7080143" y="5871713"/>
            <a:ext cx="4452334" cy="717418"/>
            <a:chOff x="7080143" y="5871713"/>
            <a:chExt cx="4452334" cy="717418"/>
          </a:xfrm>
        </p:grpSpPr>
        <p:pic>
          <p:nvPicPr>
            <p:cNvPr id="72" name="Google Shape;72;p114"/>
            <p:cNvPicPr preferRelativeResize="0"/>
            <p:nvPr/>
          </p:nvPicPr>
          <p:blipFill rotWithShape="1">
            <a:blip r:embed="rId4">
              <a:alphaModFix/>
            </a:blip>
            <a:srcRect/>
            <a:stretch/>
          </p:blipFill>
          <p:spPr>
            <a:xfrm>
              <a:off x="7080143" y="5911996"/>
              <a:ext cx="2121689" cy="677135"/>
            </a:xfrm>
            <a:prstGeom prst="rect">
              <a:avLst/>
            </a:prstGeom>
            <a:noFill/>
            <a:ln>
              <a:noFill/>
            </a:ln>
          </p:spPr>
        </p:pic>
        <p:pic>
          <p:nvPicPr>
            <p:cNvPr id="73" name="Google Shape;73;p114"/>
            <p:cNvPicPr preferRelativeResize="0"/>
            <p:nvPr/>
          </p:nvPicPr>
          <p:blipFill rotWithShape="1">
            <a:blip r:embed="rId5">
              <a:alphaModFix/>
            </a:blip>
            <a:srcRect/>
            <a:stretch/>
          </p:blipFill>
          <p:spPr>
            <a:xfrm>
              <a:off x="9611585" y="5871713"/>
              <a:ext cx="1920892" cy="693191"/>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Content Placeholder 2">
            <a:extLst>
              <a:ext uri="{FF2B5EF4-FFF2-40B4-BE49-F238E27FC236}">
                <a16:creationId xmlns:a16="http://schemas.microsoft.com/office/drawing/2014/main"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818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85DBA217-5D71-2745-8AC6-7E476844DAF9}"/>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Text Placeholder 10">
            <a:extLst>
              <a:ext uri="{FF2B5EF4-FFF2-40B4-BE49-F238E27FC236}">
                <a16:creationId xmlns:a16="http://schemas.microsoft.com/office/drawing/2014/main"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879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Text Placeholder 10">
            <a:extLst>
              <a:ext uri="{FF2B5EF4-FFF2-40B4-BE49-F238E27FC236}">
                <a16:creationId xmlns:a16="http://schemas.microsoft.com/office/drawing/2014/main"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3" name="Content Placeholder 2">
            <a:extLst>
              <a:ext uri="{FF2B5EF4-FFF2-40B4-BE49-F238E27FC236}">
                <a16:creationId xmlns:a16="http://schemas.microsoft.com/office/drawing/2014/main"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187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Round Same Side Corner Rectangle 7">
            <a:extLst>
              <a:ext uri="{FF2B5EF4-FFF2-40B4-BE49-F238E27FC236}">
                <a16:creationId xmlns:a16="http://schemas.microsoft.com/office/drawing/2014/main" id="{B3DABDC0-7A93-9444-B2A8-9C353DDEB3AE}"/>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7" name="Content Placeholder 2">
            <a:extLst>
              <a:ext uri="{FF2B5EF4-FFF2-40B4-BE49-F238E27FC236}">
                <a16:creationId xmlns:a16="http://schemas.microsoft.com/office/drawing/2014/main"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102776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1" name="Content Placeholder 2">
            <a:extLst>
              <a:ext uri="{FF2B5EF4-FFF2-40B4-BE49-F238E27FC236}">
                <a16:creationId xmlns:a16="http://schemas.microsoft.com/office/drawing/2014/main"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5705579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id="{944C1CC9-49DC-1848-AAD4-8275822DB094}"/>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190645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5" name="Text Placeholder 10">
            <a:extLst>
              <a:ext uri="{FF2B5EF4-FFF2-40B4-BE49-F238E27FC236}">
                <a16:creationId xmlns:a16="http://schemas.microsoft.com/office/drawing/2014/main"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6212365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Round Same Side Corner Rectangle 6">
            <a:extLst>
              <a:ext uri="{FF2B5EF4-FFF2-40B4-BE49-F238E27FC236}">
                <a16:creationId xmlns:a16="http://schemas.microsoft.com/office/drawing/2014/main" id="{66B02650-D1BB-BD42-A11D-08FB05B57D58}"/>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869210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Round Same Side Corner Rectangle 6">
            <a:extLst>
              <a:ext uri="{FF2B5EF4-FFF2-40B4-BE49-F238E27FC236}">
                <a16:creationId xmlns:a16="http://schemas.microsoft.com/office/drawing/2014/main" id="{66B02650-D1BB-BD42-A11D-08FB05B57D58}"/>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Content Placeholder 2">
            <a:extLst>
              <a:ext uri="{FF2B5EF4-FFF2-40B4-BE49-F238E27FC236}">
                <a16:creationId xmlns:a16="http://schemas.microsoft.com/office/drawing/2014/main"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629894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8090EBA7-31F7-7B40-98F1-5229B8FDB8E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551384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4"/>
        <p:cNvGrpSpPr/>
        <p:nvPr/>
      </p:nvGrpSpPr>
      <p:grpSpPr>
        <a:xfrm>
          <a:off x="0" y="0"/>
          <a:ext cx="0" cy="0"/>
          <a:chOff x="0" y="0"/>
          <a:chExt cx="0" cy="0"/>
        </a:xfrm>
      </p:grpSpPr>
      <p:pic>
        <p:nvPicPr>
          <p:cNvPr id="75" name="Google Shape;75;p115"/>
          <p:cNvPicPr preferRelativeResize="0"/>
          <p:nvPr/>
        </p:nvPicPr>
        <p:blipFill rotWithShape="1">
          <a:blip r:embed="rId2">
            <a:alphaModFix/>
          </a:blip>
          <a:srcRect t="18973" r="12998" b="7696"/>
          <a:stretch/>
        </p:blipFill>
        <p:spPr>
          <a:xfrm>
            <a:off x="0" y="1"/>
            <a:ext cx="12205218" cy="6857998"/>
          </a:xfrm>
          <a:prstGeom prst="rect">
            <a:avLst/>
          </a:prstGeom>
          <a:noFill/>
          <a:ln>
            <a:noFill/>
          </a:ln>
        </p:spPr>
      </p:pic>
      <p:sp>
        <p:nvSpPr>
          <p:cNvPr id="76" name="Google Shape;76;p115"/>
          <p:cNvSpPr/>
          <p:nvPr/>
        </p:nvSpPr>
        <p:spPr>
          <a:xfrm>
            <a:off x="0" y="0"/>
            <a:ext cx="11750936" cy="6857999"/>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77" name="Google Shape;77;p115"/>
          <p:cNvPicPr preferRelativeResize="0"/>
          <p:nvPr/>
        </p:nvPicPr>
        <p:blipFill rotWithShape="1">
          <a:blip r:embed="rId3">
            <a:alphaModFix amt="20000"/>
          </a:blip>
          <a:srcRect/>
          <a:stretch/>
        </p:blipFill>
        <p:spPr>
          <a:xfrm>
            <a:off x="-493480" y="1529337"/>
            <a:ext cx="4330236" cy="5680147"/>
          </a:xfrm>
          <a:prstGeom prst="rect">
            <a:avLst/>
          </a:prstGeom>
          <a:noFill/>
          <a:ln>
            <a:noFill/>
          </a:ln>
        </p:spPr>
      </p:pic>
      <p:cxnSp>
        <p:nvCxnSpPr>
          <p:cNvPr id="78" name="Google Shape;78;p115"/>
          <p:cNvCxnSpPr/>
          <p:nvPr/>
        </p:nvCxnSpPr>
        <p:spPr>
          <a:xfrm>
            <a:off x="1671638" y="3644526"/>
            <a:ext cx="5616100" cy="0"/>
          </a:xfrm>
          <a:prstGeom prst="straightConnector1">
            <a:avLst/>
          </a:prstGeom>
          <a:noFill/>
          <a:ln w="50800" cap="rnd" cmpd="sng">
            <a:solidFill>
              <a:srgbClr val="CCF0F0"/>
            </a:solidFill>
            <a:prstDash val="solid"/>
            <a:round/>
            <a:headEnd type="none" w="sm" len="sm"/>
            <a:tailEnd type="none" w="sm" len="sm"/>
          </a:ln>
        </p:spPr>
      </p:cxnSp>
      <p:sp>
        <p:nvSpPr>
          <p:cNvPr id="79" name="Google Shape;79;p115"/>
          <p:cNvSpPr txBox="1">
            <a:spLocks noGrp="1"/>
          </p:cNvSpPr>
          <p:nvPr>
            <p:ph type="body" idx="1"/>
          </p:nvPr>
        </p:nvSpPr>
        <p:spPr>
          <a:xfrm>
            <a:off x="1671638" y="596772"/>
            <a:ext cx="8620125" cy="13636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5400"/>
              <a:buNone/>
              <a:defRPr sz="5400" b="0" i="0">
                <a:solidFill>
                  <a:schemeClr val="lt1"/>
                </a:solidFill>
                <a:latin typeface="Arial Narrow"/>
                <a:ea typeface="Arial Narrow"/>
                <a:cs typeface="Arial Narrow"/>
                <a:sym typeface="Arial Narrow"/>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15"/>
          <p:cNvSpPr txBox="1">
            <a:spLocks noGrp="1"/>
          </p:cNvSpPr>
          <p:nvPr>
            <p:ph type="body" idx="2"/>
          </p:nvPr>
        </p:nvSpPr>
        <p:spPr>
          <a:xfrm>
            <a:off x="1671638" y="2049054"/>
            <a:ext cx="8620125" cy="14264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500"/>
              <a:buNone/>
              <a:defRPr sz="25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15"/>
          <p:cNvSpPr txBox="1">
            <a:spLocks noGrp="1"/>
          </p:cNvSpPr>
          <p:nvPr>
            <p:ph type="body" idx="3"/>
          </p:nvPr>
        </p:nvSpPr>
        <p:spPr>
          <a:xfrm>
            <a:off x="1671638" y="3752349"/>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15"/>
          <p:cNvSpPr txBox="1">
            <a:spLocks noGrp="1"/>
          </p:cNvSpPr>
          <p:nvPr>
            <p:ph type="body" idx="4"/>
          </p:nvPr>
        </p:nvSpPr>
        <p:spPr>
          <a:xfrm>
            <a:off x="1671638" y="4236443"/>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15"/>
          <p:cNvSpPr/>
          <p:nvPr/>
        </p:nvSpPr>
        <p:spPr>
          <a:xfrm flipH="1">
            <a:off x="6612673" y="5642518"/>
            <a:ext cx="5579327" cy="1217708"/>
          </a:xfrm>
          <a:prstGeom prst="round1Rect">
            <a:avLst>
              <a:gd name="adj" fmla="val 33151"/>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84" name="Google Shape;84;p115"/>
          <p:cNvGrpSpPr/>
          <p:nvPr/>
        </p:nvGrpSpPr>
        <p:grpSpPr>
          <a:xfrm>
            <a:off x="7080143" y="5871713"/>
            <a:ext cx="4452334" cy="717418"/>
            <a:chOff x="7080143" y="5871713"/>
            <a:chExt cx="4452334" cy="717418"/>
          </a:xfrm>
        </p:grpSpPr>
        <p:pic>
          <p:nvPicPr>
            <p:cNvPr id="85" name="Google Shape;85;p115"/>
            <p:cNvPicPr preferRelativeResize="0"/>
            <p:nvPr/>
          </p:nvPicPr>
          <p:blipFill rotWithShape="1">
            <a:blip r:embed="rId4">
              <a:alphaModFix/>
            </a:blip>
            <a:srcRect/>
            <a:stretch/>
          </p:blipFill>
          <p:spPr>
            <a:xfrm>
              <a:off x="7080143" y="5911996"/>
              <a:ext cx="2121689" cy="677135"/>
            </a:xfrm>
            <a:prstGeom prst="rect">
              <a:avLst/>
            </a:prstGeom>
            <a:noFill/>
            <a:ln>
              <a:noFill/>
            </a:ln>
          </p:spPr>
        </p:pic>
        <p:pic>
          <p:nvPicPr>
            <p:cNvPr id="86" name="Google Shape;86;p115"/>
            <p:cNvPicPr preferRelativeResize="0"/>
            <p:nvPr/>
          </p:nvPicPr>
          <p:blipFill rotWithShape="1">
            <a:blip r:embed="rId5">
              <a:alphaModFix/>
            </a:blip>
            <a:srcRect/>
            <a:stretch/>
          </p:blipFill>
          <p:spPr>
            <a:xfrm>
              <a:off x="9611585" y="5871713"/>
              <a:ext cx="1920892" cy="693191"/>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1D31AD88-0BC9-E945-B66C-D42FEA6AE57C}"/>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016080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Round Same Side Corner Rectangle 7">
            <a:extLst>
              <a:ext uri="{FF2B5EF4-FFF2-40B4-BE49-F238E27FC236}">
                <a16:creationId xmlns:a16="http://schemas.microsoft.com/office/drawing/2014/main" id="{61080A4B-84A9-6946-95DF-A11276EEDA88}"/>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Content Placeholder 2">
            <a:extLst>
              <a:ext uri="{FF2B5EF4-FFF2-40B4-BE49-F238E27FC236}">
                <a16:creationId xmlns:a16="http://schemas.microsoft.com/office/drawing/2014/main"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582627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Round Same Side Corner Rectangle 7">
            <a:extLst>
              <a:ext uri="{FF2B5EF4-FFF2-40B4-BE49-F238E27FC236}">
                <a16:creationId xmlns:a16="http://schemas.microsoft.com/office/drawing/2014/main" id="{61080A4B-84A9-6946-95DF-A11276EEDA88}"/>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2" name="Content Placeholder 2">
            <a:extLst>
              <a:ext uri="{FF2B5EF4-FFF2-40B4-BE49-F238E27FC236}">
                <a16:creationId xmlns:a16="http://schemas.microsoft.com/office/drawing/2014/main"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75517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Round Same Side Corner Rectangle 7">
            <a:extLst>
              <a:ext uri="{FF2B5EF4-FFF2-40B4-BE49-F238E27FC236}">
                <a16:creationId xmlns:a16="http://schemas.microsoft.com/office/drawing/2014/main" id="{DD156F2B-C76C-D943-BC42-85047A140344}"/>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6122535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Round Same Side Corner Rectangle 7">
            <a:extLst>
              <a:ext uri="{FF2B5EF4-FFF2-40B4-BE49-F238E27FC236}">
                <a16:creationId xmlns:a16="http://schemas.microsoft.com/office/drawing/2014/main" id="{3B55FFC5-6577-774C-AE3E-0FF445A01ECC}"/>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10">
            <a:extLst>
              <a:ext uri="{FF2B5EF4-FFF2-40B4-BE49-F238E27FC236}">
                <a16:creationId xmlns:a16="http://schemas.microsoft.com/office/drawing/2014/main"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003660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Round Same Side Corner Rectangle 6">
            <a:extLst>
              <a:ext uri="{FF2B5EF4-FFF2-40B4-BE49-F238E27FC236}">
                <a16:creationId xmlns:a16="http://schemas.microsoft.com/office/drawing/2014/main" id="{00885428-F399-9244-B3C4-77491F6F1968}"/>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4216211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Round Same Side Corner Rectangle 6">
            <a:extLst>
              <a:ext uri="{FF2B5EF4-FFF2-40B4-BE49-F238E27FC236}">
                <a16:creationId xmlns:a16="http://schemas.microsoft.com/office/drawing/2014/main" id="{00885428-F399-9244-B3C4-77491F6F1968}"/>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Content Placeholder 2">
            <a:extLst>
              <a:ext uri="{FF2B5EF4-FFF2-40B4-BE49-F238E27FC236}">
                <a16:creationId xmlns:a16="http://schemas.microsoft.com/office/drawing/2014/main"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741621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EFA31207-3B4E-AB45-9931-98F4951BB5C2}"/>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801889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635FF7D1-CB8E-BE49-BEBB-F789B5EB73CA}"/>
              </a:ext>
            </a:extLst>
          </p:cNvPr>
          <p:cNvSpPr/>
          <p:nvPr/>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003065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6724EABD-1ADE-FD42-B656-1A38B94C84DA}"/>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Content Placeholder 2">
            <a:extLst>
              <a:ext uri="{FF2B5EF4-FFF2-40B4-BE49-F238E27FC236}">
                <a16:creationId xmlns:a16="http://schemas.microsoft.com/office/drawing/2014/main"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85207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87"/>
        <p:cNvGrpSpPr/>
        <p:nvPr/>
      </p:nvGrpSpPr>
      <p:grpSpPr>
        <a:xfrm>
          <a:off x="0" y="0"/>
          <a:ext cx="0" cy="0"/>
          <a:chOff x="0" y="0"/>
          <a:chExt cx="0" cy="0"/>
        </a:xfrm>
      </p:grpSpPr>
      <p:pic>
        <p:nvPicPr>
          <p:cNvPr id="88" name="Google Shape;88;p116"/>
          <p:cNvPicPr preferRelativeResize="0"/>
          <p:nvPr/>
        </p:nvPicPr>
        <p:blipFill rotWithShape="1">
          <a:blip r:embed="rId2">
            <a:alphaModFix/>
          </a:blip>
          <a:srcRect t="7701" b="7923"/>
          <a:stretch/>
        </p:blipFill>
        <p:spPr>
          <a:xfrm flipH="1">
            <a:off x="1" y="0"/>
            <a:ext cx="12192000" cy="6858000"/>
          </a:xfrm>
          <a:prstGeom prst="rect">
            <a:avLst/>
          </a:prstGeom>
          <a:noFill/>
          <a:ln>
            <a:noFill/>
          </a:ln>
        </p:spPr>
      </p:pic>
      <p:sp>
        <p:nvSpPr>
          <p:cNvPr id="89" name="Google Shape;89;p116"/>
          <p:cNvSpPr/>
          <p:nvPr/>
        </p:nvSpPr>
        <p:spPr>
          <a:xfrm>
            <a:off x="0" y="0"/>
            <a:ext cx="11750936" cy="6857999"/>
          </a:xfrm>
          <a:prstGeom prst="rect">
            <a:avLst/>
          </a:prstGeom>
          <a:gradFill>
            <a:gsLst>
              <a:gs pos="0">
                <a:schemeClr val="accent5"/>
              </a:gs>
              <a:gs pos="8000">
                <a:schemeClr val="accent5"/>
              </a:gs>
              <a:gs pos="31000">
                <a:srgbClr val="289195">
                  <a:alpha val="89803"/>
                </a:srgbClr>
              </a:gs>
              <a:gs pos="56000">
                <a:srgbClr val="289195">
                  <a:alpha val="0"/>
                </a:srgbClr>
              </a:gs>
              <a:gs pos="100000">
                <a:srgbClr val="289195">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90" name="Google Shape;90;p116"/>
          <p:cNvPicPr preferRelativeResize="0"/>
          <p:nvPr/>
        </p:nvPicPr>
        <p:blipFill rotWithShape="1">
          <a:blip r:embed="rId3">
            <a:alphaModFix amt="20000"/>
          </a:blip>
          <a:srcRect/>
          <a:stretch/>
        </p:blipFill>
        <p:spPr>
          <a:xfrm>
            <a:off x="-493480" y="1529337"/>
            <a:ext cx="4330236" cy="5680147"/>
          </a:xfrm>
          <a:prstGeom prst="rect">
            <a:avLst/>
          </a:prstGeom>
          <a:noFill/>
          <a:ln>
            <a:noFill/>
          </a:ln>
        </p:spPr>
      </p:pic>
      <p:cxnSp>
        <p:nvCxnSpPr>
          <p:cNvPr id="91" name="Google Shape;91;p116"/>
          <p:cNvCxnSpPr/>
          <p:nvPr/>
        </p:nvCxnSpPr>
        <p:spPr>
          <a:xfrm>
            <a:off x="1671638" y="3644526"/>
            <a:ext cx="5616100" cy="0"/>
          </a:xfrm>
          <a:prstGeom prst="straightConnector1">
            <a:avLst/>
          </a:prstGeom>
          <a:noFill/>
          <a:ln w="50800" cap="rnd" cmpd="sng">
            <a:solidFill>
              <a:srgbClr val="CCF0F0"/>
            </a:solidFill>
            <a:prstDash val="solid"/>
            <a:round/>
            <a:headEnd type="none" w="sm" len="sm"/>
            <a:tailEnd type="none" w="sm" len="sm"/>
          </a:ln>
        </p:spPr>
      </p:cxnSp>
      <p:sp>
        <p:nvSpPr>
          <p:cNvPr id="92" name="Google Shape;92;p116"/>
          <p:cNvSpPr txBox="1">
            <a:spLocks noGrp="1"/>
          </p:cNvSpPr>
          <p:nvPr>
            <p:ph type="body" idx="1"/>
          </p:nvPr>
        </p:nvSpPr>
        <p:spPr>
          <a:xfrm>
            <a:off x="1671638" y="596772"/>
            <a:ext cx="8620125" cy="136366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5400"/>
              <a:buNone/>
              <a:defRPr sz="5400" b="0" i="0">
                <a:solidFill>
                  <a:schemeClr val="lt1"/>
                </a:solidFill>
                <a:latin typeface="Arial Narrow"/>
                <a:ea typeface="Arial Narrow"/>
                <a:cs typeface="Arial Narrow"/>
                <a:sym typeface="Arial Narrow"/>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16"/>
          <p:cNvSpPr txBox="1">
            <a:spLocks noGrp="1"/>
          </p:cNvSpPr>
          <p:nvPr>
            <p:ph type="body" idx="2"/>
          </p:nvPr>
        </p:nvSpPr>
        <p:spPr>
          <a:xfrm>
            <a:off x="1671638" y="2049054"/>
            <a:ext cx="8620125" cy="14264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500"/>
              <a:buNone/>
              <a:defRPr sz="25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16"/>
          <p:cNvSpPr txBox="1">
            <a:spLocks noGrp="1"/>
          </p:cNvSpPr>
          <p:nvPr>
            <p:ph type="body" idx="3"/>
          </p:nvPr>
        </p:nvSpPr>
        <p:spPr>
          <a:xfrm>
            <a:off x="1671638" y="3752349"/>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16"/>
          <p:cNvSpPr txBox="1">
            <a:spLocks noGrp="1"/>
          </p:cNvSpPr>
          <p:nvPr>
            <p:ph type="body" idx="4"/>
          </p:nvPr>
        </p:nvSpPr>
        <p:spPr>
          <a:xfrm>
            <a:off x="1671638" y="4236443"/>
            <a:ext cx="8620125" cy="4210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342900" algn="l">
              <a:lnSpc>
                <a:spcPct val="100000"/>
              </a:lnSpc>
              <a:spcBef>
                <a:spcPts val="500"/>
              </a:spcBef>
              <a:spcAft>
                <a:spcPts val="0"/>
              </a:spcAft>
              <a:buClr>
                <a:schemeClr val="lt1"/>
              </a:buClr>
              <a:buSzPts val="1800"/>
              <a:buChar char="•"/>
              <a:defRPr/>
            </a:lvl2pPr>
            <a:lvl3pPr marL="1371600" lvl="2" indent="-342900" algn="l">
              <a:lnSpc>
                <a:spcPct val="100000"/>
              </a:lnSpc>
              <a:spcBef>
                <a:spcPts val="500"/>
              </a:spcBef>
              <a:spcAft>
                <a:spcPts val="0"/>
              </a:spcAft>
              <a:buClr>
                <a:schemeClr val="lt1"/>
              </a:buClr>
              <a:buSzPts val="1800"/>
              <a:buChar char="•"/>
              <a:defRPr/>
            </a:lvl3pPr>
            <a:lvl4pPr marL="1828800" lvl="3" indent="-342900" algn="l">
              <a:lnSpc>
                <a:spcPct val="100000"/>
              </a:lnSpc>
              <a:spcBef>
                <a:spcPts val="500"/>
              </a:spcBef>
              <a:spcAft>
                <a:spcPts val="0"/>
              </a:spcAft>
              <a:buClr>
                <a:schemeClr val="lt1"/>
              </a:buClr>
              <a:buSzPts val="1800"/>
              <a:buChar char="•"/>
              <a:defRPr/>
            </a:lvl4pPr>
            <a:lvl5pPr marL="2286000" lvl="4" indent="-342900" algn="l">
              <a:lnSpc>
                <a:spcPct val="10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16"/>
          <p:cNvSpPr/>
          <p:nvPr/>
        </p:nvSpPr>
        <p:spPr>
          <a:xfrm flipH="1">
            <a:off x="6612673" y="5642518"/>
            <a:ext cx="5579327" cy="1217708"/>
          </a:xfrm>
          <a:prstGeom prst="round1Rect">
            <a:avLst>
              <a:gd name="adj" fmla="val 33151"/>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97" name="Google Shape;97;p116"/>
          <p:cNvGrpSpPr/>
          <p:nvPr/>
        </p:nvGrpSpPr>
        <p:grpSpPr>
          <a:xfrm>
            <a:off x="7080143" y="5871713"/>
            <a:ext cx="4452334" cy="717418"/>
            <a:chOff x="7080143" y="5871713"/>
            <a:chExt cx="4452334" cy="717418"/>
          </a:xfrm>
        </p:grpSpPr>
        <p:pic>
          <p:nvPicPr>
            <p:cNvPr id="98" name="Google Shape;98;p116"/>
            <p:cNvPicPr preferRelativeResize="0"/>
            <p:nvPr/>
          </p:nvPicPr>
          <p:blipFill rotWithShape="1">
            <a:blip r:embed="rId4">
              <a:alphaModFix/>
            </a:blip>
            <a:srcRect/>
            <a:stretch/>
          </p:blipFill>
          <p:spPr>
            <a:xfrm>
              <a:off x="7080143" y="5911996"/>
              <a:ext cx="2121689" cy="677135"/>
            </a:xfrm>
            <a:prstGeom prst="rect">
              <a:avLst/>
            </a:prstGeom>
            <a:noFill/>
            <a:ln>
              <a:noFill/>
            </a:ln>
          </p:spPr>
        </p:pic>
        <p:pic>
          <p:nvPicPr>
            <p:cNvPr id="99" name="Google Shape;99;p116"/>
            <p:cNvPicPr preferRelativeResize="0"/>
            <p:nvPr/>
          </p:nvPicPr>
          <p:blipFill rotWithShape="1">
            <a:blip r:embed="rId5">
              <a:alphaModFix/>
            </a:blip>
            <a:srcRect/>
            <a:stretch/>
          </p:blipFill>
          <p:spPr>
            <a:xfrm>
              <a:off x="9611585" y="5871713"/>
              <a:ext cx="1920892" cy="693191"/>
            </a:xfrm>
            <a:prstGeom prst="rect">
              <a:avLst/>
            </a:prstGeom>
            <a:noFill/>
            <a:ln>
              <a:noFill/>
            </a:ln>
          </p:spPr>
        </p:pic>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14" name="Round Same Side Corner Rectangle 13">
            <a:extLst>
              <a:ext uri="{FF2B5EF4-FFF2-40B4-BE49-F238E27FC236}">
                <a16:creationId xmlns:a16="http://schemas.microsoft.com/office/drawing/2014/main" id="{45E7C613-6FBD-F446-995B-7410E30081B5}"/>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Text Placeholder 10">
            <a:extLst>
              <a:ext uri="{FF2B5EF4-FFF2-40B4-BE49-F238E27FC236}">
                <a16:creationId xmlns:a16="http://schemas.microsoft.com/office/drawing/2014/main"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169810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dirty="0"/>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7" name="Round Same Side Corner Rectangle 6">
            <a:extLst>
              <a:ext uri="{FF2B5EF4-FFF2-40B4-BE49-F238E27FC236}">
                <a16:creationId xmlns:a16="http://schemas.microsoft.com/office/drawing/2014/main" id="{3761CC88-064B-934B-97A1-A44CA76C2C81}"/>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348069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dirty="0"/>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86211BE4-39BD-8147-A2E6-8A2576580482}"/>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2" name="Content Placeholder 2">
            <a:extLst>
              <a:ext uri="{FF2B5EF4-FFF2-40B4-BE49-F238E27FC236}">
                <a16:creationId xmlns:a16="http://schemas.microsoft.com/office/drawing/2014/main"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6900825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6" name="Round Same Side Corner Rectangle 5">
            <a:extLst>
              <a:ext uri="{FF2B5EF4-FFF2-40B4-BE49-F238E27FC236}">
                <a16:creationId xmlns:a16="http://schemas.microsoft.com/office/drawing/2014/main" id="{4AD9845C-1CCC-BF4B-9B11-5970A732A97D}"/>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604522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306B2DBC-F1C6-1D4E-B741-C3D0ABB1E760}"/>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Tree>
    <p:extLst>
      <p:ext uri="{BB962C8B-B14F-4D97-AF65-F5344CB8AC3E}">
        <p14:creationId xmlns:p14="http://schemas.microsoft.com/office/powerpoint/2010/main" val="776097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8" name="Round Same Side Corner Rectangle 7">
            <a:extLst>
              <a:ext uri="{FF2B5EF4-FFF2-40B4-BE49-F238E27FC236}">
                <a16:creationId xmlns:a16="http://schemas.microsoft.com/office/drawing/2014/main" id="{C2709370-9511-A149-AF38-F4FF589A4D5F}"/>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Content Placeholder 2">
            <a:extLst>
              <a:ext uri="{FF2B5EF4-FFF2-40B4-BE49-F238E27FC236}">
                <a16:creationId xmlns:a16="http://schemas.microsoft.com/office/drawing/2014/main"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621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74014034-48E1-426A-8584-030A73F9D815}" type="slidenum">
              <a:rPr lang="en-US" smtClean="0"/>
              <a:t>‹#›</a:t>
            </a:fld>
            <a:endParaRPr lang="en-US" dirty="0"/>
          </a:p>
        </p:txBody>
      </p:sp>
      <p:sp>
        <p:nvSpPr>
          <p:cNvPr id="9" name="Round Same Side Corner Rectangle 8">
            <a:extLst>
              <a:ext uri="{FF2B5EF4-FFF2-40B4-BE49-F238E27FC236}">
                <a16:creationId xmlns:a16="http://schemas.microsoft.com/office/drawing/2014/main" id="{C73B2069-D4F2-DF4E-82F8-E59DA8C19313}"/>
              </a:ext>
            </a:extLst>
          </p:cNvPr>
          <p:cNvSpPr/>
          <p:nvPr/>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SUPER-TITLE</a:t>
            </a:r>
          </a:p>
        </p:txBody>
      </p:sp>
      <p:sp>
        <p:nvSpPr>
          <p:cNvPr id="12" name="Content Placeholder 2">
            <a:extLst>
              <a:ext uri="{FF2B5EF4-FFF2-40B4-BE49-F238E27FC236}">
                <a16:creationId xmlns:a16="http://schemas.microsoft.com/office/drawing/2014/main"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091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a:t>
            </a:r>
          </a:p>
        </p:txBody>
      </p:sp>
    </p:spTree>
    <p:extLst>
      <p:ext uri="{BB962C8B-B14F-4D97-AF65-F5344CB8AC3E}">
        <p14:creationId xmlns:p14="http://schemas.microsoft.com/office/powerpoint/2010/main" val="4015543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4207300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dirty="0"/>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605247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theme" Target="../theme/theme3.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Arial Narrow"/>
              <a:buNone/>
              <a:defRPr sz="3600" b="0"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
        <p:cNvGrpSpPr/>
        <p:nvPr/>
      </p:nvGrpSpPr>
      <p:grpSpPr>
        <a:xfrm>
          <a:off x="0" y="0"/>
          <a:ext cx="0" cy="0"/>
          <a:chOff x="0" y="0"/>
          <a:chExt cx="0" cy="0"/>
        </a:xfrm>
      </p:grpSpPr>
      <p:sp>
        <p:nvSpPr>
          <p:cNvPr id="126" name="Google Shape;12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Narrow"/>
              <a:buNone/>
              <a:defRPr sz="3600" b="0"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10000"/>
              </a:lnSpc>
              <a:spcBef>
                <a:spcPts val="10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68300" algn="l" rtl="0">
              <a:lnSpc>
                <a:spcPct val="110000"/>
              </a:lnSpc>
              <a:spcBef>
                <a:spcPts val="10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10000"/>
              </a:lnSpc>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1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1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4"/>
          <p:cNvSpPr txBox="1">
            <a:spLocks noGrp="1"/>
          </p:cNvSpPr>
          <p:nvPr>
            <p:ph type="sldNum" idx="12"/>
          </p:nvPr>
        </p:nvSpPr>
        <p:spPr>
          <a:xfrm>
            <a:off x="9182100" y="62004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5"/>
                </a:solidFill>
                <a:latin typeface="Calibri"/>
                <a:ea typeface="Calibri"/>
                <a:cs typeface="Calibri"/>
                <a:sym typeface="Calibri"/>
              </a:defRPr>
            </a:lvl1pPr>
            <a:lvl2pPr marL="0" marR="0" lvl="1" indent="0" algn="r" rtl="0">
              <a:spcBef>
                <a:spcPts val="0"/>
              </a:spcBef>
              <a:buNone/>
              <a:defRPr sz="1200" b="0" i="0" u="none" strike="noStrike" cap="none">
                <a:solidFill>
                  <a:schemeClr val="accent5"/>
                </a:solidFill>
                <a:latin typeface="Calibri"/>
                <a:ea typeface="Calibri"/>
                <a:cs typeface="Calibri"/>
                <a:sym typeface="Calibri"/>
              </a:defRPr>
            </a:lvl2pPr>
            <a:lvl3pPr marL="0" marR="0" lvl="2" indent="0" algn="r" rtl="0">
              <a:spcBef>
                <a:spcPts val="0"/>
              </a:spcBef>
              <a:buNone/>
              <a:defRPr sz="1200" b="0" i="0" u="none" strike="noStrike" cap="none">
                <a:solidFill>
                  <a:schemeClr val="accent5"/>
                </a:solidFill>
                <a:latin typeface="Calibri"/>
                <a:ea typeface="Calibri"/>
                <a:cs typeface="Calibri"/>
                <a:sym typeface="Calibri"/>
              </a:defRPr>
            </a:lvl3pPr>
            <a:lvl4pPr marL="0" marR="0" lvl="3" indent="0" algn="r" rtl="0">
              <a:spcBef>
                <a:spcPts val="0"/>
              </a:spcBef>
              <a:buNone/>
              <a:defRPr sz="1200" b="0" i="0" u="none" strike="noStrike" cap="none">
                <a:solidFill>
                  <a:schemeClr val="accent5"/>
                </a:solidFill>
                <a:latin typeface="Calibri"/>
                <a:ea typeface="Calibri"/>
                <a:cs typeface="Calibri"/>
                <a:sym typeface="Calibri"/>
              </a:defRPr>
            </a:lvl4pPr>
            <a:lvl5pPr marL="0" marR="0" lvl="4" indent="0" algn="r" rtl="0">
              <a:spcBef>
                <a:spcPts val="0"/>
              </a:spcBef>
              <a:buNone/>
              <a:defRPr sz="1200" b="0" i="0" u="none" strike="noStrike" cap="none">
                <a:solidFill>
                  <a:schemeClr val="accent5"/>
                </a:solidFill>
                <a:latin typeface="Calibri"/>
                <a:ea typeface="Calibri"/>
                <a:cs typeface="Calibri"/>
                <a:sym typeface="Calibri"/>
              </a:defRPr>
            </a:lvl5pPr>
            <a:lvl6pPr marL="0" marR="0" lvl="5" indent="0" algn="r" rtl="0">
              <a:spcBef>
                <a:spcPts val="0"/>
              </a:spcBef>
              <a:buNone/>
              <a:defRPr sz="1200" b="0" i="0" u="none" strike="noStrike" cap="none">
                <a:solidFill>
                  <a:schemeClr val="accent5"/>
                </a:solidFill>
                <a:latin typeface="Calibri"/>
                <a:ea typeface="Calibri"/>
                <a:cs typeface="Calibri"/>
                <a:sym typeface="Calibri"/>
              </a:defRPr>
            </a:lvl6pPr>
            <a:lvl7pPr marL="0" marR="0" lvl="6" indent="0" algn="r" rtl="0">
              <a:spcBef>
                <a:spcPts val="0"/>
              </a:spcBef>
              <a:buNone/>
              <a:defRPr sz="1200" b="0" i="0" u="none" strike="noStrike" cap="none">
                <a:solidFill>
                  <a:schemeClr val="accent5"/>
                </a:solidFill>
                <a:latin typeface="Calibri"/>
                <a:ea typeface="Calibri"/>
                <a:cs typeface="Calibri"/>
                <a:sym typeface="Calibri"/>
              </a:defRPr>
            </a:lvl7pPr>
            <a:lvl8pPr marL="0" marR="0" lvl="7" indent="0" algn="r" rtl="0">
              <a:spcBef>
                <a:spcPts val="0"/>
              </a:spcBef>
              <a:buNone/>
              <a:defRPr sz="1200" b="0" i="0" u="none" strike="noStrike" cap="none">
                <a:solidFill>
                  <a:schemeClr val="accent5"/>
                </a:solidFill>
                <a:latin typeface="Calibri"/>
                <a:ea typeface="Calibri"/>
                <a:cs typeface="Calibri"/>
                <a:sym typeface="Calibri"/>
              </a:defRPr>
            </a:lvl8pPr>
            <a:lvl9pPr marL="0" marR="0" lvl="8" indent="0" algn="r" rtl="0">
              <a:spcBef>
                <a:spcPts val="0"/>
              </a:spcBef>
              <a:buNone/>
              <a:defRPr sz="1200" b="0" i="0" u="none" strike="noStrike" cap="none">
                <a:solidFill>
                  <a:schemeClr val="accent5"/>
                </a:solidFill>
                <a:latin typeface="Calibri"/>
                <a:ea typeface="Calibri"/>
                <a:cs typeface="Calibri"/>
                <a:sym typeface="Calibri"/>
              </a:defRPr>
            </a:lvl9pPr>
          </a:lstStyle>
          <a:p>
            <a:pPr marL="0" lvl="0" indent="0" algn="r" rtl="0">
              <a:spcBef>
                <a:spcPts val="0"/>
              </a:spcBef>
              <a:spcAft>
                <a:spcPts val="0"/>
              </a:spcAft>
              <a:buNone/>
            </a:pPr>
            <a:r>
              <a:rPr lang="en-US" dirty="0"/>
              <a:t>1</a:t>
            </a:r>
            <a:endParaRPr sz="1400"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69" r:id="rId44"/>
    <p:sldLayoutId id="2147483770"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fld id="{74014034-48E1-426A-8584-030A73F9D815}" type="slidenum">
              <a:rPr lang="en-US" smtClean="0"/>
              <a:t>‹#›</a:t>
            </a:fld>
            <a:endParaRPr lang="en-US" dirty="0"/>
          </a:p>
        </p:txBody>
      </p:sp>
    </p:spTree>
    <p:extLst>
      <p:ext uri="{BB962C8B-B14F-4D97-AF65-F5344CB8AC3E}">
        <p14:creationId xmlns:p14="http://schemas.microsoft.com/office/powerpoint/2010/main" val="386751765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Lst>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07.xml"/><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1A08AA7-991B-6367-6C07-BFA96C8C9824}"/>
              </a:ext>
            </a:extLst>
          </p:cNvPr>
          <p:cNvSpPr>
            <a:spLocks noGrp="1"/>
          </p:cNvSpPr>
          <p:nvPr>
            <p:ph type="body" sz="quarter" idx="10"/>
          </p:nvPr>
        </p:nvSpPr>
        <p:spPr>
          <a:xfrm>
            <a:off x="1671792" y="1221410"/>
            <a:ext cx="8620125" cy="1363663"/>
          </a:xfrm>
        </p:spPr>
        <p:txBody>
          <a:bodyPr>
            <a:normAutofit fontScale="77500" lnSpcReduction="20000"/>
          </a:bodyPr>
          <a:lstStyle/>
          <a:p>
            <a:r>
              <a:rPr lang="en-US" dirty="0"/>
              <a:t>MOMENTUM Safe Surgery in Family Planning and Obstetrics: Mozambique</a:t>
            </a:r>
          </a:p>
        </p:txBody>
      </p:sp>
      <p:sp>
        <p:nvSpPr>
          <p:cNvPr id="23" name="Text Placeholder 22">
            <a:extLst>
              <a:ext uri="{FF2B5EF4-FFF2-40B4-BE49-F238E27FC236}">
                <a16:creationId xmlns:a16="http://schemas.microsoft.com/office/drawing/2014/main" id="{B4186F1F-D91E-A58C-069D-E721513717E2}"/>
              </a:ext>
            </a:extLst>
          </p:cNvPr>
          <p:cNvSpPr>
            <a:spLocks noGrp="1"/>
          </p:cNvSpPr>
          <p:nvPr>
            <p:ph type="body" sz="quarter" idx="11"/>
          </p:nvPr>
        </p:nvSpPr>
        <p:spPr>
          <a:xfrm>
            <a:off x="1671638" y="2618254"/>
            <a:ext cx="9183176" cy="1426415"/>
          </a:xfrm>
        </p:spPr>
        <p:txBody>
          <a:bodyPr/>
          <a:lstStyle/>
          <a:p>
            <a:r>
              <a:rPr lang="en-US" dirty="0"/>
              <a:t>A Holistic Program Approach to Prevention and Management of PPH</a:t>
            </a:r>
          </a:p>
        </p:txBody>
      </p:sp>
      <p:sp>
        <p:nvSpPr>
          <p:cNvPr id="24" name="Text Placeholder 23">
            <a:extLst>
              <a:ext uri="{FF2B5EF4-FFF2-40B4-BE49-F238E27FC236}">
                <a16:creationId xmlns:a16="http://schemas.microsoft.com/office/drawing/2014/main" id="{D4B21133-363B-35B5-60AB-52BB433F9EA2}"/>
              </a:ext>
            </a:extLst>
          </p:cNvPr>
          <p:cNvSpPr>
            <a:spLocks noGrp="1"/>
          </p:cNvSpPr>
          <p:nvPr>
            <p:ph type="body" sz="quarter" idx="12"/>
          </p:nvPr>
        </p:nvSpPr>
        <p:spPr>
          <a:xfrm>
            <a:off x="1671638" y="3752349"/>
            <a:ext cx="8620125" cy="1646861"/>
          </a:xfrm>
        </p:spPr>
        <p:txBody>
          <a:bodyPr>
            <a:normAutofit/>
          </a:bodyPr>
          <a:lstStyle/>
          <a:p>
            <a:r>
              <a:rPr lang="en-US" sz="2400" dirty="0">
                <a:latin typeface="Calibri"/>
                <a:ea typeface="Roboto Condensed"/>
              </a:rPr>
              <a:t>Arune Joao Estavela MIH, Ph.D, </a:t>
            </a:r>
            <a:endParaRPr lang="en-US" sz="2400" dirty="0"/>
          </a:p>
        </p:txBody>
      </p:sp>
      <p:sp>
        <p:nvSpPr>
          <p:cNvPr id="25" name="Text Placeholder 24">
            <a:extLst>
              <a:ext uri="{FF2B5EF4-FFF2-40B4-BE49-F238E27FC236}">
                <a16:creationId xmlns:a16="http://schemas.microsoft.com/office/drawing/2014/main" id="{EDEEB042-DABE-CA50-0EFD-CF14EE312D9A}"/>
              </a:ext>
            </a:extLst>
          </p:cNvPr>
          <p:cNvSpPr>
            <a:spLocks noGrp="1"/>
          </p:cNvSpPr>
          <p:nvPr>
            <p:ph type="body" sz="quarter" idx="13"/>
          </p:nvPr>
        </p:nvSpPr>
        <p:spPr>
          <a:xfrm>
            <a:off x="1671638" y="4062410"/>
            <a:ext cx="8620125" cy="421035"/>
          </a:xfrm>
        </p:spPr>
        <p:txBody>
          <a:bodyPr>
            <a:noAutofit/>
          </a:bodyPr>
          <a:lstStyle/>
          <a:p>
            <a:r>
              <a:rPr lang="en-US" sz="1600" dirty="0">
                <a:latin typeface="Calibri"/>
                <a:ea typeface="Roboto Condensed"/>
              </a:rPr>
              <a:t>Postpartum Hemorrhage Community of Practice Annual Meeting: September 13 and 14, 2023</a:t>
            </a:r>
          </a:p>
        </p:txBody>
      </p:sp>
      <p:grpSp>
        <p:nvGrpSpPr>
          <p:cNvPr id="6" name="Group 5">
            <a:extLst>
              <a:ext uri="{FF2B5EF4-FFF2-40B4-BE49-F238E27FC236}">
                <a16:creationId xmlns:a16="http://schemas.microsoft.com/office/drawing/2014/main" id="{84C2F63B-2E08-F377-84D9-23055AF25A9A}"/>
              </a:ext>
            </a:extLst>
          </p:cNvPr>
          <p:cNvGrpSpPr/>
          <p:nvPr/>
        </p:nvGrpSpPr>
        <p:grpSpPr>
          <a:xfrm>
            <a:off x="7080143" y="5871713"/>
            <a:ext cx="4452334" cy="717418"/>
            <a:chOff x="7080143" y="5871713"/>
            <a:chExt cx="4452334" cy="717418"/>
          </a:xfrm>
        </p:grpSpPr>
        <p:pic>
          <p:nvPicPr>
            <p:cNvPr id="10" name="Picture 9">
              <a:extLst>
                <a:ext uri="{FF2B5EF4-FFF2-40B4-BE49-F238E27FC236}">
                  <a16:creationId xmlns:a16="http://schemas.microsoft.com/office/drawing/2014/main" id="{D7230BB9-C1EB-8751-2EE9-13DE19AD4696}"/>
                </a:ext>
              </a:extLst>
            </p:cNvPr>
            <p:cNvPicPr>
              <a:picLocks noChangeAspect="1"/>
            </p:cNvPicPr>
            <p:nvPr userDrawn="1"/>
          </p:nvPicPr>
          <p:blipFill>
            <a:blip r:embed="rId2"/>
            <a:stretch>
              <a:fillRect/>
            </a:stretch>
          </p:blipFill>
          <p:spPr>
            <a:xfrm>
              <a:off x="7080143" y="5911996"/>
              <a:ext cx="2121689" cy="677135"/>
            </a:xfrm>
            <a:prstGeom prst="rect">
              <a:avLst/>
            </a:prstGeom>
          </p:spPr>
        </p:pic>
        <p:pic>
          <p:nvPicPr>
            <p:cNvPr id="11" name="Picture 10">
              <a:extLst>
                <a:ext uri="{FF2B5EF4-FFF2-40B4-BE49-F238E27FC236}">
                  <a16:creationId xmlns:a16="http://schemas.microsoft.com/office/drawing/2014/main" id="{69CD8B4D-ADC8-27BF-09B6-9B6273FEA69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34692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CC79F8-AD37-BEFD-C011-F4777FA832B2}"/>
              </a:ext>
            </a:extLst>
          </p:cNvPr>
          <p:cNvSpPr>
            <a:spLocks noGrp="1"/>
          </p:cNvSpPr>
          <p:nvPr>
            <p:ph type="body" idx="1"/>
          </p:nvPr>
        </p:nvSpPr>
        <p:spPr>
          <a:xfrm>
            <a:off x="568712" y="950227"/>
            <a:ext cx="10785088" cy="5907772"/>
          </a:xfrm>
        </p:spPr>
        <p:txBody>
          <a:bodyPr>
            <a:normAutofit/>
          </a:bodyPr>
          <a:lstStyle/>
          <a:p>
            <a:pPr marL="88900" indent="0" algn="ctr">
              <a:buNone/>
            </a:pPr>
            <a:endParaRPr lang="pt-PT" sz="3600"/>
          </a:p>
          <a:p>
            <a:pPr marL="88900" indent="0" algn="ctr">
              <a:buNone/>
            </a:pPr>
            <a:endParaRPr lang="pt-PT" sz="3600"/>
          </a:p>
          <a:p>
            <a:pPr marL="88900" indent="0" algn="ctr">
              <a:buNone/>
            </a:pPr>
            <a:endParaRPr lang="pt-PT" sz="3600"/>
          </a:p>
        </p:txBody>
      </p:sp>
      <p:sp>
        <p:nvSpPr>
          <p:cNvPr id="5" name="Slide Number Placeholder 4">
            <a:extLst>
              <a:ext uri="{FF2B5EF4-FFF2-40B4-BE49-F238E27FC236}">
                <a16:creationId xmlns:a16="http://schemas.microsoft.com/office/drawing/2014/main" id="{285DD03D-CE6E-B02B-89DB-FEF687A028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pic>
        <p:nvPicPr>
          <p:cNvPr id="7" name="Picture 6">
            <a:extLst>
              <a:ext uri="{FF2B5EF4-FFF2-40B4-BE49-F238E27FC236}">
                <a16:creationId xmlns:a16="http://schemas.microsoft.com/office/drawing/2014/main" id="{9D470F99-57E7-5B5B-FA0E-4E919D180D5C}"/>
              </a:ext>
            </a:extLst>
          </p:cNvPr>
          <p:cNvPicPr>
            <a:picLocks noChangeAspect="1"/>
          </p:cNvPicPr>
          <p:nvPr/>
        </p:nvPicPr>
        <p:blipFill>
          <a:blip r:embed="rId2"/>
          <a:stretch>
            <a:fillRect/>
          </a:stretch>
        </p:blipFill>
        <p:spPr>
          <a:xfrm>
            <a:off x="2049430" y="1274449"/>
            <a:ext cx="7823651" cy="5400988"/>
          </a:xfrm>
          <a:prstGeom prst="rect">
            <a:avLst/>
          </a:prstGeom>
        </p:spPr>
      </p:pic>
      <p:sp>
        <p:nvSpPr>
          <p:cNvPr id="8" name="TextBox 7">
            <a:extLst>
              <a:ext uri="{FF2B5EF4-FFF2-40B4-BE49-F238E27FC236}">
                <a16:creationId xmlns:a16="http://schemas.microsoft.com/office/drawing/2014/main" id="{1823A947-2293-1C20-7343-584E3E77F52A}"/>
              </a:ext>
            </a:extLst>
          </p:cNvPr>
          <p:cNvSpPr txBox="1"/>
          <p:nvPr/>
        </p:nvSpPr>
        <p:spPr>
          <a:xfrm>
            <a:off x="568712" y="502967"/>
            <a:ext cx="9236564" cy="646331"/>
          </a:xfrm>
          <a:prstGeom prst="rect">
            <a:avLst/>
          </a:prstGeom>
          <a:noFill/>
        </p:spPr>
        <p:txBody>
          <a:bodyPr wrap="square">
            <a:spAutoFit/>
          </a:bodyPr>
          <a:lstStyle/>
          <a:p>
            <a:pPr marL="88900" indent="0">
              <a:buNone/>
            </a:pPr>
            <a:r>
              <a:rPr lang="pt-PT" sz="3600">
                <a:latin typeface="Arial Narrow" panose="020B0606020202030204" pitchFamily="34" charset="0"/>
              </a:rPr>
              <a:t>National Tools For PPH Management </a:t>
            </a:r>
          </a:p>
        </p:txBody>
      </p:sp>
    </p:spTree>
    <p:extLst>
      <p:ext uri="{BB962C8B-B14F-4D97-AF65-F5344CB8AC3E}">
        <p14:creationId xmlns:p14="http://schemas.microsoft.com/office/powerpoint/2010/main" val="287672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59">
            <a:extLst>
              <a:ext uri="{FF2B5EF4-FFF2-40B4-BE49-F238E27FC236}">
                <a16:creationId xmlns:a16="http://schemas.microsoft.com/office/drawing/2014/main" id="{B60289EC-71AA-0446-A9D3-CE3D2791A044}"/>
              </a:ext>
            </a:extLst>
          </p:cNvPr>
          <p:cNvSpPr/>
          <p:nvPr/>
        </p:nvSpPr>
        <p:spPr>
          <a:xfrm>
            <a:off x="10757839" y="983516"/>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panose="020F0502020204030204" pitchFamily="34" charset="0"/>
            </a:endParaRPr>
          </a:p>
        </p:txBody>
      </p:sp>
      <p:sp>
        <p:nvSpPr>
          <p:cNvPr id="5" name="Shape 2860">
            <a:extLst>
              <a:ext uri="{FF2B5EF4-FFF2-40B4-BE49-F238E27FC236}">
                <a16:creationId xmlns:a16="http://schemas.microsoft.com/office/drawing/2014/main" id="{CB5A81C2-28C3-4849-8532-2DE7E1F25BFB}"/>
              </a:ext>
            </a:extLst>
          </p:cNvPr>
          <p:cNvSpPr/>
          <p:nvPr/>
        </p:nvSpPr>
        <p:spPr>
          <a:xfrm>
            <a:off x="10757839" y="2340070"/>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panose="020F0502020204030204" pitchFamily="34" charset="0"/>
            </a:endParaRPr>
          </a:p>
        </p:txBody>
      </p:sp>
      <p:sp>
        <p:nvSpPr>
          <p:cNvPr id="6" name="Shape 2861">
            <a:extLst>
              <a:ext uri="{FF2B5EF4-FFF2-40B4-BE49-F238E27FC236}">
                <a16:creationId xmlns:a16="http://schemas.microsoft.com/office/drawing/2014/main" id="{5A4E491A-8EAC-6042-ACDC-1DB068707D42}"/>
              </a:ext>
            </a:extLst>
          </p:cNvPr>
          <p:cNvSpPr/>
          <p:nvPr/>
        </p:nvSpPr>
        <p:spPr>
          <a:xfrm>
            <a:off x="10757839" y="5053178"/>
            <a:ext cx="421125" cy="42112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panose="020F0502020204030204" pitchFamily="34" charset="0"/>
            </a:endParaRPr>
          </a:p>
        </p:txBody>
      </p:sp>
      <p:sp>
        <p:nvSpPr>
          <p:cNvPr id="8" name="Text Placeholder 2">
            <a:extLst>
              <a:ext uri="{FF2B5EF4-FFF2-40B4-BE49-F238E27FC236}">
                <a16:creationId xmlns:a16="http://schemas.microsoft.com/office/drawing/2014/main" id="{EA302397-CEE0-EC46-9FDF-817D8F423B5C}"/>
              </a:ext>
            </a:extLst>
          </p:cNvPr>
          <p:cNvSpPr txBox="1">
            <a:spLocks/>
          </p:cNvSpPr>
          <p:nvPr/>
        </p:nvSpPr>
        <p:spPr>
          <a:xfrm>
            <a:off x="10120502" y="1494504"/>
            <a:ext cx="1695797" cy="400181"/>
          </a:xfrm>
          <a:prstGeom prst="rect">
            <a:avLst/>
          </a:prstGeom>
        </p:spPr>
        <p:txBody>
          <a:bodyPr vert="horz" lIns="91440" tIns="45720" rIns="91440" bIns="45720" rtlCol="0" anchor="t"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solidFill>
                <a:latin typeface="Calibri" panose="020B0503030403020204" pitchFamily="34" charset="0"/>
                <a:ea typeface="Calibri" panose="020B0503030403020204" pitchFamily="34"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Calibri" panose="020F0502020204030204" pitchFamily="34" charset="0"/>
              <a:ea typeface="Roboto Condensed" panose="02000000000000000000" pitchFamily="2" charset="0"/>
            </a:endParaRPr>
          </a:p>
        </p:txBody>
      </p:sp>
      <p:sp>
        <p:nvSpPr>
          <p:cNvPr id="9" name="TextBox 8">
            <a:extLst>
              <a:ext uri="{FF2B5EF4-FFF2-40B4-BE49-F238E27FC236}">
                <a16:creationId xmlns:a16="http://schemas.microsoft.com/office/drawing/2014/main" id="{D0E5565C-8684-CB45-BA0B-00F57F72BEC7}"/>
              </a:ext>
            </a:extLst>
          </p:cNvPr>
          <p:cNvSpPr txBox="1"/>
          <p:nvPr/>
        </p:nvSpPr>
        <p:spPr>
          <a:xfrm>
            <a:off x="9910194" y="1544034"/>
            <a:ext cx="2116412" cy="338554"/>
          </a:xfrm>
          <a:prstGeom prst="rect">
            <a:avLst/>
          </a:prstGeom>
          <a:noFill/>
        </p:spPr>
        <p:txBody>
          <a:bodyPr wrap="none" rtlCol="0">
            <a:spAutoFit/>
          </a:bodyPr>
          <a:lstStyle/>
          <a:p>
            <a:pPr algn="ctr"/>
            <a:r>
              <a:rPr lang="en-US" sz="1600" dirty="0">
                <a:solidFill>
                  <a:schemeClr val="bg1"/>
                </a:solidFill>
                <a:latin typeface="Calibri" panose="020F0502020204030204" pitchFamily="34" charset="0"/>
                <a:ea typeface="Roboto Condensed" panose="02000000000000000000" pitchFamily="2" charset="0"/>
              </a:rPr>
              <a:t>@USAID_MOMENTUM</a:t>
            </a:r>
          </a:p>
        </p:txBody>
      </p:sp>
      <p:sp>
        <p:nvSpPr>
          <p:cNvPr id="10" name="TextBox 9">
            <a:extLst>
              <a:ext uri="{FF2B5EF4-FFF2-40B4-BE49-F238E27FC236}">
                <a16:creationId xmlns:a16="http://schemas.microsoft.com/office/drawing/2014/main" id="{ABD18EB8-C188-7842-A616-7C54598CFC12}"/>
              </a:ext>
            </a:extLst>
          </p:cNvPr>
          <p:cNvSpPr txBox="1"/>
          <p:nvPr/>
        </p:nvSpPr>
        <p:spPr>
          <a:xfrm>
            <a:off x="9961492" y="2832988"/>
            <a:ext cx="2013821" cy="338554"/>
          </a:xfrm>
          <a:prstGeom prst="rect">
            <a:avLst/>
          </a:prstGeom>
          <a:noFill/>
        </p:spPr>
        <p:txBody>
          <a:bodyPr wrap="none" rtlCol="0">
            <a:spAutoFit/>
          </a:bodyPr>
          <a:lstStyle/>
          <a:p>
            <a:pPr algn="ctr"/>
            <a:r>
              <a:rPr lang="en-US" sz="1600" dirty="0">
                <a:solidFill>
                  <a:schemeClr val="bg1"/>
                </a:solidFill>
                <a:latin typeface="Calibri" panose="020F0502020204030204" pitchFamily="34" charset="0"/>
                <a:ea typeface="Roboto Condensed" panose="02000000000000000000" pitchFamily="2" charset="0"/>
              </a:rPr>
              <a:t>@USAIDMOMENTUM</a:t>
            </a:r>
          </a:p>
        </p:txBody>
      </p:sp>
      <p:sp>
        <p:nvSpPr>
          <p:cNvPr id="11" name="TextBox 10">
            <a:extLst>
              <a:ext uri="{FF2B5EF4-FFF2-40B4-BE49-F238E27FC236}">
                <a16:creationId xmlns:a16="http://schemas.microsoft.com/office/drawing/2014/main" id="{EB81AC77-98A7-4F49-A991-FF6834221371}"/>
              </a:ext>
            </a:extLst>
          </p:cNvPr>
          <p:cNvSpPr txBox="1"/>
          <p:nvPr/>
        </p:nvSpPr>
        <p:spPr>
          <a:xfrm>
            <a:off x="10029368" y="4271803"/>
            <a:ext cx="1877566" cy="338554"/>
          </a:xfrm>
          <a:prstGeom prst="rect">
            <a:avLst/>
          </a:prstGeom>
          <a:noFill/>
        </p:spPr>
        <p:txBody>
          <a:bodyPr wrap="none" rtlCol="0">
            <a:spAutoFit/>
          </a:bodyPr>
          <a:lstStyle/>
          <a:p>
            <a:pPr algn="ctr"/>
            <a:r>
              <a:rPr lang="en-US" sz="1600" dirty="0">
                <a:solidFill>
                  <a:schemeClr val="bg1"/>
                </a:solidFill>
                <a:latin typeface="Calibri" panose="020F0502020204030204" pitchFamily="34" charset="0"/>
                <a:ea typeface="Roboto Condensed" panose="02000000000000000000" pitchFamily="2" charset="0"/>
              </a:rPr>
              <a:t>USAID MOMENTUM</a:t>
            </a:r>
          </a:p>
        </p:txBody>
      </p:sp>
      <p:sp>
        <p:nvSpPr>
          <p:cNvPr id="12" name="TextBox 11">
            <a:extLst>
              <a:ext uri="{FF2B5EF4-FFF2-40B4-BE49-F238E27FC236}">
                <a16:creationId xmlns:a16="http://schemas.microsoft.com/office/drawing/2014/main" id="{2C7980D8-32A4-8F44-8DC5-20CFAFC00B6C}"/>
              </a:ext>
            </a:extLst>
          </p:cNvPr>
          <p:cNvSpPr txBox="1"/>
          <p:nvPr/>
        </p:nvSpPr>
        <p:spPr>
          <a:xfrm>
            <a:off x="10029623" y="5610196"/>
            <a:ext cx="1877565" cy="338554"/>
          </a:xfrm>
          <a:prstGeom prst="rect">
            <a:avLst/>
          </a:prstGeom>
          <a:noFill/>
        </p:spPr>
        <p:txBody>
          <a:bodyPr wrap="none" rtlCol="0">
            <a:spAutoFit/>
          </a:bodyPr>
          <a:lstStyle/>
          <a:p>
            <a:pPr algn="ctr"/>
            <a:r>
              <a:rPr lang="en-US" sz="1600" dirty="0">
                <a:solidFill>
                  <a:schemeClr val="bg1"/>
                </a:solidFill>
                <a:latin typeface="Calibri" panose="020F0502020204030204" pitchFamily="34" charset="0"/>
                <a:ea typeface="Roboto Condensed" panose="02000000000000000000" pitchFamily="2" charset="0"/>
              </a:rPr>
              <a:t>USAID MOMENTUM</a:t>
            </a:r>
          </a:p>
        </p:txBody>
      </p:sp>
      <p:sp>
        <p:nvSpPr>
          <p:cNvPr id="15" name="Text Placeholder 13">
            <a:extLst>
              <a:ext uri="{FF2B5EF4-FFF2-40B4-BE49-F238E27FC236}">
                <a16:creationId xmlns:a16="http://schemas.microsoft.com/office/drawing/2014/main" id="{FED5C9F8-FE4F-7144-974C-9BE5B2CF166B}"/>
              </a:ext>
            </a:extLst>
          </p:cNvPr>
          <p:cNvSpPr txBox="1">
            <a:spLocks/>
          </p:cNvSpPr>
          <p:nvPr/>
        </p:nvSpPr>
        <p:spPr>
          <a:xfrm>
            <a:off x="1146902" y="843149"/>
            <a:ext cx="5194904" cy="1039439"/>
          </a:xfrm>
          <a:prstGeom prst="rect">
            <a:avLst/>
          </a:prstGeom>
        </p:spPr>
        <p:txBody>
          <a:bodyPr anchor="ctr"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sz="3600" b="0" i="0" kern="1200">
                <a:solidFill>
                  <a:schemeClr val="accent3"/>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OBRIGADO / THANK YOU</a:t>
            </a:r>
          </a:p>
        </p:txBody>
      </p:sp>
      <p:sp>
        <p:nvSpPr>
          <p:cNvPr id="16" name="Text Placeholder 13">
            <a:extLst>
              <a:ext uri="{FF2B5EF4-FFF2-40B4-BE49-F238E27FC236}">
                <a16:creationId xmlns:a16="http://schemas.microsoft.com/office/drawing/2014/main" id="{DF205753-D359-DB46-A17E-82AE661A701D}"/>
              </a:ext>
            </a:extLst>
          </p:cNvPr>
          <p:cNvSpPr txBox="1">
            <a:spLocks/>
          </p:cNvSpPr>
          <p:nvPr/>
        </p:nvSpPr>
        <p:spPr>
          <a:xfrm>
            <a:off x="1146903" y="2026490"/>
            <a:ext cx="4730260" cy="2948923"/>
          </a:xfrm>
          <a:prstGeom prst="rect">
            <a:avLst/>
          </a:prstGeom>
        </p:spPr>
        <p:txBody>
          <a:bodyPr anchor="t" anchorCtr="0">
            <a:noAutofit/>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lang="en-US" sz="1400" b="0" i="0" u="none" strike="noStrike" kern="1200" smtClean="0">
                <a:solidFill>
                  <a:schemeClr val="tx1"/>
                </a:solidFill>
                <a:effectLst/>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rPr>
              <a:t>MOMENTUM Safe Surgery in Family Planning and Obstetrics is funded by the U.S. Agency for International Development (USAID) as part of the MOMENTUM suite of awards and implemented by EngenderHealth with partners IntraHealth International, Johns Hopkins CCP, and London School of Hygiene &amp; Tropical Medicine</a:t>
            </a:r>
            <a:r>
              <a:rPr lang="en-US" b="1" dirty="0">
                <a:solidFill>
                  <a:schemeClr val="accent3"/>
                </a:solidFill>
              </a:rPr>
              <a:t> </a:t>
            </a:r>
            <a:r>
              <a:rPr lang="en-US" dirty="0">
                <a:solidFill>
                  <a:srgbClr val="000000"/>
                </a:solidFill>
              </a:rPr>
              <a:t>under USAID cooperative agreement #7200AA20CA00011. For more information about MOMENTUM, visit USAIDMomentum.org. The contents of this PowerPoint presentation are the sole responsibility of EngenderHealth</a:t>
            </a:r>
            <a:r>
              <a:rPr lang="en-US" b="1" dirty="0">
                <a:solidFill>
                  <a:schemeClr val="accent3"/>
                </a:solidFill>
              </a:rPr>
              <a:t> </a:t>
            </a:r>
            <a:r>
              <a:rPr lang="en-US" dirty="0">
                <a:solidFill>
                  <a:srgbClr val="000000"/>
                </a:solidFill>
              </a:rPr>
              <a:t>and do not necessarily reflect the views of USAID or the United States Government. </a:t>
            </a:r>
            <a:endParaRPr lang="en-US" dirty="0"/>
          </a:p>
        </p:txBody>
      </p:sp>
      <p:sp>
        <p:nvSpPr>
          <p:cNvPr id="17" name="Shape 2865">
            <a:extLst>
              <a:ext uri="{FF2B5EF4-FFF2-40B4-BE49-F238E27FC236}">
                <a16:creationId xmlns:a16="http://schemas.microsoft.com/office/drawing/2014/main" id="{2A76C88F-F8B8-1844-9A07-57E24C6E9C92}"/>
              </a:ext>
            </a:extLst>
          </p:cNvPr>
          <p:cNvSpPr>
            <a:spLocks noChangeAspect="1"/>
          </p:cNvSpPr>
          <p:nvPr/>
        </p:nvSpPr>
        <p:spPr>
          <a:xfrm>
            <a:off x="10757839" y="3734039"/>
            <a:ext cx="420624" cy="42062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FFFFFF"/>
          </a:solidFill>
          <a:ln w="12700">
            <a:miter lim="400000"/>
          </a:ln>
        </p:spPr>
        <p:txBody>
          <a:bodyPr lIns="19045" tIns="19045" rIns="19045" bIns="19045" anchor="ctr"/>
          <a:lstStyle/>
          <a:p>
            <a:pPr defTabSz="22854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panose="020F0502020204030204" pitchFamily="34" charset="0"/>
            </a:endParaRPr>
          </a:p>
        </p:txBody>
      </p:sp>
    </p:spTree>
    <p:extLst>
      <p:ext uri="{BB962C8B-B14F-4D97-AF65-F5344CB8AC3E}">
        <p14:creationId xmlns:p14="http://schemas.microsoft.com/office/powerpoint/2010/main" val="104993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5" name="Picture 4" descr="A group of surgeons performing surgery&#10;&#10;Description automatically generated with medium confidence">
            <a:extLst>
              <a:ext uri="{FF2B5EF4-FFF2-40B4-BE49-F238E27FC236}">
                <a16:creationId xmlns:a16="http://schemas.microsoft.com/office/drawing/2014/main" id="{483AB717-0F30-E8AE-5A1E-8255FDD3B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564" y="472428"/>
            <a:ext cx="3069431" cy="4092574"/>
          </a:xfrm>
          <a:prstGeom prst="rect">
            <a:avLst/>
          </a:prstGeom>
          <a:ln w="120650">
            <a:solidFill>
              <a:schemeClr val="accent5"/>
            </a:solidFill>
          </a:ln>
        </p:spPr>
      </p:pic>
      <p:sp>
        <p:nvSpPr>
          <p:cNvPr id="489" name="Google Shape;489;p65"/>
          <p:cNvSpPr txBox="1">
            <a:spLocks noGrp="1"/>
          </p:cNvSpPr>
          <p:nvPr>
            <p:ph type="title"/>
          </p:nvPr>
        </p:nvSpPr>
        <p:spPr>
          <a:xfrm>
            <a:off x="838200" y="365126"/>
            <a:ext cx="5124450" cy="13058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Narrow"/>
              <a:buNone/>
            </a:pPr>
            <a:r>
              <a:rPr lang="en-US" dirty="0"/>
              <a:t>Project Overview</a:t>
            </a:r>
            <a:endParaRPr dirty="0"/>
          </a:p>
        </p:txBody>
      </p:sp>
      <p:sp>
        <p:nvSpPr>
          <p:cNvPr id="490" name="Google Shape;490;p65"/>
          <p:cNvSpPr txBox="1">
            <a:spLocks noGrp="1"/>
          </p:cNvSpPr>
          <p:nvPr>
            <p:ph type="body" idx="1"/>
          </p:nvPr>
        </p:nvSpPr>
        <p:spPr>
          <a:xfrm>
            <a:off x="630386" y="1670946"/>
            <a:ext cx="6242362" cy="409257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600"/>
              </a:spcAft>
              <a:buClr>
                <a:srgbClr val="262626"/>
              </a:buClr>
              <a:buSzPts val="2400"/>
            </a:pPr>
            <a:r>
              <a:rPr lang="en-US" dirty="0">
                <a:solidFill>
                  <a:srgbClr val="262626"/>
                </a:solidFill>
              </a:rPr>
              <a:t>Award duration: </a:t>
            </a:r>
          </a:p>
          <a:p>
            <a:pPr marL="800100" lvl="1">
              <a:spcBef>
                <a:spcPts val="0"/>
              </a:spcBef>
              <a:spcAft>
                <a:spcPts val="600"/>
              </a:spcAft>
              <a:buClr>
                <a:srgbClr val="262626"/>
              </a:buClr>
              <a:buSzPts val="2400"/>
            </a:pPr>
            <a:r>
              <a:rPr lang="en-US" dirty="0">
                <a:solidFill>
                  <a:srgbClr val="262626"/>
                </a:solidFill>
              </a:rPr>
              <a:t>September 25, 2020 – June 30, 2026</a:t>
            </a:r>
          </a:p>
          <a:p>
            <a:pPr marL="0" lvl="0" indent="0" algn="l" rtl="0">
              <a:lnSpc>
                <a:spcPct val="110000"/>
              </a:lnSpc>
              <a:spcBef>
                <a:spcPts val="0"/>
              </a:spcBef>
              <a:spcAft>
                <a:spcPts val="600"/>
              </a:spcAft>
              <a:buClr>
                <a:srgbClr val="262626"/>
              </a:buClr>
              <a:buSzPts val="2400"/>
            </a:pPr>
            <a:r>
              <a:rPr lang="en-US" dirty="0">
                <a:solidFill>
                  <a:srgbClr val="262626"/>
                </a:solidFill>
              </a:rPr>
              <a:t>Focus technical areas: </a:t>
            </a:r>
          </a:p>
          <a:p>
            <a:pPr marL="800100" lvl="1">
              <a:spcBef>
                <a:spcPts val="0"/>
              </a:spcBef>
              <a:spcAft>
                <a:spcPts val="600"/>
              </a:spcAft>
              <a:buClr>
                <a:srgbClr val="262626"/>
              </a:buClr>
              <a:buSzPts val="2400"/>
            </a:pPr>
            <a:r>
              <a:rPr lang="en-US" dirty="0">
                <a:solidFill>
                  <a:srgbClr val="262626"/>
                </a:solidFill>
              </a:rPr>
              <a:t>Surgical obstetric care: </a:t>
            </a:r>
            <a:br>
              <a:rPr lang="en-US" dirty="0">
                <a:solidFill>
                  <a:srgbClr val="262626"/>
                </a:solidFill>
              </a:rPr>
            </a:br>
            <a:r>
              <a:rPr lang="en-US" dirty="0">
                <a:solidFill>
                  <a:srgbClr val="262626"/>
                </a:solidFill>
              </a:rPr>
              <a:t>Cesarean delivery (CD)</a:t>
            </a:r>
            <a:r>
              <a:rPr lang="en-US" dirty="0"/>
              <a:t> and </a:t>
            </a:r>
            <a:br>
              <a:rPr lang="en-US" dirty="0"/>
            </a:br>
            <a:r>
              <a:rPr lang="en-US" dirty="0"/>
              <a:t>p</a:t>
            </a:r>
            <a:r>
              <a:rPr lang="en-US" dirty="0">
                <a:solidFill>
                  <a:srgbClr val="262626"/>
                </a:solidFill>
              </a:rPr>
              <a:t>eripartum hysterectomy</a:t>
            </a:r>
            <a:endParaRPr lang="en-US" dirty="0"/>
          </a:p>
          <a:p>
            <a:pPr marL="800100" lvl="1">
              <a:spcBef>
                <a:spcPts val="0"/>
              </a:spcBef>
              <a:spcAft>
                <a:spcPts val="600"/>
              </a:spcAft>
              <a:buClr>
                <a:srgbClr val="262626"/>
              </a:buClr>
              <a:buSzPts val="2400"/>
            </a:pPr>
            <a:r>
              <a:rPr lang="en-US" dirty="0">
                <a:solidFill>
                  <a:srgbClr val="262626"/>
                </a:solidFill>
              </a:rPr>
              <a:t>Obstetric and iatrogenic fistula</a:t>
            </a:r>
            <a:endParaRPr lang="en-US" dirty="0"/>
          </a:p>
          <a:p>
            <a:pPr marL="800100" lvl="1">
              <a:spcBef>
                <a:spcPts val="0"/>
              </a:spcBef>
              <a:spcAft>
                <a:spcPts val="600"/>
              </a:spcAft>
              <a:buClr>
                <a:srgbClr val="262626"/>
              </a:buClr>
              <a:buSzPts val="2400"/>
            </a:pPr>
            <a:r>
              <a:rPr lang="en-US" dirty="0">
                <a:solidFill>
                  <a:srgbClr val="262626"/>
                </a:solidFill>
              </a:rPr>
              <a:t>Voluntary, long-acting reversible </a:t>
            </a:r>
            <a:br>
              <a:rPr lang="en-US" dirty="0">
                <a:solidFill>
                  <a:srgbClr val="262626"/>
                </a:solidFill>
              </a:rPr>
            </a:br>
            <a:r>
              <a:rPr lang="en-US" dirty="0">
                <a:solidFill>
                  <a:srgbClr val="262626"/>
                </a:solidFill>
              </a:rPr>
              <a:t>contraception (LARCs) &amp;</a:t>
            </a:r>
            <a:br>
              <a:rPr lang="en-US" dirty="0">
                <a:solidFill>
                  <a:srgbClr val="262626"/>
                </a:solidFill>
              </a:rPr>
            </a:br>
            <a:r>
              <a:rPr lang="en-US" dirty="0">
                <a:solidFill>
                  <a:srgbClr val="262626"/>
                </a:solidFill>
              </a:rPr>
              <a:t>permanent methods (PMs)</a:t>
            </a:r>
          </a:p>
        </p:txBody>
      </p:sp>
      <p:pic>
        <p:nvPicPr>
          <p:cNvPr id="491" name="Google Shape;491;p65"/>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6000"/>
                    </a14:imgEffect>
                  </a14:imgLayer>
                </a14:imgProps>
              </a:ext>
            </a:extLst>
          </a:blip>
          <a:srcRect/>
          <a:stretch/>
        </p:blipFill>
        <p:spPr>
          <a:xfrm>
            <a:off x="5752977" y="3136185"/>
            <a:ext cx="3725054" cy="3249387"/>
          </a:xfrm>
          <a:prstGeom prst="rect">
            <a:avLst/>
          </a:prstGeom>
          <a:noFill/>
          <a:ln w="107950">
            <a:solidFill>
              <a:schemeClr val="accent5"/>
            </a:solidFill>
          </a:ln>
          <a:effectLst>
            <a:softEdge rad="0"/>
          </a:effectLst>
        </p:spPr>
      </p:pic>
      <p:sp>
        <p:nvSpPr>
          <p:cNvPr id="3" name="TextBox 2">
            <a:extLst>
              <a:ext uri="{FF2B5EF4-FFF2-40B4-BE49-F238E27FC236}">
                <a16:creationId xmlns:a16="http://schemas.microsoft.com/office/drawing/2014/main" id="{CF2DCB1A-6607-C8C7-2EC7-6B9BC1E2CE6F}"/>
              </a:ext>
            </a:extLst>
          </p:cNvPr>
          <p:cNvSpPr txBox="1"/>
          <p:nvPr/>
        </p:nvSpPr>
        <p:spPr>
          <a:xfrm>
            <a:off x="9921190" y="5398769"/>
            <a:ext cx="19563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sz="1200" dirty="0">
                <a:latin typeface="Calibri" panose="020F0502020204030204" pitchFamily="34" charset="0"/>
                <a:cs typeface="Calibri" panose="020F0502020204030204" pitchFamily="34" charset="0"/>
              </a:rPr>
              <a:t>Training session on BEmONC. Credit: G. Nelba </a:t>
            </a:r>
          </a:p>
        </p:txBody>
      </p:sp>
    </p:spTree>
    <p:extLst>
      <p:ext uri="{BB962C8B-B14F-4D97-AF65-F5344CB8AC3E}">
        <p14:creationId xmlns:p14="http://schemas.microsoft.com/office/powerpoint/2010/main" val="410147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1930-1294-B745-BF05-6C947A64BA0F}"/>
              </a:ext>
            </a:extLst>
          </p:cNvPr>
          <p:cNvSpPr>
            <a:spLocks noGrp="1"/>
          </p:cNvSpPr>
          <p:nvPr>
            <p:ph type="title"/>
          </p:nvPr>
        </p:nvSpPr>
        <p:spPr>
          <a:xfrm>
            <a:off x="838200" y="365126"/>
            <a:ext cx="7093226" cy="1305820"/>
          </a:xfrm>
        </p:spPr>
        <p:txBody>
          <a:bodyPr/>
          <a:lstStyle/>
          <a:p>
            <a:r>
              <a:rPr lang="en-US" dirty="0"/>
              <a:t>MOMENTUM Safe Surgery Geographic Scope</a:t>
            </a:r>
          </a:p>
        </p:txBody>
      </p:sp>
      <p:pic>
        <p:nvPicPr>
          <p:cNvPr id="5" name="Picture 4" descr="Map&#10;&#10;Description automatically generated">
            <a:extLst>
              <a:ext uri="{FF2B5EF4-FFF2-40B4-BE49-F238E27FC236}">
                <a16:creationId xmlns:a16="http://schemas.microsoft.com/office/drawing/2014/main" id="{5D439A2D-4893-9733-3024-2A07E4709749}"/>
              </a:ext>
            </a:extLst>
          </p:cNvPr>
          <p:cNvPicPr>
            <a:picLocks noChangeAspect="1"/>
          </p:cNvPicPr>
          <p:nvPr/>
        </p:nvPicPr>
        <p:blipFill>
          <a:blip r:embed="rId3"/>
          <a:stretch>
            <a:fillRect/>
          </a:stretch>
        </p:blipFill>
        <p:spPr>
          <a:xfrm>
            <a:off x="-44920" y="2298907"/>
            <a:ext cx="4761526" cy="3297301"/>
          </a:xfrm>
          <a:prstGeom prst="rect">
            <a:avLst/>
          </a:prstGeom>
        </p:spPr>
      </p:pic>
      <p:graphicFrame>
        <p:nvGraphicFramePr>
          <p:cNvPr id="3" name="Table 2">
            <a:extLst>
              <a:ext uri="{FF2B5EF4-FFF2-40B4-BE49-F238E27FC236}">
                <a16:creationId xmlns:a16="http://schemas.microsoft.com/office/drawing/2014/main" id="{B13620FD-36FD-E237-02DB-2F523CF3A70A}"/>
              </a:ext>
            </a:extLst>
          </p:cNvPr>
          <p:cNvGraphicFramePr>
            <a:graphicFrameLocks noGrp="1"/>
          </p:cNvGraphicFramePr>
          <p:nvPr/>
        </p:nvGraphicFramePr>
        <p:xfrm>
          <a:off x="4716606" y="1543053"/>
          <a:ext cx="7243762" cy="4977882"/>
        </p:xfrm>
        <a:graphic>
          <a:graphicData uri="http://schemas.openxmlformats.org/drawingml/2006/table">
            <a:tbl>
              <a:tblPr firstRow="1" firstCol="1" bandRow="1">
                <a:tableStyleId>{7DF18680-E054-41AD-8BC1-D1AEF772440D}</a:tableStyleId>
              </a:tblPr>
              <a:tblGrid>
                <a:gridCol w="1160087">
                  <a:extLst>
                    <a:ext uri="{9D8B030D-6E8A-4147-A177-3AD203B41FA5}">
                      <a16:colId xmlns:a16="http://schemas.microsoft.com/office/drawing/2014/main" val="1426435209"/>
                    </a:ext>
                  </a:extLst>
                </a:gridCol>
                <a:gridCol w="1182029">
                  <a:extLst>
                    <a:ext uri="{9D8B030D-6E8A-4147-A177-3AD203B41FA5}">
                      <a16:colId xmlns:a16="http://schemas.microsoft.com/office/drawing/2014/main" val="1462988560"/>
                    </a:ext>
                  </a:extLst>
                </a:gridCol>
                <a:gridCol w="758283">
                  <a:extLst>
                    <a:ext uri="{9D8B030D-6E8A-4147-A177-3AD203B41FA5}">
                      <a16:colId xmlns:a16="http://schemas.microsoft.com/office/drawing/2014/main" val="1344245892"/>
                    </a:ext>
                  </a:extLst>
                </a:gridCol>
                <a:gridCol w="1650380">
                  <a:extLst>
                    <a:ext uri="{9D8B030D-6E8A-4147-A177-3AD203B41FA5}">
                      <a16:colId xmlns:a16="http://schemas.microsoft.com/office/drawing/2014/main" val="2419835473"/>
                    </a:ext>
                  </a:extLst>
                </a:gridCol>
                <a:gridCol w="1013241">
                  <a:extLst>
                    <a:ext uri="{9D8B030D-6E8A-4147-A177-3AD203B41FA5}">
                      <a16:colId xmlns:a16="http://schemas.microsoft.com/office/drawing/2014/main" val="2844893252"/>
                    </a:ext>
                  </a:extLst>
                </a:gridCol>
                <a:gridCol w="758465">
                  <a:extLst>
                    <a:ext uri="{9D8B030D-6E8A-4147-A177-3AD203B41FA5}">
                      <a16:colId xmlns:a16="http://schemas.microsoft.com/office/drawing/2014/main" val="3459695682"/>
                    </a:ext>
                  </a:extLst>
                </a:gridCol>
                <a:gridCol w="721277">
                  <a:extLst>
                    <a:ext uri="{9D8B030D-6E8A-4147-A177-3AD203B41FA5}">
                      <a16:colId xmlns:a16="http://schemas.microsoft.com/office/drawing/2014/main" val="3272393324"/>
                    </a:ext>
                  </a:extLst>
                </a:gridCol>
              </a:tblGrid>
              <a:tr h="325487">
                <a:tc>
                  <a:txBody>
                    <a:bodyPr/>
                    <a:lstStyle/>
                    <a:p>
                      <a:pPr marL="0" marR="0" algn="ctr">
                        <a:lnSpc>
                          <a:spcPct val="110000"/>
                        </a:lnSpc>
                        <a:spcBef>
                          <a:spcPts val="0"/>
                        </a:spcBef>
                        <a:spcAft>
                          <a:spcPts val="0"/>
                        </a:spcAft>
                      </a:pPr>
                      <a:r>
                        <a:rPr lang="en-US" sz="1400" dirty="0">
                          <a:solidFill>
                            <a:schemeClr val="tx1"/>
                          </a:solidFill>
                          <a:effectLst/>
                          <a:latin typeface="+mn-lt"/>
                        </a:rPr>
                        <a:t> </a:t>
                      </a: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tc>
                  <a:txBody>
                    <a:bodyPr/>
                    <a:lstStyle/>
                    <a:p>
                      <a:pPr marL="0" marR="0" algn="ctr">
                        <a:lnSpc>
                          <a:spcPct val="110000"/>
                        </a:lnSpc>
                        <a:spcBef>
                          <a:spcPts val="0"/>
                        </a:spcBef>
                        <a:spcAft>
                          <a:spcPts val="0"/>
                        </a:spcAft>
                      </a:pPr>
                      <a:r>
                        <a:rPr lang="en-US" sz="1400" dirty="0">
                          <a:solidFill>
                            <a:schemeClr val="tx1"/>
                          </a:solidFill>
                          <a:effectLst/>
                          <a:latin typeface="+mn-lt"/>
                        </a:rPr>
                        <a:t>Funding Type</a:t>
                      </a: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tc>
                  <a:txBody>
                    <a:bodyPr/>
                    <a:lstStyle/>
                    <a:p>
                      <a:pPr marL="0" marR="0" algn="ctr">
                        <a:lnSpc>
                          <a:spcPct val="110000"/>
                        </a:lnSpc>
                        <a:spcBef>
                          <a:spcPts val="0"/>
                        </a:spcBef>
                        <a:spcAft>
                          <a:spcPts val="0"/>
                        </a:spcAft>
                      </a:pPr>
                      <a:r>
                        <a:rPr lang="en-US" sz="1400" dirty="0">
                          <a:solidFill>
                            <a:schemeClr val="tx1"/>
                          </a:solidFill>
                          <a:effectLst/>
                          <a:latin typeface="+mn-lt"/>
                        </a:rPr>
                        <a:t>Fistula</a:t>
                      </a: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tc>
                  <a:txBody>
                    <a:bodyPr/>
                    <a:lstStyle/>
                    <a:p>
                      <a:pPr marL="0" marR="0" algn="ctr">
                        <a:lnSpc>
                          <a:spcPct val="110000"/>
                        </a:lnSpc>
                        <a:spcBef>
                          <a:spcPts val="0"/>
                        </a:spcBef>
                        <a:spcAft>
                          <a:spcPts val="0"/>
                        </a:spcAft>
                      </a:pPr>
                      <a:r>
                        <a:rPr lang="en-US" sz="1400" dirty="0">
                          <a:solidFill>
                            <a:schemeClr val="tx1"/>
                          </a:solidFill>
                          <a:effectLst/>
                          <a:latin typeface="+mn-lt"/>
                        </a:rPr>
                        <a:t>Surgical Obstetrics* </a:t>
                      </a:r>
                      <a:br>
                        <a:rPr lang="en-US" sz="1400" dirty="0">
                          <a:solidFill>
                            <a:schemeClr val="tx1"/>
                          </a:solidFill>
                          <a:effectLst/>
                          <a:latin typeface="+mn-lt"/>
                        </a:rPr>
                      </a:b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tc>
                  <a:txBody>
                    <a:bodyPr/>
                    <a:lstStyle/>
                    <a:p>
                      <a:pPr marL="0" marR="0" algn="ctr">
                        <a:lnSpc>
                          <a:spcPct val="110000"/>
                        </a:lnSpc>
                        <a:spcBef>
                          <a:spcPts val="0"/>
                        </a:spcBef>
                        <a:spcAft>
                          <a:spcPts val="0"/>
                        </a:spcAft>
                      </a:pPr>
                      <a:r>
                        <a:rPr lang="en-US" sz="1400" dirty="0">
                          <a:solidFill>
                            <a:schemeClr val="tx1"/>
                          </a:solidFill>
                          <a:effectLst/>
                          <a:latin typeface="+mn-lt"/>
                        </a:rPr>
                        <a:t>LARCs/PMs</a:t>
                      </a: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tc>
                  <a:txBody>
                    <a:bodyPr/>
                    <a:lstStyle/>
                    <a:p>
                      <a:pPr marL="0" marR="0" algn="ctr">
                        <a:lnSpc>
                          <a:spcPct val="110000"/>
                        </a:lnSpc>
                        <a:spcBef>
                          <a:spcPts val="0"/>
                        </a:spcBef>
                        <a:spcAft>
                          <a:spcPts val="0"/>
                        </a:spcAft>
                      </a:pPr>
                      <a:r>
                        <a:rPr lang="en-US" sz="1400" dirty="0">
                          <a:solidFill>
                            <a:schemeClr val="tx1"/>
                          </a:solidFill>
                          <a:effectLst/>
                          <a:latin typeface="+mn-lt"/>
                        </a:rPr>
                        <a:t>FGM/C</a:t>
                      </a: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tc>
                  <a:txBody>
                    <a:bodyPr/>
                    <a:lstStyle/>
                    <a:p>
                      <a:pPr marL="0" marR="0" algn="ctr">
                        <a:lnSpc>
                          <a:spcPct val="110000"/>
                        </a:lnSpc>
                        <a:spcBef>
                          <a:spcPts val="0"/>
                        </a:spcBef>
                        <a:spcAft>
                          <a:spcPts val="0"/>
                        </a:spcAft>
                      </a:pPr>
                      <a:r>
                        <a:rPr lang="en-US" sz="1400" dirty="0">
                          <a:solidFill>
                            <a:schemeClr val="tx1"/>
                          </a:solidFill>
                          <a:effectLst/>
                          <a:latin typeface="+mn-lt"/>
                        </a:rPr>
                        <a:t>COVID</a:t>
                      </a:r>
                      <a:endParaRPr lang="en-US" sz="1400" dirty="0">
                        <a:solidFill>
                          <a:schemeClr val="tx1"/>
                        </a:solidFill>
                        <a:effectLst/>
                        <a:latin typeface="+mn-lt"/>
                        <a:ea typeface="Times New Roman" panose="02020603050405020304" pitchFamily="18" charset="0"/>
                      </a:endParaRPr>
                    </a:p>
                  </a:txBody>
                  <a:tcPr marL="68580" marR="68580" marT="0" marB="0">
                    <a:solidFill>
                      <a:srgbClr val="D9DCDD"/>
                    </a:solidFill>
                  </a:tcPr>
                </a:tc>
                <a:extLst>
                  <a:ext uri="{0D108BD9-81ED-4DB2-BD59-A6C34878D82A}">
                    <a16:rowId xmlns:a16="http://schemas.microsoft.com/office/drawing/2014/main" val="1862066972"/>
                  </a:ext>
                </a:extLst>
              </a:tr>
              <a:tr h="430478">
                <a:tc>
                  <a:txBody>
                    <a:bodyPr/>
                    <a:lstStyle/>
                    <a:p>
                      <a:pPr marL="0" marR="0" algn="ctr">
                        <a:lnSpc>
                          <a:spcPct val="110000"/>
                        </a:lnSpc>
                        <a:spcBef>
                          <a:spcPts val="0"/>
                        </a:spcBef>
                        <a:spcAft>
                          <a:spcPts val="0"/>
                        </a:spcAft>
                      </a:pPr>
                      <a:r>
                        <a:rPr lang="en-US" sz="1400" b="1" dirty="0">
                          <a:solidFill>
                            <a:schemeClr val="tx1"/>
                          </a:solidFill>
                          <a:effectLst/>
                          <a:latin typeface="+mn-lt"/>
                        </a:rPr>
                        <a:t>DRC</a:t>
                      </a:r>
                      <a:endParaRPr lang="en-US" sz="1400" b="1" dirty="0">
                        <a:solidFill>
                          <a:schemeClr val="tx1"/>
                        </a:solidFill>
                        <a:effectLst/>
                        <a:latin typeface="+mn-lt"/>
                        <a:ea typeface="Times New Roman" panose="02020603050405020304" pitchFamily="18" charset="0"/>
                      </a:endParaRPr>
                    </a:p>
                  </a:txBody>
                  <a:tcPr marL="68580" marR="68580" marT="0" marB="0">
                    <a:solidFill>
                      <a:schemeClr val="bg2"/>
                    </a:solidFill>
                  </a:tcPr>
                </a:tc>
                <a:tc>
                  <a:txBody>
                    <a:bodyPr/>
                    <a:lstStyle/>
                    <a:p>
                      <a:pPr marL="0" marR="0" algn="ctr">
                        <a:lnSpc>
                          <a:spcPct val="110000"/>
                        </a:lnSpc>
                        <a:spcBef>
                          <a:spcPts val="0"/>
                        </a:spcBef>
                        <a:spcAft>
                          <a:spcPts val="0"/>
                        </a:spcAft>
                      </a:pPr>
                      <a:r>
                        <a:rPr lang="en-US" sz="1400" b="1" dirty="0">
                          <a:effectLst/>
                          <a:latin typeface="+mn-lt"/>
                        </a:rPr>
                        <a:t>FS</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extLst>
                  <a:ext uri="{0D108BD9-81ED-4DB2-BD59-A6C34878D82A}">
                    <a16:rowId xmlns:a16="http://schemas.microsoft.com/office/drawing/2014/main" val="4268787293"/>
                  </a:ext>
                </a:extLst>
              </a:tr>
              <a:tr h="430478">
                <a:tc>
                  <a:txBody>
                    <a:bodyPr/>
                    <a:lstStyle/>
                    <a:p>
                      <a:pPr marL="0" marR="0" algn="ctr">
                        <a:lnSpc>
                          <a:spcPct val="110000"/>
                        </a:lnSpc>
                        <a:spcBef>
                          <a:spcPts val="0"/>
                        </a:spcBef>
                        <a:spcAft>
                          <a:spcPts val="0"/>
                        </a:spcAft>
                      </a:pPr>
                      <a:r>
                        <a:rPr lang="en-US" sz="1400" b="1" dirty="0">
                          <a:solidFill>
                            <a:schemeClr val="bg1"/>
                          </a:solidFill>
                          <a:effectLst/>
                          <a:latin typeface="+mn-lt"/>
                        </a:rPr>
                        <a:t>Guinea</a:t>
                      </a:r>
                      <a:endParaRPr lang="en-US" sz="1400" b="1" dirty="0">
                        <a:solidFill>
                          <a:schemeClr val="bg1"/>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solidFill>
                            <a:srgbClr val="000000"/>
                          </a:solidFill>
                          <a:effectLst/>
                          <a:latin typeface="+mn-lt"/>
                          <a:ea typeface="Times New Roman" panose="02020603050405020304" pitchFamily="18" charset="0"/>
                        </a:rPr>
                        <a:t>Core</a:t>
                      </a:r>
                    </a:p>
                  </a:txBody>
                  <a:tcPr marL="68580" marR="68580" marT="0" marB="0"/>
                </a:tc>
                <a:tc>
                  <a:txBody>
                    <a:bodyPr/>
                    <a:lstStyle/>
                    <a:p>
                      <a:pPr marL="0" marR="0" algn="ctr">
                        <a:lnSpc>
                          <a:spcPct val="110000"/>
                        </a:lnSpc>
                        <a:spcBef>
                          <a:spcPts val="0"/>
                        </a:spcBef>
                        <a:spcAft>
                          <a:spcPts val="0"/>
                        </a:spcAft>
                      </a:pPr>
                      <a:r>
                        <a:rPr lang="en-US" sz="1400" b="1" dirty="0">
                          <a:solidFill>
                            <a:srgbClr val="000000"/>
                          </a:solidFill>
                          <a:effectLst/>
                          <a:latin typeface="+mn-lt"/>
                          <a:ea typeface="Times New Roman" panose="02020603050405020304" pitchFamily="18" charset="0"/>
                        </a:rPr>
                        <a:t>X</a:t>
                      </a:r>
                    </a:p>
                  </a:txBody>
                  <a:tcPr marL="68580" marR="68580" marT="0" marB="0"/>
                </a:tc>
                <a:tc>
                  <a:txBody>
                    <a:bodyPr/>
                    <a:lstStyle/>
                    <a:p>
                      <a:pPr marL="0" marR="0" algn="ctr">
                        <a:lnSpc>
                          <a:spcPct val="110000"/>
                        </a:lnSpc>
                        <a:spcBef>
                          <a:spcPts val="0"/>
                        </a:spcBef>
                        <a:spcAft>
                          <a:spcPts val="0"/>
                        </a:spcAft>
                      </a:pPr>
                      <a:r>
                        <a:rPr lang="en-US" sz="1400" b="1" dirty="0">
                          <a:solidFill>
                            <a:srgbClr val="000000"/>
                          </a:solidFill>
                          <a:effectLst/>
                          <a:latin typeface="+mn-lt"/>
                          <a:ea typeface="Times New Roman" panose="02020603050405020304" pitchFamily="18" charset="0"/>
                        </a:rPr>
                        <a:t>X</a:t>
                      </a: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90073136"/>
                  </a:ext>
                </a:extLst>
              </a:tr>
              <a:tr h="430478">
                <a:tc>
                  <a:txBody>
                    <a:bodyPr/>
                    <a:lstStyle/>
                    <a:p>
                      <a:pPr marL="0" marR="0" algn="ctr">
                        <a:lnSpc>
                          <a:spcPct val="110000"/>
                        </a:lnSpc>
                        <a:spcBef>
                          <a:spcPts val="0"/>
                        </a:spcBef>
                        <a:spcAft>
                          <a:spcPts val="0"/>
                        </a:spcAft>
                      </a:pPr>
                      <a:r>
                        <a:rPr lang="en-US" sz="1400" b="1" dirty="0">
                          <a:effectLst/>
                          <a:latin typeface="+mn-lt"/>
                        </a:rPr>
                        <a:t>India</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Core</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13943726"/>
                  </a:ext>
                </a:extLst>
              </a:tr>
              <a:tr h="430478">
                <a:tc>
                  <a:txBody>
                    <a:bodyPr/>
                    <a:lstStyle/>
                    <a:p>
                      <a:pPr marL="0" marR="0" algn="ctr">
                        <a:lnSpc>
                          <a:spcPct val="110000"/>
                        </a:lnSpc>
                        <a:spcBef>
                          <a:spcPts val="0"/>
                        </a:spcBef>
                        <a:spcAft>
                          <a:spcPts val="0"/>
                        </a:spcAft>
                      </a:pPr>
                      <a:r>
                        <a:rPr lang="en-US" sz="1400" b="1" dirty="0">
                          <a:effectLst/>
                          <a:latin typeface="+mn-lt"/>
                        </a:rPr>
                        <a:t>India</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ARPA</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514449698"/>
                  </a:ext>
                </a:extLst>
              </a:tr>
              <a:tr h="430478">
                <a:tc>
                  <a:txBody>
                    <a:bodyPr/>
                    <a:lstStyle/>
                    <a:p>
                      <a:pPr marL="0" marR="0" algn="ctr">
                        <a:lnSpc>
                          <a:spcPct val="110000"/>
                        </a:lnSpc>
                        <a:spcBef>
                          <a:spcPts val="0"/>
                        </a:spcBef>
                        <a:spcAft>
                          <a:spcPts val="0"/>
                        </a:spcAft>
                      </a:pPr>
                      <a:r>
                        <a:rPr lang="en-US" sz="1400" b="1" dirty="0">
                          <a:effectLst/>
                          <a:latin typeface="+mn-lt"/>
                        </a:rPr>
                        <a:t>Madagascar</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solidFill>
                            <a:srgbClr val="000000"/>
                          </a:solidFill>
                          <a:effectLst/>
                          <a:latin typeface="+mn-lt"/>
                          <a:ea typeface="Times New Roman" panose="02020603050405020304" pitchFamily="18" charset="0"/>
                        </a:rPr>
                        <a:t>Core</a:t>
                      </a: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solidFill>
                            <a:srgbClr val="000000"/>
                          </a:solidFill>
                          <a:effectLst/>
                          <a:latin typeface="+mn-lt"/>
                          <a:ea typeface="Times New Roman" panose="02020603050405020304" pitchFamily="18" charset="0"/>
                        </a:rPr>
                        <a:t>X</a:t>
                      </a: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53535963"/>
                  </a:ext>
                </a:extLst>
              </a:tr>
              <a:tr h="430478">
                <a:tc>
                  <a:txBody>
                    <a:bodyPr/>
                    <a:lstStyle/>
                    <a:p>
                      <a:pPr marL="0" marR="0" algn="ctr">
                        <a:lnSpc>
                          <a:spcPct val="110000"/>
                        </a:lnSpc>
                        <a:spcBef>
                          <a:spcPts val="0"/>
                        </a:spcBef>
                        <a:spcAft>
                          <a:spcPts val="0"/>
                        </a:spcAft>
                      </a:pPr>
                      <a:r>
                        <a:rPr lang="en-US" sz="1400" b="1" dirty="0">
                          <a:effectLst/>
                          <a:latin typeface="+mn-lt"/>
                        </a:rPr>
                        <a:t>Mali</a:t>
                      </a:r>
                      <a:endParaRPr lang="en-US" sz="1400" b="1"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Core</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275218952"/>
                  </a:ext>
                </a:extLst>
              </a:tr>
              <a:tr h="430478">
                <a:tc>
                  <a:txBody>
                    <a:bodyPr/>
                    <a:lstStyle/>
                    <a:p>
                      <a:pPr marL="0" marR="0" algn="ctr">
                        <a:lnSpc>
                          <a:spcPct val="110000"/>
                        </a:lnSpc>
                        <a:spcBef>
                          <a:spcPts val="0"/>
                        </a:spcBef>
                        <a:spcAft>
                          <a:spcPts val="0"/>
                        </a:spcAft>
                      </a:pPr>
                      <a:r>
                        <a:rPr lang="en-US" sz="1400" b="1" dirty="0">
                          <a:solidFill>
                            <a:schemeClr val="tx1"/>
                          </a:solidFill>
                          <a:effectLst/>
                          <a:latin typeface="+mn-lt"/>
                        </a:rPr>
                        <a:t>Mozambique</a:t>
                      </a:r>
                      <a:endParaRPr lang="en-US" sz="1400" b="1" dirty="0">
                        <a:solidFill>
                          <a:schemeClr val="tx1"/>
                        </a:solidFill>
                        <a:effectLst/>
                        <a:latin typeface="+mn-lt"/>
                        <a:ea typeface="Times New Roman" panose="02020603050405020304" pitchFamily="18" charset="0"/>
                      </a:endParaRPr>
                    </a:p>
                  </a:txBody>
                  <a:tcPr marL="68580" marR="68580" marT="0" marB="0">
                    <a:solidFill>
                      <a:schemeClr val="bg2"/>
                    </a:solidFill>
                  </a:tcPr>
                </a:tc>
                <a:tc>
                  <a:txBody>
                    <a:bodyPr/>
                    <a:lstStyle/>
                    <a:p>
                      <a:pPr marL="0" marR="0" algn="ctr">
                        <a:lnSpc>
                          <a:spcPct val="110000"/>
                        </a:lnSpc>
                        <a:spcBef>
                          <a:spcPts val="0"/>
                        </a:spcBef>
                        <a:spcAft>
                          <a:spcPts val="0"/>
                        </a:spcAft>
                      </a:pPr>
                      <a:r>
                        <a:rPr lang="en-US" sz="1400" b="1" dirty="0">
                          <a:effectLst/>
                          <a:latin typeface="+mn-lt"/>
                        </a:rPr>
                        <a:t>FS, Core</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extLst>
                  <a:ext uri="{0D108BD9-81ED-4DB2-BD59-A6C34878D82A}">
                    <a16:rowId xmlns:a16="http://schemas.microsoft.com/office/drawing/2014/main" val="3551089759"/>
                  </a:ext>
                </a:extLst>
              </a:tr>
              <a:tr h="376336">
                <a:tc>
                  <a:txBody>
                    <a:bodyPr/>
                    <a:lstStyle/>
                    <a:p>
                      <a:pPr marL="0" marR="0" algn="ctr">
                        <a:lnSpc>
                          <a:spcPct val="110000"/>
                        </a:lnSpc>
                        <a:spcBef>
                          <a:spcPts val="0"/>
                        </a:spcBef>
                        <a:spcAft>
                          <a:spcPts val="0"/>
                        </a:spcAft>
                      </a:pPr>
                      <a:r>
                        <a:rPr lang="en-US" sz="1400" b="1" dirty="0">
                          <a:solidFill>
                            <a:schemeClr val="tx1"/>
                          </a:solidFill>
                          <a:effectLst/>
                          <a:latin typeface="+mn-lt"/>
                        </a:rPr>
                        <a:t>Nigeria</a:t>
                      </a:r>
                      <a:endParaRPr lang="en-US" sz="1400" b="1" dirty="0">
                        <a:solidFill>
                          <a:schemeClr val="tx1"/>
                        </a:solidFill>
                        <a:effectLst/>
                        <a:latin typeface="+mn-lt"/>
                        <a:ea typeface="Times New Roman" panose="02020603050405020304" pitchFamily="18" charset="0"/>
                      </a:endParaRPr>
                    </a:p>
                  </a:txBody>
                  <a:tcPr marL="68580" marR="68580" marT="0" marB="0">
                    <a:solidFill>
                      <a:schemeClr val="bg2"/>
                    </a:solidFill>
                  </a:tcPr>
                </a:tc>
                <a:tc>
                  <a:txBody>
                    <a:bodyPr/>
                    <a:lstStyle/>
                    <a:p>
                      <a:pPr marL="0" marR="0" algn="ctr">
                        <a:lnSpc>
                          <a:spcPct val="110000"/>
                        </a:lnSpc>
                        <a:spcBef>
                          <a:spcPts val="0"/>
                        </a:spcBef>
                        <a:spcAft>
                          <a:spcPts val="0"/>
                        </a:spcAft>
                      </a:pPr>
                      <a:r>
                        <a:rPr lang="en-US" sz="1400" b="1" dirty="0">
                          <a:effectLst/>
                          <a:latin typeface="+mn-lt"/>
                        </a:rPr>
                        <a:t>FS</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solidFill>
                      <a:schemeClr val="bg2">
                        <a:lumMod val="40000"/>
                        <a:lumOff val="60000"/>
                      </a:schemeClr>
                    </a:solidFill>
                  </a:tcPr>
                </a:tc>
                <a:extLst>
                  <a:ext uri="{0D108BD9-81ED-4DB2-BD59-A6C34878D82A}">
                    <a16:rowId xmlns:a16="http://schemas.microsoft.com/office/drawing/2014/main" val="4028167286"/>
                  </a:ext>
                </a:extLst>
              </a:tr>
              <a:tr h="430478">
                <a:tc>
                  <a:txBody>
                    <a:bodyPr/>
                    <a:lstStyle/>
                    <a:p>
                      <a:pPr marL="0" marR="0" algn="ctr">
                        <a:lnSpc>
                          <a:spcPct val="110000"/>
                        </a:lnSpc>
                        <a:spcBef>
                          <a:spcPts val="0"/>
                        </a:spcBef>
                        <a:spcAft>
                          <a:spcPts val="0"/>
                        </a:spcAft>
                      </a:pPr>
                      <a:r>
                        <a:rPr lang="en-US" sz="1400" b="1" dirty="0">
                          <a:effectLst/>
                          <a:latin typeface="+mn-lt"/>
                        </a:rPr>
                        <a:t>Rwanda</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Core</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114794392"/>
                  </a:ext>
                </a:extLst>
              </a:tr>
              <a:tr h="430478">
                <a:tc>
                  <a:txBody>
                    <a:bodyPr/>
                    <a:lstStyle/>
                    <a:p>
                      <a:pPr marL="0" marR="0" algn="ctr">
                        <a:lnSpc>
                          <a:spcPct val="110000"/>
                        </a:lnSpc>
                        <a:spcBef>
                          <a:spcPts val="0"/>
                        </a:spcBef>
                        <a:spcAft>
                          <a:spcPts val="0"/>
                        </a:spcAft>
                      </a:pPr>
                      <a:r>
                        <a:rPr lang="en-US" sz="1400" b="1" dirty="0">
                          <a:effectLst/>
                          <a:latin typeface="+mn-lt"/>
                        </a:rPr>
                        <a:t>Senegal</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Core</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X</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1400" b="1" dirty="0">
                          <a:effectLst/>
                          <a:latin typeface="+mn-lt"/>
                        </a:rPr>
                        <a:t> </a:t>
                      </a:r>
                      <a:endParaRPr lang="en-US" sz="1400" b="1" dirty="0">
                        <a:solidFill>
                          <a:srgbClr val="000000"/>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525430402"/>
                  </a:ext>
                </a:extLst>
              </a:tr>
            </a:tbl>
          </a:graphicData>
        </a:graphic>
      </p:graphicFrame>
      <p:sp>
        <p:nvSpPr>
          <p:cNvPr id="4" name="Rectangle 1">
            <a:extLst>
              <a:ext uri="{FF2B5EF4-FFF2-40B4-BE49-F238E27FC236}">
                <a16:creationId xmlns:a16="http://schemas.microsoft.com/office/drawing/2014/main" id="{A71E33F0-27E9-9842-8F7E-66A62AE84963}"/>
              </a:ext>
            </a:extLst>
          </p:cNvPr>
          <p:cNvSpPr>
            <a:spLocks noChangeArrowheads="1"/>
          </p:cNvSpPr>
          <p:nvPr/>
        </p:nvSpPr>
        <p:spPr bwMode="auto">
          <a:xfrm>
            <a:off x="5434157" y="26291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05C2A1B-B11B-F2D4-2A6D-98EF0AD3B7C5}"/>
              </a:ext>
            </a:extLst>
          </p:cNvPr>
          <p:cNvSpPr txBox="1"/>
          <p:nvPr/>
        </p:nvSpPr>
        <p:spPr>
          <a:xfrm>
            <a:off x="4716606" y="6385108"/>
            <a:ext cx="42266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*Cesarean delivery, peripartum hysterectomy</a:t>
            </a:r>
          </a:p>
        </p:txBody>
      </p:sp>
    </p:spTree>
    <p:extLst>
      <p:ext uri="{BB962C8B-B14F-4D97-AF65-F5344CB8AC3E}">
        <p14:creationId xmlns:p14="http://schemas.microsoft.com/office/powerpoint/2010/main" val="158093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A527-EB3B-BDA9-1FE5-6410D3CA3A4E}"/>
              </a:ext>
            </a:extLst>
          </p:cNvPr>
          <p:cNvSpPr>
            <a:spLocks noGrp="1"/>
          </p:cNvSpPr>
          <p:nvPr>
            <p:ph type="title"/>
          </p:nvPr>
        </p:nvSpPr>
        <p:spPr>
          <a:xfrm>
            <a:off x="470111" y="565302"/>
            <a:ext cx="7873099" cy="904461"/>
          </a:xfrm>
        </p:spPr>
        <p:txBody>
          <a:bodyPr/>
          <a:lstStyle/>
          <a:p>
            <a:r>
              <a:rPr lang="en-US" dirty="0"/>
              <a:t>Support for labour management to prevent and manage PPH</a:t>
            </a:r>
            <a:endParaRPr lang="pt-PT" dirty="0"/>
          </a:p>
        </p:txBody>
      </p:sp>
      <p:sp>
        <p:nvSpPr>
          <p:cNvPr id="3" name="Text Placeholder 2">
            <a:extLst>
              <a:ext uri="{FF2B5EF4-FFF2-40B4-BE49-F238E27FC236}">
                <a16:creationId xmlns:a16="http://schemas.microsoft.com/office/drawing/2014/main" id="{D939C535-CED3-AD0D-24BC-7E81BFCCAC1D}"/>
              </a:ext>
            </a:extLst>
          </p:cNvPr>
          <p:cNvSpPr>
            <a:spLocks noGrp="1"/>
          </p:cNvSpPr>
          <p:nvPr>
            <p:ph type="body" idx="1"/>
          </p:nvPr>
        </p:nvSpPr>
        <p:spPr>
          <a:xfrm>
            <a:off x="118497" y="2025400"/>
            <a:ext cx="7802218" cy="5864088"/>
          </a:xfrm>
        </p:spPr>
        <p:txBody>
          <a:bodyPr/>
          <a:lstStyle/>
          <a:p>
            <a:pPr marL="546100" lvl="1" indent="0">
              <a:buNone/>
            </a:pPr>
            <a:r>
              <a:rPr lang="en-US" sz="2000" b="1" dirty="0">
                <a:effectLst/>
                <a:latin typeface="Calibri" panose="020F0502020204030204" pitchFamily="34" charset="0"/>
                <a:ea typeface="Calibri" panose="020F0502020204030204" pitchFamily="34" charset="0"/>
              </a:rPr>
              <a:t>28 HCW</a:t>
            </a:r>
            <a:r>
              <a:rPr lang="en-US" sz="2000" b="1" dirty="0">
                <a:solidFill>
                  <a:srgbClr val="FF0000"/>
                </a:solidFill>
                <a:effectLst/>
                <a:latin typeface="Calibri" panose="020F0502020204030204" pitchFamily="34" charset="0"/>
                <a:ea typeface="Calibri" panose="020F0502020204030204" pitchFamily="34" charset="0"/>
              </a:rPr>
              <a:t>  </a:t>
            </a:r>
            <a:r>
              <a:rPr lang="en-US" sz="2000" b="1" dirty="0">
                <a:effectLst/>
                <a:latin typeface="Calibri" panose="020F0502020204030204" pitchFamily="34" charset="0"/>
                <a:ea typeface="Calibri" panose="020F0502020204030204" pitchFamily="34" charset="0"/>
              </a:rPr>
              <a:t>trained as Master Trainers:</a:t>
            </a:r>
          </a:p>
          <a:p>
            <a:pPr lvl="1">
              <a:buFont typeface="Arial" panose="020B0604020202020204" pitchFamily="34" charset="0"/>
              <a:buChar char="•"/>
            </a:pPr>
            <a:r>
              <a:rPr lang="pt-PT" sz="2000" dirty="0">
                <a:solidFill>
                  <a:schemeClr val="tx1"/>
                </a:solidFill>
              </a:rPr>
              <a:t>Provision of quality labour management  </a:t>
            </a:r>
          </a:p>
          <a:p>
            <a:pPr lvl="1">
              <a:buFont typeface="Arial" panose="020B0604020202020204" pitchFamily="34" charset="0"/>
              <a:buChar char="•"/>
            </a:pPr>
            <a:r>
              <a:rPr lang="pt-PT" sz="2000" dirty="0">
                <a:solidFill>
                  <a:schemeClr val="tx1"/>
                </a:solidFill>
              </a:rPr>
              <a:t>Routine use and updating of partogram </a:t>
            </a:r>
          </a:p>
          <a:p>
            <a:pPr lvl="1">
              <a:buFont typeface="Arial" panose="020B0604020202020204" pitchFamily="34" charset="0"/>
              <a:buChar char="•"/>
            </a:pPr>
            <a:r>
              <a:rPr lang="pt-PT" sz="2000" dirty="0">
                <a:solidFill>
                  <a:schemeClr val="tx1"/>
                </a:solidFill>
              </a:rPr>
              <a:t>Early diagnosis of  obstetric emergencies </a:t>
            </a:r>
          </a:p>
          <a:p>
            <a:pPr lvl="1">
              <a:buFont typeface="Arial" panose="020B0604020202020204" pitchFamily="34" charset="0"/>
              <a:buChar char="•"/>
            </a:pPr>
            <a:r>
              <a:rPr lang="pt-PT" sz="2000" dirty="0">
                <a:solidFill>
                  <a:schemeClr val="tx1"/>
                </a:solidFill>
              </a:rPr>
              <a:t>Early referral for those who need advanced care ( Mobile phone)</a:t>
            </a:r>
          </a:p>
          <a:p>
            <a:pPr lvl="1">
              <a:buFont typeface="Arial" panose="020B0604020202020204" pitchFamily="34" charset="0"/>
              <a:buChar char="•"/>
            </a:pPr>
            <a:r>
              <a:rPr lang="pt-PT" sz="2000" dirty="0">
                <a:solidFill>
                  <a:schemeClr val="tx1"/>
                </a:solidFill>
              </a:rPr>
              <a:t>Training on Safe Cesarean delivery</a:t>
            </a:r>
          </a:p>
        </p:txBody>
      </p:sp>
      <p:sp>
        <p:nvSpPr>
          <p:cNvPr id="4" name="Slide Number Placeholder 3">
            <a:extLst>
              <a:ext uri="{FF2B5EF4-FFF2-40B4-BE49-F238E27FC236}">
                <a16:creationId xmlns:a16="http://schemas.microsoft.com/office/drawing/2014/main" id="{D08362E3-CD6C-4B1D-9CB4-26193449A1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
        <p:nvSpPr>
          <p:cNvPr id="5" name="TextBox 4">
            <a:extLst>
              <a:ext uri="{FF2B5EF4-FFF2-40B4-BE49-F238E27FC236}">
                <a16:creationId xmlns:a16="http://schemas.microsoft.com/office/drawing/2014/main" id="{F50B80F4-CBAC-3DB7-221A-4094E0176CF2}"/>
              </a:ext>
            </a:extLst>
          </p:cNvPr>
          <p:cNvSpPr txBox="1"/>
          <p:nvPr/>
        </p:nvSpPr>
        <p:spPr>
          <a:xfrm>
            <a:off x="8343210" y="6398438"/>
            <a:ext cx="3458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sz="1200" dirty="0">
                <a:latin typeface="Calibri" panose="020F0502020204030204" pitchFamily="34" charset="0"/>
                <a:cs typeface="Calibri" panose="020F0502020204030204" pitchFamily="34" charset="0"/>
              </a:rPr>
              <a:t>Training session on BEmONC. Credit: G. Nelba </a:t>
            </a:r>
          </a:p>
        </p:txBody>
      </p:sp>
      <p:pic>
        <p:nvPicPr>
          <p:cNvPr id="9" name="Picture 8">
            <a:extLst>
              <a:ext uri="{FF2B5EF4-FFF2-40B4-BE49-F238E27FC236}">
                <a16:creationId xmlns:a16="http://schemas.microsoft.com/office/drawing/2014/main" id="{762BD695-2217-34E5-0F32-2067658D9DD8}"/>
              </a:ext>
            </a:extLst>
          </p:cNvPr>
          <p:cNvPicPr>
            <a:picLocks noChangeAspect="1"/>
          </p:cNvPicPr>
          <p:nvPr/>
        </p:nvPicPr>
        <p:blipFill>
          <a:blip r:embed="rId3"/>
          <a:stretch>
            <a:fillRect/>
          </a:stretch>
        </p:blipFill>
        <p:spPr>
          <a:xfrm>
            <a:off x="8267123" y="1025112"/>
            <a:ext cx="3451225" cy="3109156"/>
          </a:xfrm>
          <a:prstGeom prst="rect">
            <a:avLst/>
          </a:prstGeom>
        </p:spPr>
      </p:pic>
      <p:pic>
        <p:nvPicPr>
          <p:cNvPr id="10" name="Picture 9">
            <a:extLst>
              <a:ext uri="{FF2B5EF4-FFF2-40B4-BE49-F238E27FC236}">
                <a16:creationId xmlns:a16="http://schemas.microsoft.com/office/drawing/2014/main" id="{026D5E34-BF89-EACA-B810-05D538FC9CBF}"/>
              </a:ext>
            </a:extLst>
          </p:cNvPr>
          <p:cNvPicPr>
            <a:picLocks noChangeAspect="1"/>
          </p:cNvPicPr>
          <p:nvPr/>
        </p:nvPicPr>
        <p:blipFill>
          <a:blip r:embed="rId4"/>
          <a:stretch>
            <a:fillRect/>
          </a:stretch>
        </p:blipFill>
        <p:spPr>
          <a:xfrm>
            <a:off x="8267123" y="3466397"/>
            <a:ext cx="3451225" cy="2826301"/>
          </a:xfrm>
          <a:prstGeom prst="rect">
            <a:avLst/>
          </a:prstGeom>
        </p:spPr>
      </p:pic>
    </p:spTree>
    <p:extLst>
      <p:ext uri="{BB962C8B-B14F-4D97-AF65-F5344CB8AC3E}">
        <p14:creationId xmlns:p14="http://schemas.microsoft.com/office/powerpoint/2010/main" val="2213421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729104-4FE4-8D1B-7D82-A32E94FFA766}"/>
              </a:ext>
            </a:extLst>
          </p:cNvPr>
          <p:cNvSpPr>
            <a:spLocks noGrp="1"/>
          </p:cNvSpPr>
          <p:nvPr>
            <p:ph type="body" idx="1"/>
          </p:nvPr>
        </p:nvSpPr>
        <p:spPr/>
        <p:txBody>
          <a:bodyPr>
            <a:normAutofit fontScale="85000" lnSpcReduction="10000"/>
          </a:bodyPr>
          <a:lstStyle/>
          <a:p>
            <a:r>
              <a:rPr lang="pt-PT" dirty="0"/>
              <a:t>Training manual for  Cesarian Delivery  </a:t>
            </a:r>
          </a:p>
        </p:txBody>
      </p:sp>
      <p:sp>
        <p:nvSpPr>
          <p:cNvPr id="3" name="Text Placeholder 2">
            <a:extLst>
              <a:ext uri="{FF2B5EF4-FFF2-40B4-BE49-F238E27FC236}">
                <a16:creationId xmlns:a16="http://schemas.microsoft.com/office/drawing/2014/main" id="{B52E50C0-8220-E586-FD51-7EE05A50BCDE}"/>
              </a:ext>
            </a:extLst>
          </p:cNvPr>
          <p:cNvSpPr>
            <a:spLocks noGrp="1"/>
          </p:cNvSpPr>
          <p:nvPr>
            <p:ph type="body" idx="2"/>
          </p:nvPr>
        </p:nvSpPr>
        <p:spPr>
          <a:xfrm>
            <a:off x="1671638" y="2266224"/>
            <a:ext cx="8620125" cy="1426415"/>
          </a:xfrm>
        </p:spPr>
        <p:txBody>
          <a:bodyPr/>
          <a:lstStyle/>
          <a:p>
            <a:pPr algn="ctr"/>
            <a:br>
              <a:rPr lang="pt-PT" sz="1600" b="1" dirty="0">
                <a:effectLst/>
                <a:latin typeface="Times New Roman" panose="02020603050405020304" pitchFamily="18" charset="0"/>
                <a:ea typeface="Calibri" panose="020F0502020204030204" pitchFamily="34" charset="0"/>
              </a:rPr>
            </a:br>
            <a:endParaRPr lang="pt-PT" dirty="0"/>
          </a:p>
        </p:txBody>
      </p:sp>
      <p:sp>
        <p:nvSpPr>
          <p:cNvPr id="7" name="Text Placeholder 6">
            <a:extLst>
              <a:ext uri="{FF2B5EF4-FFF2-40B4-BE49-F238E27FC236}">
                <a16:creationId xmlns:a16="http://schemas.microsoft.com/office/drawing/2014/main" id="{BAC87703-EA7C-939E-CEB5-CDA82C2D0B58}"/>
              </a:ext>
            </a:extLst>
          </p:cNvPr>
          <p:cNvSpPr>
            <a:spLocks noGrp="1"/>
          </p:cNvSpPr>
          <p:nvPr>
            <p:ph type="body" idx="4"/>
          </p:nvPr>
        </p:nvSpPr>
        <p:spPr>
          <a:xfrm>
            <a:off x="1534478" y="4137660"/>
            <a:ext cx="8620125" cy="1268730"/>
          </a:xfrm>
        </p:spPr>
        <p:txBody>
          <a:bodyPr>
            <a:normAutofit/>
          </a:bodyPr>
          <a:lstStyle/>
          <a:p>
            <a:endParaRPr lang="pt-PT" dirty="0"/>
          </a:p>
        </p:txBody>
      </p:sp>
    </p:spTree>
    <p:extLst>
      <p:ext uri="{BB962C8B-B14F-4D97-AF65-F5344CB8AC3E}">
        <p14:creationId xmlns:p14="http://schemas.microsoft.com/office/powerpoint/2010/main" val="210131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A527-EB3B-BDA9-1FE5-6410D3CA3A4E}"/>
              </a:ext>
            </a:extLst>
          </p:cNvPr>
          <p:cNvSpPr>
            <a:spLocks noGrp="1"/>
          </p:cNvSpPr>
          <p:nvPr>
            <p:ph type="title"/>
          </p:nvPr>
        </p:nvSpPr>
        <p:spPr>
          <a:xfrm>
            <a:off x="470111" y="565302"/>
            <a:ext cx="7873099" cy="904461"/>
          </a:xfrm>
        </p:spPr>
        <p:txBody>
          <a:bodyPr/>
          <a:lstStyle/>
          <a:p>
            <a:r>
              <a:rPr lang="en-US" dirty="0"/>
              <a:t>Integrated safe Cesarean delivery training</a:t>
            </a:r>
            <a:endParaRPr lang="pt-PT" dirty="0"/>
          </a:p>
        </p:txBody>
      </p:sp>
      <p:sp>
        <p:nvSpPr>
          <p:cNvPr id="3" name="Text Placeholder 2">
            <a:extLst>
              <a:ext uri="{FF2B5EF4-FFF2-40B4-BE49-F238E27FC236}">
                <a16:creationId xmlns:a16="http://schemas.microsoft.com/office/drawing/2014/main" id="{D939C535-CED3-AD0D-24BC-7E81BFCCAC1D}"/>
              </a:ext>
            </a:extLst>
          </p:cNvPr>
          <p:cNvSpPr>
            <a:spLocks noGrp="1"/>
          </p:cNvSpPr>
          <p:nvPr>
            <p:ph type="body" idx="1"/>
          </p:nvPr>
        </p:nvSpPr>
        <p:spPr>
          <a:xfrm>
            <a:off x="0" y="1260213"/>
            <a:ext cx="11063218" cy="5864088"/>
          </a:xfrm>
        </p:spPr>
        <p:txBody>
          <a:bodyPr/>
          <a:lstStyle/>
          <a:p>
            <a:pPr lvl="1">
              <a:buFont typeface="Arial" panose="020B0604020202020204" pitchFamily="34" charset="0"/>
              <a:buChar char="•"/>
            </a:pPr>
            <a:r>
              <a:rPr lang="pt-PT" sz="2000" dirty="0">
                <a:solidFill>
                  <a:schemeClr val="tx1"/>
                </a:solidFill>
              </a:rPr>
              <a:t>Integrated, modular training modular package developed by MOMENTUM Safe Surgery in conjunction with local experts and the Ministry of Health</a:t>
            </a:r>
          </a:p>
          <a:p>
            <a:pPr lvl="2">
              <a:buFont typeface="Arial" panose="020B0604020202020204" pitchFamily="34" charset="0"/>
              <a:buChar char="•"/>
            </a:pPr>
            <a:r>
              <a:rPr lang="pt-PT" sz="1800" dirty="0">
                <a:solidFill>
                  <a:schemeClr val="tx1"/>
                </a:solidFill>
              </a:rPr>
              <a:t>Includes modules on partogram use and monitoring, neonatal resuscitation, management of perineal lacerations , assisted vaginal delivery in addition to</a:t>
            </a:r>
          </a:p>
          <a:p>
            <a:pPr lvl="2">
              <a:buFont typeface="Arial" panose="020B0604020202020204" pitchFamily="34" charset="0"/>
              <a:buChar char="•"/>
            </a:pPr>
            <a:r>
              <a:rPr lang="pt-PT" sz="1800" dirty="0">
                <a:solidFill>
                  <a:schemeClr val="tx1"/>
                </a:solidFill>
              </a:rPr>
              <a:t>Cesarean delivery</a:t>
            </a:r>
          </a:p>
          <a:p>
            <a:pPr lvl="3">
              <a:buFont typeface="Arial" panose="020B0604020202020204" pitchFamily="34" charset="0"/>
              <a:buChar char="•"/>
            </a:pPr>
            <a:r>
              <a:rPr lang="pt-PT" sz="1600" dirty="0">
                <a:solidFill>
                  <a:schemeClr val="tx1"/>
                </a:solidFill>
              </a:rPr>
              <a:t>Indications and contraindictions</a:t>
            </a:r>
          </a:p>
          <a:p>
            <a:pPr lvl="3">
              <a:buFont typeface="Arial" panose="020B0604020202020204" pitchFamily="34" charset="0"/>
              <a:buChar char="•"/>
            </a:pPr>
            <a:r>
              <a:rPr lang="pt-PT" sz="1600" dirty="0">
                <a:solidFill>
                  <a:schemeClr val="tx1"/>
                </a:solidFill>
              </a:rPr>
              <a:t>Pre-operative care</a:t>
            </a:r>
          </a:p>
          <a:p>
            <a:pPr lvl="3">
              <a:buFont typeface="Arial" panose="020B0604020202020204" pitchFamily="34" charset="0"/>
              <a:buChar char="•"/>
            </a:pPr>
            <a:r>
              <a:rPr lang="pt-PT" sz="1600" dirty="0">
                <a:solidFill>
                  <a:schemeClr val="tx1"/>
                </a:solidFill>
              </a:rPr>
              <a:t>Surgical techniques to avoid signficant blood loss and potential for PPH</a:t>
            </a:r>
          </a:p>
          <a:p>
            <a:pPr lvl="3">
              <a:buFont typeface="Arial" panose="020B0604020202020204" pitchFamily="34" charset="0"/>
              <a:buChar char="•"/>
            </a:pPr>
            <a:r>
              <a:rPr lang="pt-PT" sz="1600" dirty="0">
                <a:solidFill>
                  <a:schemeClr val="tx1"/>
                </a:solidFill>
              </a:rPr>
              <a:t>Complications of Cesarean delivery – diagnosis and management</a:t>
            </a:r>
          </a:p>
          <a:p>
            <a:pPr lvl="3">
              <a:buFont typeface="Arial" panose="020B0604020202020204" pitchFamily="34" charset="0"/>
              <a:buChar char="•"/>
            </a:pPr>
            <a:r>
              <a:rPr lang="pt-PT" sz="1600" dirty="0">
                <a:solidFill>
                  <a:schemeClr val="tx1"/>
                </a:solidFill>
              </a:rPr>
              <a:t>Post- Cesarean delivery IUD placement</a:t>
            </a:r>
          </a:p>
          <a:p>
            <a:pPr lvl="2">
              <a:buFont typeface="Arial" panose="020B0604020202020204" pitchFamily="34" charset="0"/>
              <a:buChar char="•"/>
            </a:pPr>
            <a:r>
              <a:rPr lang="pt-PT" sz="1800" dirty="0">
                <a:solidFill>
                  <a:schemeClr val="tx1"/>
                </a:solidFill>
              </a:rPr>
              <a:t>Peripartum hysterectomy </a:t>
            </a:r>
          </a:p>
          <a:p>
            <a:pPr lvl="3">
              <a:buFont typeface="Arial" panose="020B0604020202020204" pitchFamily="34" charset="0"/>
              <a:buChar char="•"/>
            </a:pPr>
            <a:r>
              <a:rPr lang="pt-PT" sz="1600" dirty="0">
                <a:solidFill>
                  <a:schemeClr val="tx1"/>
                </a:solidFill>
              </a:rPr>
              <a:t>Indications ( including PPH)</a:t>
            </a:r>
          </a:p>
          <a:p>
            <a:pPr lvl="3">
              <a:buFont typeface="Arial" panose="020B0604020202020204" pitchFamily="34" charset="0"/>
              <a:buChar char="•"/>
            </a:pPr>
            <a:r>
              <a:rPr lang="pt-PT" sz="1600" dirty="0">
                <a:solidFill>
                  <a:schemeClr val="tx1"/>
                </a:solidFill>
              </a:rPr>
              <a:t>Pre-operative management for PPH</a:t>
            </a:r>
          </a:p>
          <a:p>
            <a:pPr lvl="3">
              <a:buFont typeface="Arial" panose="020B0604020202020204" pitchFamily="34" charset="0"/>
              <a:buChar char="•"/>
            </a:pPr>
            <a:r>
              <a:rPr lang="pt-PT" sz="1600" dirty="0">
                <a:solidFill>
                  <a:schemeClr val="tx1"/>
                </a:solidFill>
              </a:rPr>
              <a:t>Surgical technique</a:t>
            </a:r>
          </a:p>
          <a:p>
            <a:pPr marL="546100" lvl="1" indent="0">
              <a:buNone/>
            </a:pPr>
            <a:endParaRPr lang="pt-PT" sz="2000" dirty="0">
              <a:solidFill>
                <a:schemeClr val="tx1"/>
              </a:solidFill>
            </a:endParaRPr>
          </a:p>
        </p:txBody>
      </p:sp>
      <p:sp>
        <p:nvSpPr>
          <p:cNvPr id="4" name="Slide Number Placeholder 3">
            <a:extLst>
              <a:ext uri="{FF2B5EF4-FFF2-40B4-BE49-F238E27FC236}">
                <a16:creationId xmlns:a16="http://schemas.microsoft.com/office/drawing/2014/main" id="{D08362E3-CD6C-4B1D-9CB4-26193449A1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Tree>
    <p:extLst>
      <p:ext uri="{BB962C8B-B14F-4D97-AF65-F5344CB8AC3E}">
        <p14:creationId xmlns:p14="http://schemas.microsoft.com/office/powerpoint/2010/main" val="96413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A527-EB3B-BDA9-1FE5-6410D3CA3A4E}"/>
              </a:ext>
            </a:extLst>
          </p:cNvPr>
          <p:cNvSpPr>
            <a:spLocks noGrp="1"/>
          </p:cNvSpPr>
          <p:nvPr>
            <p:ph type="title"/>
          </p:nvPr>
        </p:nvSpPr>
        <p:spPr>
          <a:xfrm>
            <a:off x="695740" y="397565"/>
            <a:ext cx="9700590" cy="1203293"/>
          </a:xfrm>
        </p:spPr>
        <p:txBody>
          <a:bodyPr/>
          <a:lstStyle/>
          <a:p>
            <a:r>
              <a:rPr lang="en-US" dirty="0"/>
              <a:t>On site cascade training by master trainers for over 100 HCW  on quality labour management   </a:t>
            </a:r>
            <a:endParaRPr lang="pt-PT" dirty="0"/>
          </a:p>
        </p:txBody>
      </p:sp>
      <p:sp>
        <p:nvSpPr>
          <p:cNvPr id="3" name="Text Placeholder 2">
            <a:extLst>
              <a:ext uri="{FF2B5EF4-FFF2-40B4-BE49-F238E27FC236}">
                <a16:creationId xmlns:a16="http://schemas.microsoft.com/office/drawing/2014/main" id="{D939C535-CED3-AD0D-24BC-7E81BFCCAC1D}"/>
              </a:ext>
            </a:extLst>
          </p:cNvPr>
          <p:cNvSpPr>
            <a:spLocks noGrp="1"/>
          </p:cNvSpPr>
          <p:nvPr>
            <p:ph type="body" idx="1"/>
          </p:nvPr>
        </p:nvSpPr>
        <p:spPr>
          <a:xfrm>
            <a:off x="100877" y="1703443"/>
            <a:ext cx="8536227" cy="5059017"/>
          </a:xfrm>
        </p:spPr>
        <p:txBody>
          <a:bodyPr/>
          <a:lstStyle/>
          <a:p>
            <a:pPr marL="88900" indent="0">
              <a:buNone/>
            </a:pPr>
            <a:r>
              <a:rPr lang="pt-PT" sz="2000" b="1" dirty="0">
                <a:solidFill>
                  <a:schemeClr val="tx1"/>
                </a:solidFill>
              </a:rPr>
              <a:t>Key areas covered during the training </a:t>
            </a:r>
          </a:p>
          <a:p>
            <a:pPr>
              <a:buFont typeface="Wingdings" panose="05000000000000000000" pitchFamily="2" charset="2"/>
              <a:buChar char="v"/>
            </a:pPr>
            <a:r>
              <a:rPr lang="pt-PT" sz="2000" dirty="0">
                <a:solidFill>
                  <a:schemeClr val="tx1"/>
                </a:solidFill>
              </a:rPr>
              <a:t> Good labour practices and techniques</a:t>
            </a:r>
          </a:p>
          <a:p>
            <a:pPr>
              <a:buFont typeface="Wingdings" panose="05000000000000000000" pitchFamily="2" charset="2"/>
              <a:buChar char="v"/>
            </a:pPr>
            <a:r>
              <a:rPr lang="pt-PT" sz="2000" dirty="0">
                <a:solidFill>
                  <a:schemeClr val="tx1"/>
                </a:solidFill>
              </a:rPr>
              <a:t>Provision of guidance on how to use partogram and pratice sessions</a:t>
            </a:r>
          </a:p>
          <a:p>
            <a:pPr>
              <a:buFont typeface="Wingdings" panose="05000000000000000000" pitchFamily="2" charset="2"/>
              <a:buChar char="v"/>
            </a:pPr>
            <a:r>
              <a:rPr lang="pt-PT" sz="2000" dirty="0">
                <a:solidFill>
                  <a:schemeClr val="tx1"/>
                </a:solidFill>
              </a:rPr>
              <a:t>Identification and management of obstetric complications including PPH </a:t>
            </a:r>
          </a:p>
          <a:p>
            <a:pPr>
              <a:buFont typeface="Wingdings" panose="05000000000000000000" pitchFamily="2" charset="2"/>
              <a:buChar char="v"/>
            </a:pPr>
            <a:r>
              <a:rPr lang="pt-PT" sz="2000" dirty="0">
                <a:solidFill>
                  <a:schemeClr val="tx1"/>
                </a:solidFill>
              </a:rPr>
              <a:t>Availability of job aids and SoP of labour management </a:t>
            </a:r>
          </a:p>
          <a:p>
            <a:pPr>
              <a:buFont typeface="Wingdings" panose="05000000000000000000" pitchFamily="2" charset="2"/>
              <a:buChar char="v"/>
            </a:pPr>
            <a:r>
              <a:rPr lang="pt-PT" sz="2000" dirty="0">
                <a:solidFill>
                  <a:schemeClr val="tx1"/>
                </a:solidFill>
              </a:rPr>
              <a:t>Availability and accessibility of delivery  and labor  emergency kits</a:t>
            </a:r>
          </a:p>
          <a:p>
            <a:pPr>
              <a:buFont typeface="Wingdings" panose="05000000000000000000" pitchFamily="2" charset="2"/>
              <a:buChar char="v"/>
            </a:pPr>
            <a:r>
              <a:rPr lang="pt-PT" sz="2000" dirty="0">
                <a:solidFill>
                  <a:schemeClr val="tx1"/>
                </a:solidFill>
              </a:rPr>
              <a:t>Ensure  correct stelirization of delivery kits </a:t>
            </a:r>
          </a:p>
          <a:p>
            <a:pPr>
              <a:buFont typeface="Wingdings" panose="05000000000000000000" pitchFamily="2" charset="2"/>
              <a:buChar char="v"/>
            </a:pPr>
            <a:r>
              <a:rPr lang="pt-PT" sz="2000" dirty="0">
                <a:solidFill>
                  <a:schemeClr val="tx1"/>
                </a:solidFill>
              </a:rPr>
              <a:t>Quality of data reporting </a:t>
            </a:r>
          </a:p>
          <a:p>
            <a:pPr>
              <a:buFont typeface="Wingdings" panose="05000000000000000000" pitchFamily="2" charset="2"/>
              <a:buChar char="v"/>
            </a:pPr>
            <a:r>
              <a:rPr lang="pt-PT" sz="2000" dirty="0">
                <a:solidFill>
                  <a:schemeClr val="tx1"/>
                </a:solidFill>
              </a:rPr>
              <a:t>Management of obstetric and newborn and referral system </a:t>
            </a:r>
          </a:p>
          <a:p>
            <a:pPr>
              <a:buFont typeface="Wingdings" panose="05000000000000000000" pitchFamily="2" charset="2"/>
              <a:buChar char="v"/>
            </a:pPr>
            <a:r>
              <a:rPr lang="pt-PT" sz="2000" dirty="0"/>
              <a:t>Quarterly on-the-job training during antenatal care</a:t>
            </a:r>
            <a:endParaRPr lang="pt-PT" sz="2000" dirty="0">
              <a:solidFill>
                <a:schemeClr val="tx1"/>
              </a:solidFill>
            </a:endParaRPr>
          </a:p>
          <a:p>
            <a:pPr marL="88900" indent="0">
              <a:buNone/>
            </a:pPr>
            <a:endParaRPr lang="pt-PT" sz="2000" dirty="0">
              <a:solidFill>
                <a:schemeClr val="tx1"/>
              </a:solidFill>
            </a:endParaRPr>
          </a:p>
        </p:txBody>
      </p:sp>
      <p:sp>
        <p:nvSpPr>
          <p:cNvPr id="4" name="Slide Number Placeholder 3">
            <a:extLst>
              <a:ext uri="{FF2B5EF4-FFF2-40B4-BE49-F238E27FC236}">
                <a16:creationId xmlns:a16="http://schemas.microsoft.com/office/drawing/2014/main" id="{D08362E3-CD6C-4B1D-9CB4-26193449A1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pic>
        <p:nvPicPr>
          <p:cNvPr id="5" name="Picture 4">
            <a:extLst>
              <a:ext uri="{FF2B5EF4-FFF2-40B4-BE49-F238E27FC236}">
                <a16:creationId xmlns:a16="http://schemas.microsoft.com/office/drawing/2014/main" id="{D52DF691-0C42-924E-1A05-9498B1D0CD5E}"/>
              </a:ext>
            </a:extLst>
          </p:cNvPr>
          <p:cNvPicPr>
            <a:picLocks noChangeAspect="1"/>
          </p:cNvPicPr>
          <p:nvPr/>
        </p:nvPicPr>
        <p:blipFill>
          <a:blip r:embed="rId3"/>
          <a:stretch>
            <a:fillRect/>
          </a:stretch>
        </p:blipFill>
        <p:spPr>
          <a:xfrm>
            <a:off x="8637104" y="1454289"/>
            <a:ext cx="3554896" cy="4332803"/>
          </a:xfrm>
          <a:prstGeom prst="rect">
            <a:avLst/>
          </a:prstGeom>
        </p:spPr>
      </p:pic>
      <p:sp>
        <p:nvSpPr>
          <p:cNvPr id="9" name="TextBox 8">
            <a:extLst>
              <a:ext uri="{FF2B5EF4-FFF2-40B4-BE49-F238E27FC236}">
                <a16:creationId xmlns:a16="http://schemas.microsoft.com/office/drawing/2014/main" id="{097985F2-9238-7105-933F-B0E715D82B65}"/>
              </a:ext>
            </a:extLst>
          </p:cNvPr>
          <p:cNvSpPr txBox="1"/>
          <p:nvPr/>
        </p:nvSpPr>
        <p:spPr>
          <a:xfrm rot="10800000" flipV="1">
            <a:off x="9148140" y="5969654"/>
            <a:ext cx="2584173" cy="523220"/>
          </a:xfrm>
          <a:prstGeom prst="rect">
            <a:avLst/>
          </a:prstGeom>
          <a:noFill/>
        </p:spPr>
        <p:txBody>
          <a:bodyPr wrap="square">
            <a:spAutoFit/>
          </a:bodyPr>
          <a:lstStyle/>
          <a:p>
            <a:r>
              <a:rPr lang="pt-PT" sz="1400" dirty="0">
                <a:latin typeface="Calibri" panose="020F0502020204030204" pitchFamily="34" charset="0"/>
                <a:cs typeface="Calibri" panose="020F0502020204030204" pitchFamily="34" charset="0"/>
              </a:rPr>
              <a:t>Training session on BEmONC. Photo Credit: G. Nelba </a:t>
            </a:r>
          </a:p>
        </p:txBody>
      </p:sp>
    </p:spTree>
    <p:extLst>
      <p:ext uri="{BB962C8B-B14F-4D97-AF65-F5344CB8AC3E}">
        <p14:creationId xmlns:p14="http://schemas.microsoft.com/office/powerpoint/2010/main" val="66095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A527-EB3B-BDA9-1FE5-6410D3CA3A4E}"/>
              </a:ext>
            </a:extLst>
          </p:cNvPr>
          <p:cNvSpPr>
            <a:spLocks noGrp="1"/>
          </p:cNvSpPr>
          <p:nvPr>
            <p:ph type="title"/>
          </p:nvPr>
        </p:nvSpPr>
        <p:spPr>
          <a:xfrm>
            <a:off x="470111" y="498475"/>
            <a:ext cx="7873099" cy="904461"/>
          </a:xfrm>
        </p:spPr>
        <p:txBody>
          <a:bodyPr/>
          <a:lstStyle/>
          <a:p>
            <a:r>
              <a:rPr lang="pt-PT" dirty="0"/>
              <a:t>Provision of quality labour and PPH management</a:t>
            </a:r>
          </a:p>
        </p:txBody>
      </p:sp>
      <p:sp>
        <p:nvSpPr>
          <p:cNvPr id="3" name="Text Placeholder 2">
            <a:extLst>
              <a:ext uri="{FF2B5EF4-FFF2-40B4-BE49-F238E27FC236}">
                <a16:creationId xmlns:a16="http://schemas.microsoft.com/office/drawing/2014/main" id="{D939C535-CED3-AD0D-24BC-7E81BFCCAC1D}"/>
              </a:ext>
            </a:extLst>
          </p:cNvPr>
          <p:cNvSpPr>
            <a:spLocks noGrp="1"/>
          </p:cNvSpPr>
          <p:nvPr>
            <p:ph type="body" idx="1"/>
          </p:nvPr>
        </p:nvSpPr>
        <p:spPr>
          <a:xfrm>
            <a:off x="118497" y="1749288"/>
            <a:ext cx="7802218" cy="5864088"/>
          </a:xfrm>
        </p:spPr>
        <p:txBody>
          <a:bodyPr/>
          <a:lstStyle/>
          <a:p>
            <a:pPr lvl="1">
              <a:buFont typeface="Arial" panose="020B0604020202020204" pitchFamily="34" charset="0"/>
              <a:buChar char="•"/>
            </a:pPr>
            <a:r>
              <a:rPr lang="pt-PT" sz="2000" dirty="0">
                <a:solidFill>
                  <a:schemeClr val="tx1"/>
                </a:solidFill>
              </a:rPr>
              <a:t>Practical sessions are led by MCH mentor every two weeks</a:t>
            </a:r>
          </a:p>
          <a:p>
            <a:pPr lvl="1">
              <a:buFont typeface="Arial" panose="020B0604020202020204" pitchFamily="34" charset="0"/>
              <a:buChar char="•"/>
            </a:pPr>
            <a:r>
              <a:rPr lang="pt-PT" sz="2000" dirty="0">
                <a:solidFill>
                  <a:schemeClr val="tx1"/>
                </a:solidFill>
              </a:rPr>
              <a:t>Clinical case discussions are held with respect to monitoring of labour from admision setting  to labour ward and to delivery</a:t>
            </a:r>
          </a:p>
          <a:p>
            <a:pPr lvl="1">
              <a:buFont typeface="Arial" panose="020B0604020202020204" pitchFamily="34" charset="0"/>
              <a:buChar char="•"/>
            </a:pPr>
            <a:r>
              <a:rPr lang="pt-PT" sz="2000" dirty="0">
                <a:solidFill>
                  <a:schemeClr val="tx1"/>
                </a:solidFill>
              </a:rPr>
              <a:t>PPH clinical cases discussions for both successful and unsuccessful management are held</a:t>
            </a:r>
          </a:p>
          <a:p>
            <a:pPr lvl="1">
              <a:buFont typeface="Arial" panose="020B0604020202020204" pitchFamily="34" charset="0"/>
              <a:buChar char="•"/>
            </a:pPr>
            <a:r>
              <a:rPr lang="pt-PT" sz="2000" dirty="0">
                <a:solidFill>
                  <a:schemeClr val="tx1"/>
                </a:solidFill>
              </a:rPr>
              <a:t>Maternal and newborn mortality reviews :</a:t>
            </a:r>
          </a:p>
          <a:p>
            <a:pPr lvl="2">
              <a:buFont typeface="Arial" panose="020B0604020202020204" pitchFamily="34" charset="0"/>
              <a:buChar char="•"/>
            </a:pPr>
            <a:r>
              <a:rPr lang="pt-PT" sz="1800" dirty="0">
                <a:solidFill>
                  <a:schemeClr val="tx1"/>
                </a:solidFill>
              </a:rPr>
              <a:t>Identification of cause of death</a:t>
            </a:r>
          </a:p>
          <a:p>
            <a:pPr lvl="2">
              <a:buFont typeface="Arial" panose="020B0604020202020204" pitchFamily="34" charset="0"/>
              <a:buChar char="•"/>
            </a:pPr>
            <a:r>
              <a:rPr lang="pt-PT" sz="1800" dirty="0">
                <a:solidFill>
                  <a:schemeClr val="tx1"/>
                </a:solidFill>
              </a:rPr>
              <a:t>Discussions around system failures that may have contributed to the death</a:t>
            </a:r>
          </a:p>
          <a:p>
            <a:pPr lvl="2">
              <a:buFont typeface="Arial" panose="020B0604020202020204" pitchFamily="34" charset="0"/>
              <a:buChar char="•"/>
            </a:pPr>
            <a:r>
              <a:rPr lang="pt-PT" sz="1800" dirty="0">
                <a:solidFill>
                  <a:schemeClr val="tx1"/>
                </a:solidFill>
              </a:rPr>
              <a:t>Development of action plans</a:t>
            </a:r>
            <a:endParaRPr lang="pt-PT" sz="1800" b="1" dirty="0">
              <a:solidFill>
                <a:schemeClr val="tx1"/>
              </a:solidFill>
            </a:endParaRPr>
          </a:p>
        </p:txBody>
      </p:sp>
      <p:sp>
        <p:nvSpPr>
          <p:cNvPr id="4" name="Slide Number Placeholder 3">
            <a:extLst>
              <a:ext uri="{FF2B5EF4-FFF2-40B4-BE49-F238E27FC236}">
                <a16:creationId xmlns:a16="http://schemas.microsoft.com/office/drawing/2014/main" id="{D08362E3-CD6C-4B1D-9CB4-26193449A1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5" name="TextBox 4">
            <a:extLst>
              <a:ext uri="{FF2B5EF4-FFF2-40B4-BE49-F238E27FC236}">
                <a16:creationId xmlns:a16="http://schemas.microsoft.com/office/drawing/2014/main" id="{F50B80F4-CBAC-3DB7-221A-4094E0176CF2}"/>
              </a:ext>
            </a:extLst>
          </p:cNvPr>
          <p:cNvSpPr txBox="1"/>
          <p:nvPr/>
        </p:nvSpPr>
        <p:spPr>
          <a:xfrm>
            <a:off x="8463451" y="6171812"/>
            <a:ext cx="3458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sz="1200" dirty="0">
                <a:latin typeface="Calibri" panose="020F0502020204030204" pitchFamily="34" charset="0"/>
                <a:cs typeface="Calibri" panose="020F0502020204030204" pitchFamily="34" charset="0"/>
              </a:rPr>
              <a:t>Training session on BEmONC. Credit: G. Nelba </a:t>
            </a:r>
          </a:p>
        </p:txBody>
      </p:sp>
      <p:pic>
        <p:nvPicPr>
          <p:cNvPr id="9" name="Picture 8">
            <a:extLst>
              <a:ext uri="{FF2B5EF4-FFF2-40B4-BE49-F238E27FC236}">
                <a16:creationId xmlns:a16="http://schemas.microsoft.com/office/drawing/2014/main" id="{762BD695-2217-34E5-0F32-2067658D9DD8}"/>
              </a:ext>
            </a:extLst>
          </p:cNvPr>
          <p:cNvPicPr>
            <a:picLocks noChangeAspect="1"/>
          </p:cNvPicPr>
          <p:nvPr/>
        </p:nvPicPr>
        <p:blipFill>
          <a:blip r:embed="rId3"/>
          <a:stretch>
            <a:fillRect/>
          </a:stretch>
        </p:blipFill>
        <p:spPr>
          <a:xfrm>
            <a:off x="8270664" y="498475"/>
            <a:ext cx="3451225" cy="3109156"/>
          </a:xfrm>
          <a:prstGeom prst="rect">
            <a:avLst/>
          </a:prstGeom>
        </p:spPr>
      </p:pic>
      <p:pic>
        <p:nvPicPr>
          <p:cNvPr id="10" name="Picture 9">
            <a:extLst>
              <a:ext uri="{FF2B5EF4-FFF2-40B4-BE49-F238E27FC236}">
                <a16:creationId xmlns:a16="http://schemas.microsoft.com/office/drawing/2014/main" id="{026D5E34-BF89-EACA-B810-05D538FC9CBF}"/>
              </a:ext>
            </a:extLst>
          </p:cNvPr>
          <p:cNvPicPr>
            <a:picLocks noChangeAspect="1"/>
          </p:cNvPicPr>
          <p:nvPr/>
        </p:nvPicPr>
        <p:blipFill>
          <a:blip r:embed="rId4"/>
          <a:stretch>
            <a:fillRect/>
          </a:stretch>
        </p:blipFill>
        <p:spPr>
          <a:xfrm>
            <a:off x="8270664" y="3345511"/>
            <a:ext cx="3451225" cy="2826301"/>
          </a:xfrm>
          <a:prstGeom prst="rect">
            <a:avLst/>
          </a:prstGeom>
        </p:spPr>
      </p:pic>
    </p:spTree>
    <p:extLst>
      <p:ext uri="{BB962C8B-B14F-4D97-AF65-F5344CB8AC3E}">
        <p14:creationId xmlns:p14="http://schemas.microsoft.com/office/powerpoint/2010/main" val="343419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D244-080C-0D00-C169-DEAB61A3BD00}"/>
              </a:ext>
            </a:extLst>
          </p:cNvPr>
          <p:cNvSpPr>
            <a:spLocks noGrp="1"/>
          </p:cNvSpPr>
          <p:nvPr>
            <p:ph type="title"/>
          </p:nvPr>
        </p:nvSpPr>
        <p:spPr>
          <a:xfrm>
            <a:off x="582821" y="229586"/>
            <a:ext cx="10990468" cy="794300"/>
          </a:xfrm>
        </p:spPr>
        <p:txBody>
          <a:bodyPr>
            <a:noAutofit/>
          </a:bodyPr>
          <a:lstStyle/>
          <a:p>
            <a:br>
              <a:rPr lang="pt-PT" b="1" dirty="0"/>
            </a:br>
            <a:r>
              <a:rPr lang="pt-PT" dirty="0"/>
              <a:t>Referral for Obstetric Complications</a:t>
            </a:r>
          </a:p>
        </p:txBody>
      </p:sp>
      <p:sp>
        <p:nvSpPr>
          <p:cNvPr id="5" name="Slide Number Placeholder 4">
            <a:extLst>
              <a:ext uri="{FF2B5EF4-FFF2-40B4-BE49-F238E27FC236}">
                <a16:creationId xmlns:a16="http://schemas.microsoft.com/office/drawing/2014/main" id="{D43120B3-3E6D-6884-EAFE-1180825904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graphicFrame>
        <p:nvGraphicFramePr>
          <p:cNvPr id="6" name="Table 5">
            <a:extLst>
              <a:ext uri="{FF2B5EF4-FFF2-40B4-BE49-F238E27FC236}">
                <a16:creationId xmlns:a16="http://schemas.microsoft.com/office/drawing/2014/main" id="{9419ADAA-F739-6CEB-53CE-2BBC5A1ECF3A}"/>
              </a:ext>
            </a:extLst>
          </p:cNvPr>
          <p:cNvGraphicFramePr>
            <a:graphicFrameLocks noGrp="1"/>
          </p:cNvGraphicFramePr>
          <p:nvPr>
            <p:extLst>
              <p:ext uri="{D42A27DB-BD31-4B8C-83A1-F6EECF244321}">
                <p14:modId xmlns:p14="http://schemas.microsoft.com/office/powerpoint/2010/main" val="179320022"/>
              </p:ext>
            </p:extLst>
          </p:nvPr>
        </p:nvGraphicFramePr>
        <p:xfrm>
          <a:off x="619030" y="1409136"/>
          <a:ext cx="10236540" cy="4512983"/>
        </p:xfrm>
        <a:graphic>
          <a:graphicData uri="http://schemas.openxmlformats.org/drawingml/2006/table">
            <a:tbl>
              <a:tblPr firstRow="1" firstCol="1" bandRow="1">
                <a:tableStyleId>{150F61A2-D4EF-4DCF-ADC3-3D1A5F6B03A7}</a:tableStyleId>
              </a:tblPr>
              <a:tblGrid>
                <a:gridCol w="5071017">
                  <a:extLst>
                    <a:ext uri="{9D8B030D-6E8A-4147-A177-3AD203B41FA5}">
                      <a16:colId xmlns:a16="http://schemas.microsoft.com/office/drawing/2014/main" val="3315774357"/>
                    </a:ext>
                  </a:extLst>
                </a:gridCol>
                <a:gridCol w="1354164">
                  <a:extLst>
                    <a:ext uri="{9D8B030D-6E8A-4147-A177-3AD203B41FA5}">
                      <a16:colId xmlns:a16="http://schemas.microsoft.com/office/drawing/2014/main" val="2550616319"/>
                    </a:ext>
                  </a:extLst>
                </a:gridCol>
                <a:gridCol w="3811359">
                  <a:extLst>
                    <a:ext uri="{9D8B030D-6E8A-4147-A177-3AD203B41FA5}">
                      <a16:colId xmlns:a16="http://schemas.microsoft.com/office/drawing/2014/main" val="3780692335"/>
                    </a:ext>
                  </a:extLst>
                </a:gridCol>
              </a:tblGrid>
              <a:tr h="817050">
                <a:tc>
                  <a:txBody>
                    <a:bodyPr/>
                    <a:lstStyle/>
                    <a:p>
                      <a:pPr algn="ctr" fontAlgn="ctr"/>
                      <a:r>
                        <a:rPr lang="pt-PT" sz="2000" b="1" u="none" strike="noStrike" dirty="0">
                          <a:solidFill>
                            <a:schemeClr val="tx1"/>
                          </a:solidFill>
                          <a:effectLst/>
                        </a:rPr>
                        <a:t>Reasons for Referrals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pt-PT" sz="2000" b="1" u="none" strike="noStrike" dirty="0">
                          <a:solidFill>
                            <a:schemeClr val="tx1"/>
                          </a:solidFill>
                          <a:effectLst/>
                        </a:rPr>
                        <a:t># cases*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pt-PT" sz="2000" b="1" u="none" strike="noStrike" dirty="0">
                          <a:solidFill>
                            <a:schemeClr val="tx1"/>
                          </a:solidFill>
                          <a:effectLst/>
                        </a:rPr>
                        <a:t>Delivery Outcomes*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92854505"/>
                  </a:ext>
                </a:extLst>
              </a:tr>
              <a:tr h="1347835">
                <a:tc>
                  <a:txBody>
                    <a:bodyPr/>
                    <a:lstStyle/>
                    <a:p>
                      <a:pPr marL="396875" indent="0" algn="l" fontAlgn="ctr"/>
                      <a:r>
                        <a:rPr lang="pt-PT" sz="2000" b="0" u="none" strike="noStrike" dirty="0">
                          <a:effectLst/>
                        </a:rPr>
                        <a:t>Antepartum hemorrhage; cervical laceration; retained placenta; placental abruption; uterine rupture; multiparity; and ectopic pregnancy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PT" sz="2000" u="none" strike="noStrike" dirty="0">
                          <a:effectLs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indent="0" algn="ctr" fontAlgn="ctr">
                        <a:buFont typeface="Arial" panose="020B0604020202020204" pitchFamily="34" charset="0"/>
                        <a:buNone/>
                      </a:pPr>
                      <a:r>
                        <a:rPr lang="pt-PT" sz="2000" u="none" strike="noStrike" dirty="0">
                          <a:effectLst/>
                        </a:rPr>
                        <a:t>24 Cesarean Deliveries</a:t>
                      </a:r>
                      <a:endParaRPr lang="pt-PT" sz="2000" b="0" i="0" u="none" strike="noStrike" dirty="0">
                        <a:solidFill>
                          <a:srgbClr val="000000"/>
                        </a:solidFill>
                        <a:effectLst/>
                        <a:latin typeface="Calibri Light"/>
                      </a:endParaRPr>
                    </a:p>
                    <a:p>
                      <a:pPr marL="0" lvl="1" indent="0" algn="ctr" fontAlgn="ctr">
                        <a:buFont typeface="Arial" panose="020B0604020202020204" pitchFamily="34" charset="0"/>
                        <a:buNone/>
                      </a:pPr>
                      <a:r>
                        <a:rPr lang="pt-PT" sz="2000" u="none" strike="noStrike" dirty="0">
                          <a:effectLst/>
                        </a:rPr>
                        <a:t>           10 Normal Vaginal Deliveries</a:t>
                      </a:r>
                      <a:br>
                        <a:rPr lang="pt-PT" sz="2000" u="none" strike="noStrike" dirty="0">
                          <a:effectLst/>
                        </a:rPr>
                      </a:br>
                      <a:endParaRPr lang="pt-PT" sz="2000" u="none" strike="noStrike" dirty="0">
                        <a:effectLst/>
                      </a:endParaRPr>
                    </a:p>
                    <a:p>
                      <a:pPr marL="0" lvl="1" indent="0" algn="ctr" fontAlgn="ctr">
                        <a:buFont typeface="Arial" panose="020B0604020202020204" pitchFamily="34" charset="0"/>
                        <a:buNone/>
                      </a:pPr>
                      <a:br>
                        <a:rPr lang="pt-PT" sz="2000" u="none" strike="noStrike" dirty="0">
                          <a:effectLst/>
                        </a:rPr>
                      </a:br>
                      <a:r>
                        <a:rPr lang="pt-PT" sz="2000" u="none" strike="noStrike" dirty="0">
                          <a:effectLst/>
                        </a:rPr>
                        <a:t>6 Newborn Deaths </a:t>
                      </a:r>
                      <a:br>
                        <a:rPr lang="pt-PT" sz="2000" u="none" strike="noStrike" dirty="0">
                          <a:effectLst/>
                        </a:rPr>
                      </a:br>
                      <a:r>
                        <a:rPr lang="pt-PT" sz="2000" u="none" strike="noStrike" dirty="0">
                          <a:effectLst/>
                        </a:rPr>
                        <a:t>and</a:t>
                      </a:r>
                      <a:br>
                        <a:rPr lang="pt-PT" sz="2000" u="none" strike="noStrike" dirty="0">
                          <a:effectLst/>
                        </a:rPr>
                      </a:br>
                      <a:r>
                        <a:rPr lang="pt-PT" sz="2000" u="none" strike="noStrike" dirty="0">
                          <a:effectLst/>
                        </a:rPr>
                        <a:t>30 Newborns Alive </a:t>
                      </a:r>
                    </a:p>
                    <a:p>
                      <a:pPr marL="0" lvl="1" indent="0" algn="ctr" fontAlgn="ctr">
                        <a:buFont typeface="Arial" panose="020B0604020202020204" pitchFamily="34" charset="0"/>
                        <a:buNone/>
                      </a:pPr>
                      <a:endParaRPr lang="pt-PT" sz="2000" b="0" i="0" u="none" strike="noStrike" dirty="0">
                        <a:solidFill>
                          <a:srgbClr val="000000"/>
                        </a:solidFill>
                        <a:effectLst/>
                        <a:latin typeface="Calibri Light"/>
                      </a:endParaRPr>
                    </a:p>
                    <a:p>
                      <a:pPr marL="0" lvl="1" indent="0" algn="ctr" fontAlgn="ctr">
                        <a:buFont typeface="Arial" panose="020B0604020202020204" pitchFamily="34" charset="0"/>
                        <a:buNone/>
                      </a:pPr>
                      <a:r>
                        <a:rPr lang="pt-PT" sz="2000" b="0" i="0" u="none" strike="noStrike" dirty="0">
                          <a:solidFill>
                            <a:srgbClr val="000000"/>
                          </a:solidFill>
                          <a:effectLst/>
                          <a:latin typeface="Calibri Light"/>
                        </a:rPr>
                        <a:t>* </a:t>
                      </a:r>
                      <a:r>
                        <a:rPr lang="pt-PT" sz="2000" b="0" i="0" u="none" strike="noStrike" dirty="0">
                          <a:solidFill>
                            <a:srgbClr val="FF0000"/>
                          </a:solidFill>
                          <a:effectLst/>
                          <a:latin typeface="Calibri Light"/>
                        </a:rPr>
                        <a:t>No maternal deaths</a:t>
                      </a:r>
                    </a:p>
                    <a:p>
                      <a:pPr marL="342900" lvl="0" indent="-342900" algn="ctr">
                        <a:buFont typeface="Arial"/>
                        <a:buChar char="•"/>
                      </a:pPr>
                      <a:endParaRPr lang="pt-PT" sz="2000" u="none" strike="noStrike" dirty="0">
                        <a:effectLst/>
                      </a:endParaRPr>
                    </a:p>
                    <a:p>
                      <a:pPr marL="342900" lvl="0" indent="-342900" algn="ctr">
                        <a:buFont typeface="Arial"/>
                        <a:buChar char="•"/>
                      </a:pPr>
                      <a:endParaRPr lang="pt-PT" sz="2000" u="none" strike="noStrike" dirty="0">
                        <a:effectLst/>
                      </a:endParaRPr>
                    </a:p>
                    <a:p>
                      <a:pPr lvl="0" algn="ctr">
                        <a:buNone/>
                      </a:pPr>
                      <a:endParaRPr lang="pt-PT" sz="2000" u="none" strike="noStrike" dirty="0">
                        <a:effectLs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103140"/>
                  </a:ext>
                </a:extLst>
              </a:tr>
              <a:tr h="700229">
                <a:tc>
                  <a:txBody>
                    <a:bodyPr/>
                    <a:lstStyle/>
                    <a:p>
                      <a:pPr marL="346075" indent="0" algn="l" fontAlgn="ctr"/>
                      <a:r>
                        <a:rPr lang="pt-PT" sz="2000" b="0" u="none" strike="noStrike" dirty="0">
                          <a:effectLst/>
                        </a:rPr>
                        <a:t>Obstructed labour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PT" sz="2000" u="none" strike="noStrike">
                          <a:effectLst/>
                        </a:rPr>
                        <a:t>12</a:t>
                      </a:r>
                      <a:endParaRPr lang="pt-PT" sz="2000" u="none" strike="noStrike" dirty="0">
                        <a:effectLs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pt-PT"/>
                    </a:p>
                  </a:txBody>
                  <a:tcPr/>
                </a:tc>
                <a:extLst>
                  <a:ext uri="{0D108BD9-81ED-4DB2-BD59-A6C34878D82A}">
                    <a16:rowId xmlns:a16="http://schemas.microsoft.com/office/drawing/2014/main" val="572905854"/>
                  </a:ext>
                </a:extLst>
              </a:tr>
              <a:tr h="1065125">
                <a:tc>
                  <a:txBody>
                    <a:bodyPr/>
                    <a:lstStyle/>
                    <a:p>
                      <a:pPr marL="346075" indent="0" algn="l" fontAlgn="ctr"/>
                      <a:r>
                        <a:rPr lang="pt-PT" sz="2000" b="0" u="none" strike="noStrike" dirty="0">
                          <a:effectLst/>
                        </a:rPr>
                        <a:t>Pre-eclampsia; eclampsia; women &lt; 14 years old;</a:t>
                      </a:r>
                      <a:r>
                        <a:rPr lang="pt-PT" sz="2000" b="0" u="none" strike="noStrike" dirty="0">
                          <a:solidFill>
                            <a:schemeClr val="bg1"/>
                          </a:solidFill>
                          <a:effectLst/>
                        </a:rPr>
                        <a:t> </a:t>
                      </a:r>
                      <a:r>
                        <a:rPr lang="pt-PT" sz="2000" b="0" u="none" strike="noStrike" dirty="0">
                          <a:solidFill>
                            <a:schemeClr val="tx1"/>
                          </a:solidFill>
                          <a:effectLst/>
                        </a:rPr>
                        <a:t>short</a:t>
                      </a:r>
                      <a:r>
                        <a:rPr lang="pt-PT" sz="2000" b="0" u="none" strike="noStrike" dirty="0">
                          <a:solidFill>
                            <a:schemeClr val="bg1"/>
                          </a:solidFill>
                          <a:effectLst/>
                        </a:rPr>
                        <a:t> </a:t>
                      </a:r>
                      <a:r>
                        <a:rPr lang="pt-PT" sz="2000" b="0" u="none" strike="noStrike" dirty="0">
                          <a:solidFill>
                            <a:schemeClr val="tx1"/>
                          </a:solidFill>
                          <a:effectLst/>
                        </a:rPr>
                        <a:t>stature ; </a:t>
                      </a:r>
                      <a:r>
                        <a:rPr lang="pt-PT" sz="2000" b="0" u="none" strike="noStrike" dirty="0">
                          <a:effectLst/>
                        </a:rPr>
                        <a:t>twins; previous CD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PT" sz="2000" u="none" strike="noStrike" dirty="0">
                          <a:effectLst/>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pt-PT"/>
                    </a:p>
                  </a:txBody>
                  <a:tcPr/>
                </a:tc>
                <a:extLst>
                  <a:ext uri="{0D108BD9-81ED-4DB2-BD59-A6C34878D82A}">
                    <a16:rowId xmlns:a16="http://schemas.microsoft.com/office/drawing/2014/main" val="2350092773"/>
                  </a:ext>
                </a:extLst>
              </a:tr>
              <a:tr h="582744">
                <a:tc>
                  <a:txBody>
                    <a:bodyPr/>
                    <a:lstStyle/>
                    <a:p>
                      <a:pPr marL="346075" indent="0" algn="l" fontAlgn="ctr"/>
                      <a:endParaRPr lang="pt-PT" sz="2000" b="0" u="none" strike="noStrike"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pt-PT" sz="2000" u="none" strike="noStrike" dirty="0">
                        <a:effectLs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pt-PT"/>
                    </a:p>
                  </a:txBody>
                  <a:tcPr/>
                </a:tc>
                <a:extLst>
                  <a:ext uri="{0D108BD9-81ED-4DB2-BD59-A6C34878D82A}">
                    <a16:rowId xmlns:a16="http://schemas.microsoft.com/office/drawing/2014/main" val="2100936638"/>
                  </a:ext>
                </a:extLst>
              </a:tr>
            </a:tbl>
          </a:graphicData>
        </a:graphic>
      </p:graphicFrame>
      <p:sp>
        <p:nvSpPr>
          <p:cNvPr id="7" name="TextBox 6">
            <a:extLst>
              <a:ext uri="{FF2B5EF4-FFF2-40B4-BE49-F238E27FC236}">
                <a16:creationId xmlns:a16="http://schemas.microsoft.com/office/drawing/2014/main" id="{17D8944F-1844-8B29-20B3-8887125D0935}"/>
              </a:ext>
            </a:extLst>
          </p:cNvPr>
          <p:cNvSpPr txBox="1"/>
          <p:nvPr/>
        </p:nvSpPr>
        <p:spPr>
          <a:xfrm>
            <a:off x="701401" y="6231264"/>
            <a:ext cx="10236540" cy="5232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*Some referrals do not have an associated outcome reported for delivery, because they may occur post-delivery or may not necessitate delivery at time of referral. </a:t>
            </a:r>
          </a:p>
        </p:txBody>
      </p:sp>
    </p:spTree>
    <p:extLst>
      <p:ext uri="{BB962C8B-B14F-4D97-AF65-F5344CB8AC3E}">
        <p14:creationId xmlns:p14="http://schemas.microsoft.com/office/powerpoint/2010/main" val="2648290699"/>
      </p:ext>
    </p:extLst>
  </p:cSld>
  <p:clrMapOvr>
    <a:masterClrMapping/>
  </p:clrMapOvr>
</p:sld>
</file>

<file path=ppt/theme/theme1.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MENTUM">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id="{72604EC9-C880-49F4-93F9-AE51644CA7F4}" vid="{EC943590-F6B6-4BF8-9238-CD0C2DC57CB1}"/>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df5fae-d223-47c6-b404-12700d1af5f8">
      <Terms xmlns="http://schemas.microsoft.com/office/infopath/2007/PartnerControls"/>
    </lcf76f155ced4ddcb4097134ff3c332f>
    <TaxCatchAll xmlns="8d42e0dd-18ca-448e-996e-c2aaa315e839" xsi:nil="true"/>
    <SharedWithUsers xmlns="8752884e-e047-4918-bf05-5227d9a8e506">
      <UserInfo>
        <DisplayName>Gertrudes Nelba</DisplayName>
        <AccountId>565</AccountId>
        <AccountType/>
      </UserInfo>
      <UserInfo>
        <DisplayName>Renae Stafford</DisplayName>
        <AccountId>13</AccountId>
        <AccountType/>
      </UserInfo>
      <UserInfo>
        <DisplayName>Karen Levin</DisplayName>
        <AccountId>10</AccountId>
        <AccountType/>
      </UserInfo>
      <UserInfo>
        <DisplayName>Vandana Tripathi</DisplayName>
        <AccountId>12</AccountId>
        <AccountType/>
      </UserInfo>
    </SharedWithUsers>
    <c7594fdb62a9436eaec39b12d3d1d6c7 xmlns="98df5fae-d223-47c6-b404-12700d1af5f8">
      <Terms xmlns="http://schemas.microsoft.com/office/infopath/2007/PartnerControls"/>
    </c7594fdb62a9436eaec39b12d3d1d6c7>
    <k252aaa5d7654dc48bfb6a7e25aba0dd xmlns="98df5fae-d223-47c6-b404-12700d1af5f8">
      <Terms xmlns="http://schemas.microsoft.com/office/infopath/2007/PartnerControls"/>
    </k252aaa5d7654dc48bfb6a7e25aba0dd>
    <j1e5bf6c6b5c4a5488d284f84f6d57be xmlns="98df5fae-d223-47c6-b404-12700d1af5f8">
      <Terms xmlns="http://schemas.microsoft.com/office/infopath/2007/PartnerControls"/>
    </j1e5bf6c6b5c4a5488d284f84f6d57b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43BF1C0C6D9E4FBB5FEE4BC4B100D1" ma:contentTypeVersion="28" ma:contentTypeDescription="Create a new document." ma:contentTypeScope="" ma:versionID="9de85fd79bdf44096bb56d40431b246c">
  <xsd:schema xmlns:xsd="http://www.w3.org/2001/XMLSchema" xmlns:xs="http://www.w3.org/2001/XMLSchema" xmlns:p="http://schemas.microsoft.com/office/2006/metadata/properties" xmlns:ns2="98df5fae-d223-47c6-b404-12700d1af5f8" xmlns:ns3="8752884e-e047-4918-bf05-5227d9a8e506" xmlns:ns4="8d42e0dd-18ca-448e-996e-c2aaa315e839" targetNamespace="http://schemas.microsoft.com/office/2006/metadata/properties" ma:root="true" ma:fieldsID="22ce4fe4f0f51b690554d022bfd64858" ns2:_="" ns3:_="" ns4:_="">
    <xsd:import namespace="98df5fae-d223-47c6-b404-12700d1af5f8"/>
    <xsd:import namespace="8752884e-e047-4918-bf05-5227d9a8e506"/>
    <xsd:import namespace="8d42e0dd-18ca-448e-996e-c2aaa315e8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k252aaa5d7654dc48bfb6a7e25aba0dd" minOccurs="0"/>
                <xsd:element ref="ns4:TaxCatchAll" minOccurs="0"/>
                <xsd:element ref="ns2:c7594fdb62a9436eaec39b12d3d1d6c7" minOccurs="0"/>
                <xsd:element ref="ns2:j1e5bf6c6b5c4a5488d284f84f6d57be"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df5fae-d223-47c6-b404-12700d1af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k252aaa5d7654dc48bfb6a7e25aba0dd" ma:index="15" nillable="true" ma:taxonomy="true" ma:internalName="k252aaa5d7654dc48bfb6a7e25aba0dd" ma:taxonomyFieldName="Country" ma:displayName="MCGL Country" ma:readOnly="false" ma:default="" ma:fieldId="{4252aaa5-d765-4dc4-8bfb-6a7e25aba0dd}" ma:taxonomyMulti="true" ma:sspId="b704c289-2b3b-45af-a6a7-9640d4e0aeeb" ma:termSetId="4945c31e-24a3-48ea-ae34-c0ae0ef25478" ma:anchorId="00000000-0000-0000-0000-000000000000" ma:open="false" ma:isKeyword="false">
      <xsd:complexType>
        <xsd:sequence>
          <xsd:element ref="pc:Terms" minOccurs="0" maxOccurs="1"/>
        </xsd:sequence>
      </xsd:complexType>
    </xsd:element>
    <xsd:element name="c7594fdb62a9436eaec39b12d3d1d6c7" ma:index="18" nillable="true" ma:taxonomy="true" ma:internalName="c7594fdb62a9436eaec39b12d3d1d6c7" ma:taxonomyFieldName="MCGL_x0020_Accelerator" ma:displayName="MCGL Accelerator" ma:readOnly="false" ma:default="" ma:fieldId="{c7594fdb-62a9-436e-aec3-9b12d3d1d6c7}" ma:taxonomyMulti="true" ma:sspId="b704c289-2b3b-45af-a6a7-9640d4e0aeeb" ma:termSetId="e6e03eee-2b9a-4e86-8279-7e50d8f0b04d" ma:anchorId="00000000-0000-0000-0000-000000000000" ma:open="false" ma:isKeyword="false">
      <xsd:complexType>
        <xsd:sequence>
          <xsd:element ref="pc:Terms" minOccurs="0" maxOccurs="1"/>
        </xsd:sequence>
      </xsd:complexType>
    </xsd:element>
    <xsd:element name="j1e5bf6c6b5c4a5488d284f84f6d57be" ma:index="20" nillable="true" ma:taxonomy="true" ma:internalName="j1e5bf6c6b5c4a5488d284f84f6d57be" ma:taxonomyFieldName="High_x002d_impact_x0020_Intervention" ma:displayName="High-impact Intervention" ma:readOnly="false" ma:default="" ma:fieldId="{31e5bf6c-6b5c-4a54-88d2-84f84f6d57be}" ma:taxonomyMulti="true" ma:sspId="b704c289-2b3b-45af-a6a7-9640d4e0aeeb" ma:termSetId="2340cb37-154c-490f-a45f-e628ae23e4f4" ma:anchorId="00000000-0000-0000-0000-000000000000" ma:open="fals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MediaServiceLocation" ma:index="27" nillable="true" ma:displayName="Location" ma:internalName="MediaServiceLocation"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704c289-2b3b-45af-a6a7-9640d4e0ae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52884e-e047-4918-bf05-5227d9a8e5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42e0dd-18ca-448e-996e-c2aaa315e83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5818b53-3051-4c6e-89da-e62728af6d94}" ma:internalName="TaxCatchAll" ma:showField="CatchAllData" ma:web="71c45d75-c9c9-409a-a4e9-a617adc7c4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E3278E-34FD-4A90-BC5D-04165AD2E652}">
  <ds:schemaRefs>
    <ds:schemaRef ds:uri="http://schemas.microsoft.com/office/infopath/2007/PartnerControls"/>
    <ds:schemaRef ds:uri="http://www.w3.org/XML/1998/namespace"/>
    <ds:schemaRef ds:uri="http://schemas.microsoft.com/office/2006/metadata/properties"/>
    <ds:schemaRef ds:uri="http://purl.org/dc/dcmitype/"/>
    <ds:schemaRef ds:uri="b80a4965-1f2a-4cbc-98c5-618f6454ed52"/>
    <ds:schemaRef ds:uri="c0c878b5-cd13-4fe0-ba3c-653e4c62e7a8"/>
    <ds:schemaRef ds:uri="http://purl.org/dc/terms/"/>
    <ds:schemaRef ds:uri="http://schemas.microsoft.com/office/2006/documentManagement/typ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EDDCC970-3CF1-4731-A54F-4B8EEB476FAA}"/>
</file>

<file path=customXml/itemProps3.xml><?xml version="1.0" encoding="utf-8"?>
<ds:datastoreItem xmlns:ds="http://schemas.openxmlformats.org/officeDocument/2006/customXml" ds:itemID="{FA5BE399-0412-4BA6-A184-F97A53A8C0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702</TotalTime>
  <Words>773</Words>
  <Application>Microsoft Macintosh PowerPoint</Application>
  <PresentationFormat>Widescreen</PresentationFormat>
  <Paragraphs>166</Paragraphs>
  <Slides>11</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Wingdings</vt:lpstr>
      <vt:lpstr>Calibri Light</vt:lpstr>
      <vt:lpstr>Arial</vt:lpstr>
      <vt:lpstr>Times New Roman</vt:lpstr>
      <vt:lpstr>Arial Narrow</vt:lpstr>
      <vt:lpstr>Calibri</vt:lpstr>
      <vt:lpstr>Branded Image Slides</vt:lpstr>
      <vt:lpstr>Light Background</vt:lpstr>
      <vt:lpstr>MOMENTUM</vt:lpstr>
      <vt:lpstr>PowerPoint Presentation</vt:lpstr>
      <vt:lpstr>Project Overview</vt:lpstr>
      <vt:lpstr>MOMENTUM Safe Surgery Geographic Scope</vt:lpstr>
      <vt:lpstr>Support for labour management to prevent and manage PPH</vt:lpstr>
      <vt:lpstr>PowerPoint Presentation</vt:lpstr>
      <vt:lpstr>Integrated safe Cesarean delivery training</vt:lpstr>
      <vt:lpstr>On site cascade training by master trainers for over 100 HCW  on quality labour management   </vt:lpstr>
      <vt:lpstr>Provision of quality labour and PPH management</vt:lpstr>
      <vt:lpstr> Referral for Obstetric Complications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D'Andrea</dc:creator>
  <cp:lastModifiedBy>Mathea Pielemeier</cp:lastModifiedBy>
  <cp:revision>82</cp:revision>
  <dcterms:created xsi:type="dcterms:W3CDTF">2020-07-31T17:29:14Z</dcterms:created>
  <dcterms:modified xsi:type="dcterms:W3CDTF">2023-09-20T12:22:08Z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0x010100CFA8E94B77522244B80878EC10E1F6FA</vt:lpwstr>
  </property>
  <property fmtid="{D5CDD505-2E9C-101B-9397-08002B2CF9AE}" pid="3" name="MediaServiceImageTags">
    <vt:lpwstr/>
  </property>
</Properties>
</file>